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  <p:sldMasterId id="2147483660" r:id="rId2"/>
  </p:sldMasterIdLst>
  <p:notesMasterIdLst>
    <p:notesMasterId r:id="rId8"/>
  </p:notesMasterIdLst>
  <p:sldIdLst>
    <p:sldId id="328" r:id="rId3"/>
    <p:sldId id="362" r:id="rId4"/>
    <p:sldId id="474" r:id="rId5"/>
    <p:sldId id="475" r:id="rId6"/>
    <p:sldId id="375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6F4EA91-4EFA-43DC-868B-ACD9A68DFC32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CE339E-A892-4B31-8FF6-BBB3ABD8335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22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471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CE43F-218A-4095-ABA9-7E9FD54D9063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307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93D624-D2A0-42B5-92E4-D1286F804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FC20E22-DBAC-490C-B9B7-AFC27BA0B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046A080-5D1C-4CE4-806F-3B99BC7C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2FB-463E-4382-AFC3-866712AEA21C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81DFC22-0251-4365-AC24-2FD6BBB1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CD19A0-67B2-4FAA-8E89-23F29923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8E1-BE7B-419F-A837-60155166E3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000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8A2097-1C3A-45C0-9DC8-7385C5F24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0181B4D-71B4-4118-AD1D-11827FF57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3E1A3B8-F8DE-4EF6-AC74-71268103C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2FB-463E-4382-AFC3-866712AEA21C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BBDFAD-5FCA-4CF4-88CA-6CC7BCF6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5781756-0CA4-4B2F-BE11-7A0093BD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8E1-BE7B-419F-A837-60155166E3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171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A050C80-A3A4-428E-BB6D-75FDAC007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10551491-B570-42DD-BEBE-54A93956A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956924-D9B7-46EB-BB74-3480D4B9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2FB-463E-4382-AFC3-866712AEA21C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81E2EE5-5366-4625-8E94-A559C890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A46C570-5152-4241-8FAC-01A9B62C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8E1-BE7B-419F-A837-60155166E3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511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 slide layout">
  <p:cSld name="Contents slide layou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7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48956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s slide layout">
  <p:cSld name="2_Contents slide layou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37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Agenda slide layout">
  <p:cSld name="3_Agenda slide layou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360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aam slide layout">
  <p:cSld name="4_Taam slide layou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0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9" name="Google Shape;169;p200"/>
          <p:cNvSpPr>
            <a:spLocks noGrp="1"/>
          </p:cNvSpPr>
          <p:nvPr>
            <p:ph type="pic" idx="2"/>
          </p:nvPr>
        </p:nvSpPr>
        <p:spPr>
          <a:xfrm>
            <a:off x="7903669" y="2174423"/>
            <a:ext cx="1368000" cy="1368000"/>
          </a:xfrm>
          <a:prstGeom prst="ellipse">
            <a:avLst/>
          </a:prstGeom>
          <a:solidFill>
            <a:srgbClr val="F2F2F2"/>
          </a:solidFill>
          <a:ln w="19050" cap="flat" cmpd="sng">
            <a:solidFill>
              <a:schemeClr val="lt1">
                <a:alpha val="67843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200"/>
          <p:cNvSpPr>
            <a:spLocks noGrp="1"/>
          </p:cNvSpPr>
          <p:nvPr>
            <p:ph type="pic" idx="3"/>
          </p:nvPr>
        </p:nvSpPr>
        <p:spPr>
          <a:xfrm>
            <a:off x="7903669" y="4360291"/>
            <a:ext cx="1368000" cy="1368000"/>
          </a:xfrm>
          <a:prstGeom prst="ellipse">
            <a:avLst/>
          </a:prstGeom>
          <a:solidFill>
            <a:srgbClr val="F2F2F2"/>
          </a:solidFill>
          <a:ln w="19050" cap="flat" cmpd="sng">
            <a:solidFill>
              <a:schemeClr val="lt1">
                <a:alpha val="67843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00"/>
          <p:cNvSpPr>
            <a:spLocks noGrp="1"/>
          </p:cNvSpPr>
          <p:nvPr>
            <p:ph type="pic" idx="4"/>
          </p:nvPr>
        </p:nvSpPr>
        <p:spPr>
          <a:xfrm>
            <a:off x="2929923" y="2174423"/>
            <a:ext cx="1368000" cy="1368000"/>
          </a:xfrm>
          <a:prstGeom prst="ellipse">
            <a:avLst/>
          </a:prstGeom>
          <a:solidFill>
            <a:srgbClr val="F2F2F2"/>
          </a:solidFill>
          <a:ln w="19050" cap="flat" cmpd="sng">
            <a:solidFill>
              <a:schemeClr val="lt1">
                <a:alpha val="67843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0"/>
          <p:cNvSpPr>
            <a:spLocks noGrp="1"/>
          </p:cNvSpPr>
          <p:nvPr>
            <p:ph type="pic" idx="5"/>
          </p:nvPr>
        </p:nvSpPr>
        <p:spPr>
          <a:xfrm>
            <a:off x="2929923" y="4360291"/>
            <a:ext cx="1368000" cy="1368000"/>
          </a:xfrm>
          <a:prstGeom prst="ellipse">
            <a:avLst/>
          </a:prstGeom>
          <a:solidFill>
            <a:srgbClr val="F2F2F2"/>
          </a:solidFill>
          <a:ln w="19050" cap="flat" cmpd="sng">
            <a:solidFill>
              <a:schemeClr val="lt1">
                <a:alpha val="67843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200"/>
          <p:cNvSpPr>
            <a:spLocks noGrp="1"/>
          </p:cNvSpPr>
          <p:nvPr>
            <p:ph type="pic" idx="6"/>
          </p:nvPr>
        </p:nvSpPr>
        <p:spPr>
          <a:xfrm>
            <a:off x="5015183" y="2862813"/>
            <a:ext cx="2160000" cy="2160000"/>
          </a:xfrm>
          <a:prstGeom prst="ellipse">
            <a:avLst/>
          </a:prstGeom>
          <a:solidFill>
            <a:srgbClr val="F2F2F2"/>
          </a:solidFill>
          <a:ln w="19050" cap="flat" cmpd="sng">
            <a:solidFill>
              <a:schemeClr val="lt1">
                <a:alpha val="67843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516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ontents slide layout">
  <p:cSld name="5_Contents slide layou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1"/>
          <p:cNvSpPr>
            <a:spLocks noGrp="1"/>
          </p:cNvSpPr>
          <p:nvPr>
            <p:ph type="pic" idx="2"/>
          </p:nvPr>
        </p:nvSpPr>
        <p:spPr>
          <a:xfrm>
            <a:off x="1" y="0"/>
            <a:ext cx="681824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43372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ontents slide layout">
  <p:cSld name="6_Contents slide layou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74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ontents slide layout">
  <p:cSld name="7_Contents slide layou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03"/>
          <p:cNvGrpSpPr/>
          <p:nvPr/>
        </p:nvGrpSpPr>
        <p:grpSpPr>
          <a:xfrm>
            <a:off x="4079368" y="2047052"/>
            <a:ext cx="4033264" cy="3172231"/>
            <a:chOff x="2444748" y="555045"/>
            <a:chExt cx="7282048" cy="5727454"/>
          </a:xfrm>
        </p:grpSpPr>
        <p:sp>
          <p:nvSpPr>
            <p:cNvPr id="179" name="Google Shape;179;p203"/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/>
              <a:ahLst/>
              <a:cxnLst/>
              <a:rect l="l" t="t" r="r" b="b"/>
              <a:pathLst>
                <a:path w="2168250" h="818207" extrusionOk="0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rgbClr val="BFBFBF"/>
                </a:gs>
                <a:gs pos="52999">
                  <a:srgbClr val="D8D8D8"/>
                </a:gs>
                <a:gs pos="83000">
                  <a:srgbClr val="BFBFBF"/>
                </a:gs>
                <a:gs pos="100000">
                  <a:srgbClr val="BFBFBF"/>
                </a:gs>
              </a:gsLst>
              <a:lin ang="162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03"/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/>
              <a:ahLst/>
              <a:cxnLst/>
              <a:rect l="l" t="t" r="r" b="b"/>
              <a:pathLst>
                <a:path w="7282048" h="4950157" extrusionOk="0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03"/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/>
              <a:ahLst/>
              <a:cxnLst/>
              <a:rect l="l" t="t" r="r" b="b"/>
              <a:pathLst>
                <a:path w="490924" h="81820" extrusionOk="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03"/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/>
              <a:ahLst/>
              <a:cxnLst/>
              <a:rect l="l" t="t" r="r" b="b"/>
              <a:pathLst>
                <a:path w="7200227" h="4336501" extrusionOk="0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03"/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/>
              <a:ahLst/>
              <a:cxnLst/>
              <a:rect l="l" t="t" r="r" b="b"/>
              <a:pathLst>
                <a:path w="2168250" h="122731" extrusionOk="0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03"/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/>
              <a:ahLst/>
              <a:cxnLst/>
              <a:rect l="l" t="t" r="r" b="b"/>
              <a:pathLst>
                <a:path w="7200227" h="572745" extrusionOk="0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03"/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/>
              <a:ahLst/>
              <a:cxnLst/>
              <a:rect l="l" t="t" r="r" b="b"/>
              <a:pathLst>
                <a:path w="6586571" h="3763755" extrusionOk="0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03"/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/>
              <a:ahLst/>
              <a:cxnLst/>
              <a:rect l="l" t="t" r="r" b="b"/>
              <a:pathLst>
                <a:path w="3976489" h="4035268" extrusionOk="0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203"/>
          <p:cNvSpPr>
            <a:spLocks noGrp="1"/>
          </p:cNvSpPr>
          <p:nvPr>
            <p:ph type="pic" idx="2"/>
          </p:nvPr>
        </p:nvSpPr>
        <p:spPr>
          <a:xfrm>
            <a:off x="4247170" y="2208608"/>
            <a:ext cx="3697660" cy="215576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8" name="Google Shape;188;p203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823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Contents slide layout">
  <p:cSld name="8_Contents slide layou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94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2DD624-0A40-409E-9296-68E6197E4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9054789-82D7-4648-BF89-3810D6A6F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12E16CD-0EE6-4ABB-97C1-A7DE6AE0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2FB-463E-4382-AFC3-866712AEA21C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DE3EBF-0560-48AF-A722-298118FC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254A4C-71CC-4F47-993B-3A0713489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8E1-BE7B-419F-A837-60155166E3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52798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ontents slide layout">
  <p:cSld name="9_Contents slide layou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5"/>
          <p:cNvSpPr>
            <a:spLocks noGrp="1"/>
          </p:cNvSpPr>
          <p:nvPr>
            <p:ph type="pic" idx="2"/>
          </p:nvPr>
        </p:nvSpPr>
        <p:spPr>
          <a:xfrm>
            <a:off x="3" y="0"/>
            <a:ext cx="7896225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8935371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Contents slide layout">
  <p:cSld name="10_Contents slide layout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6884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Contents slide layout">
  <p:cSld name="11_Contents slide layou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7"/>
          <p:cNvSpPr/>
          <p:nvPr/>
        </p:nvSpPr>
        <p:spPr>
          <a:xfrm>
            <a:off x="-1" y="828942"/>
            <a:ext cx="4862557" cy="16637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07"/>
          <p:cNvSpPr>
            <a:spLocks noGrp="1"/>
          </p:cNvSpPr>
          <p:nvPr>
            <p:ph type="pic" idx="2"/>
          </p:nvPr>
        </p:nvSpPr>
        <p:spPr>
          <a:xfrm>
            <a:off x="503221" y="-3827"/>
            <a:ext cx="2666667" cy="53698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96" name="Google Shape;196;p207"/>
          <p:cNvSpPr>
            <a:spLocks noGrp="1"/>
          </p:cNvSpPr>
          <p:nvPr>
            <p:ph type="pic" idx="3"/>
          </p:nvPr>
        </p:nvSpPr>
        <p:spPr>
          <a:xfrm>
            <a:off x="3774835" y="1488113"/>
            <a:ext cx="2666667" cy="536988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124566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Contents slide layout">
  <p:cSld name="12_Contents slide layout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979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Contents slide layout">
  <p:cSld name="13_Contents slide layou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9"/>
          <p:cNvSpPr>
            <a:spLocks noGrp="1"/>
          </p:cNvSpPr>
          <p:nvPr>
            <p:ph type="pic" idx="2"/>
          </p:nvPr>
        </p:nvSpPr>
        <p:spPr>
          <a:xfrm>
            <a:off x="7885720" y="2827733"/>
            <a:ext cx="1334480" cy="247769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0" name="Google Shape;200;p209"/>
          <p:cNvSpPr txBox="1">
            <a:spLocks noGrp="1"/>
          </p:cNvSpPr>
          <p:nvPr>
            <p:ph type="body" idx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1721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Contents slide layout">
  <p:cSld name="14_Contents slide layou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07085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Contents slide layout">
  <p:cSld name="15_Contents slide layout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1"/>
          <p:cNvSpPr>
            <a:spLocks noGrp="1"/>
          </p:cNvSpPr>
          <p:nvPr>
            <p:ph type="pic" idx="2"/>
          </p:nvPr>
        </p:nvSpPr>
        <p:spPr>
          <a:xfrm>
            <a:off x="0" y="0"/>
            <a:ext cx="64008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04" name="Google Shape;204;p211"/>
          <p:cNvSpPr/>
          <p:nvPr/>
        </p:nvSpPr>
        <p:spPr>
          <a:xfrm>
            <a:off x="4980561" y="550565"/>
            <a:ext cx="7186467" cy="1440160"/>
          </a:xfrm>
          <a:custGeom>
            <a:avLst/>
            <a:gdLst/>
            <a:ahLst/>
            <a:cxnLst/>
            <a:rect l="l" t="t" r="r" b="b"/>
            <a:pathLst>
              <a:path w="5524872" h="1080120" extrusionOk="0">
                <a:moveTo>
                  <a:pt x="0" y="0"/>
                </a:moveTo>
                <a:lnTo>
                  <a:pt x="5524872" y="0"/>
                </a:lnTo>
                <a:lnTo>
                  <a:pt x="5524872" y="1080120"/>
                </a:lnTo>
                <a:lnTo>
                  <a:pt x="304800" y="10801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11"/>
          <p:cNvSpPr/>
          <p:nvPr/>
        </p:nvSpPr>
        <p:spPr>
          <a:xfrm>
            <a:off x="5145932" y="550565"/>
            <a:ext cx="7046068" cy="1440160"/>
          </a:xfrm>
          <a:custGeom>
            <a:avLst/>
            <a:gdLst/>
            <a:ahLst/>
            <a:cxnLst/>
            <a:rect l="l" t="t" r="r" b="b"/>
            <a:pathLst>
              <a:path w="5416352" h="1080120" extrusionOk="0">
                <a:moveTo>
                  <a:pt x="0" y="0"/>
                </a:moveTo>
                <a:lnTo>
                  <a:pt x="5416352" y="0"/>
                </a:lnTo>
                <a:lnTo>
                  <a:pt x="5416352" y="1080120"/>
                </a:lnTo>
                <a:lnTo>
                  <a:pt x="304800" y="1080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1"/>
          <p:cNvSpPr txBox="1">
            <a:spLocks noGrp="1"/>
          </p:cNvSpPr>
          <p:nvPr>
            <p:ph type="title"/>
          </p:nvPr>
        </p:nvSpPr>
        <p:spPr>
          <a:xfrm>
            <a:off x="5664629" y="701900"/>
            <a:ext cx="6527371" cy="710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7" name="Google Shape;207;p211"/>
          <p:cNvSpPr txBox="1">
            <a:spLocks noGrp="1"/>
          </p:cNvSpPr>
          <p:nvPr>
            <p:ph type="body" idx="1"/>
          </p:nvPr>
        </p:nvSpPr>
        <p:spPr>
          <a:xfrm>
            <a:off x="5654725" y="1463629"/>
            <a:ext cx="6537063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4000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46955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6_Contents slide layout">
  <p:cSld name="16_Contents slide layout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25003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_Contents slide layout">
  <p:cSld name="17_Contents slide layou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9181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NG sets layout">
  <p:cSld name="PNG sets layout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4"/>
          <p:cNvSpPr txBox="1">
            <a:spLocks noGrp="1"/>
          </p:cNvSpPr>
          <p:nvPr>
            <p:ph type="body" idx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0651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5CC8518-6D4F-4C1B-B1A3-4DB28663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0C1A8DF-24DD-435B-8B52-E3AAF267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DC2A677-2320-4D1A-A956-D51420152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2FB-463E-4382-AFC3-866712AEA21C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888C3D-EBDA-4DEC-A924-B22058908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A6F3A4-F171-48BC-A419-4F2ED1D9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8E1-BE7B-419F-A837-60155166E3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6497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con sets layout">
  <p:cSld name="1_Icon sets layou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5"/>
          <p:cNvSpPr txBox="1">
            <a:spLocks noGrp="1"/>
          </p:cNvSpPr>
          <p:nvPr>
            <p:ph type="body" idx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Arial"/>
              <a:buNone/>
              <a:defRPr sz="5400" b="0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4" name="Google Shape;214;p215"/>
          <p:cNvSpPr/>
          <p:nvPr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5"/>
          <p:cNvSpPr/>
          <p:nvPr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lt1">
              <a:alpha val="40784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15"/>
          <p:cNvSpPr/>
          <p:nvPr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lt1">
              <a:alpha val="2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351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15"/>
          <p:cNvSpPr txBox="1"/>
          <p:nvPr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Resize without losing quality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5"/>
          <p:cNvSpPr txBox="1"/>
          <p:nvPr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Change Fill Color &amp;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 Color</a:t>
            </a:r>
            <a:endParaRPr sz="14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5"/>
          <p:cNvSpPr txBox="1"/>
          <p:nvPr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www.allppt.com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15"/>
          <p:cNvSpPr txBox="1"/>
          <p:nvPr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FREE </a:t>
            </a:r>
            <a:endParaRPr/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PPT TEMPLATES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9248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כותרת ותוכן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17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17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7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7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1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1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1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1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1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1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1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1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1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94458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Break Slide layout">
  <p:cSld name="Section Break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7896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252E9DF-2114-433B-BCA7-8F1F705B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F2C21A-AD5E-4803-9A32-EEEFE5841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95B425C-27CB-4C17-B21E-009DA4AA2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FD01175-BC77-483E-85DD-608A15A9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2FB-463E-4382-AFC3-866712AEA21C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88F519B-A07D-4C75-A1C3-39DB3A80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F7565E9-B218-4B0A-A97F-FBE1D9F3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8E1-BE7B-419F-A837-60155166E3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234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AC9594-CB6C-4077-976A-05A9977E8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75DCCE7-11AD-475A-85FA-B79C6214A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5E9D1B7-78B9-47EE-A434-B2DBF5849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61FA470-F02A-4212-A7FF-17D91CD42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17D4B8D-9F2A-4A0E-9A22-6FC9A7F45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6FB8B26-AAC3-4BA0-B345-076606DA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2FB-463E-4382-AFC3-866712AEA21C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A3F4626-81A6-455E-8FBA-898EC8C7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7B94F1B-DA9E-4A66-832E-2B548B92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8E1-BE7B-419F-A837-60155166E3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79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625B8A2-984C-4D14-B5B3-5F864274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CD966096-8951-4F87-A6AA-7343953C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2FB-463E-4382-AFC3-866712AEA21C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29C3D85-3FFB-41E7-B680-6EAE89F0E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C778FEF-0D9D-4B07-B225-A20BDF29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8E1-BE7B-419F-A837-60155166E3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849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3CBBABF-1D40-43E0-9973-DC70E607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2FB-463E-4382-AFC3-866712AEA21C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50715620-A859-4375-B006-6F41B818C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6D41C28-B86E-4A4E-9819-5F50D07A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8E1-BE7B-419F-A837-60155166E3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529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2B1D27-BB5C-4D97-98A9-E2C52AF7F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8CEDBE4-476C-4F3D-8285-B4773A54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3C9936E-32CC-4506-A8CD-F19F028E0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AFBDB04-80BF-4A28-9927-9B45F4D3E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2FB-463E-4382-AFC3-866712AEA21C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439CEE-B435-4CA0-B515-8BC0E50B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41F34AF-76C2-445E-A2D1-5D98E571F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8E1-BE7B-419F-A837-60155166E3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508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61ACD0-7851-4926-9FAF-07DC40D9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BD3CEC6-25A8-45F8-B2C5-28B7D12A9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A10EE61-DB31-4818-B5DA-DE30783BB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8BD6AA6-E775-4A09-946E-1B3AEC83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952FB-463E-4382-AFC3-866712AEA21C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1F0F419-8FC4-44C6-8983-4B95E0B1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8022E89-9D1E-4DE9-BCAB-18F475A6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4298E1-BE7B-419F-A837-60155166E3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614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A25277CC-F83B-4886-9AD8-917D42BF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B751830-059C-4B8D-A0CD-410CE76BD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FC7FC6-3FEA-4A27-9988-4F536D7A6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952FB-463E-4382-AFC3-866712AEA21C}" type="datetimeFigureOut">
              <a:rPr lang="he-IL" smtClean="0"/>
              <a:t>ז'/אייר/תשפ"ה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4D1B65-8BA3-4884-959A-5633ECDC8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DD05A3B-8A13-4B81-8B58-0757D1537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4298E1-BE7B-419F-A837-60155166E3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311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57957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inenglish.io/community/how-to-host-your-react-application-in-aws-s3-e9969d" TargetMode="External"/><Relationship Id="rId2" Type="http://schemas.openxmlformats.org/officeDocument/2006/relationships/hyperlink" Target="https://aws.plainenglish.io/how-to-host-your-react-application-in-aws-s3-c0940cd4377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ws.amazon.com/AmazonS3/latest/userguide/HostingWebsiteOnS3Setup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sdk-for-javascript/v3/developer-guide/dynamodb-example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amazondynamodb/latest/developerguide/HowItWorks.CoreComponents.html" TargetMode="External"/><Relationship Id="rId5" Type="http://schemas.openxmlformats.org/officeDocument/2006/relationships/hyperlink" Target="https://docs.aws.amazon.com/amazondynamodb/latest/developerguide/GettingStarted.CreateTable.html" TargetMode="External"/><Relationship Id="rId4" Type="http://schemas.openxmlformats.org/officeDocument/2006/relationships/hyperlink" Target="https://docs.aws.amazon.com/amazondynamodb/latest/developerguide/getting-started-step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0" name="Google Shape;920;p73"/>
          <p:cNvGrpSpPr/>
          <p:nvPr/>
        </p:nvGrpSpPr>
        <p:grpSpPr>
          <a:xfrm>
            <a:off x="802720" y="2545028"/>
            <a:ext cx="1583556" cy="1214713"/>
            <a:chOff x="1267727" y="1171576"/>
            <a:chExt cx="2304148" cy="2034052"/>
          </a:xfrm>
        </p:grpSpPr>
        <p:sp>
          <p:nvSpPr>
            <p:cNvPr id="921" name="Google Shape;921;p73"/>
            <p:cNvSpPr/>
            <p:nvPr/>
          </p:nvSpPr>
          <p:spPr>
            <a:xfrm>
              <a:off x="1351362" y="1171576"/>
              <a:ext cx="2220513" cy="1975920"/>
            </a:xfrm>
            <a:custGeom>
              <a:avLst/>
              <a:gdLst/>
              <a:ahLst/>
              <a:cxnLst/>
              <a:rect l="l" t="t" r="r" b="b"/>
              <a:pathLst>
                <a:path w="3266274" h="2551854" extrusionOk="0">
                  <a:moveTo>
                    <a:pt x="398526" y="219938"/>
                  </a:moveTo>
                  <a:cubicBezTo>
                    <a:pt x="431911" y="217997"/>
                    <a:pt x="458819" y="221259"/>
                    <a:pt x="473392" y="223164"/>
                  </a:cubicBezTo>
                  <a:cubicBezTo>
                    <a:pt x="525685" y="232642"/>
                    <a:pt x="573500" y="250906"/>
                    <a:pt x="617982" y="275373"/>
                  </a:cubicBezTo>
                  <a:lnTo>
                    <a:pt x="668186" y="307376"/>
                  </a:lnTo>
                  <a:lnTo>
                    <a:pt x="602145" y="363774"/>
                  </a:lnTo>
                  <a:cubicBezTo>
                    <a:pt x="546008" y="420392"/>
                    <a:pt x="499242" y="486093"/>
                    <a:pt x="461731" y="559370"/>
                  </a:cubicBezTo>
                  <a:lnTo>
                    <a:pt x="449665" y="587589"/>
                  </a:lnTo>
                  <a:lnTo>
                    <a:pt x="416945" y="557242"/>
                  </a:lnTo>
                  <a:cubicBezTo>
                    <a:pt x="378833" y="523845"/>
                    <a:pt x="338804" y="492627"/>
                    <a:pt x="296418" y="469195"/>
                  </a:cubicBezTo>
                  <a:cubicBezTo>
                    <a:pt x="219646" y="426713"/>
                    <a:pt x="143732" y="391280"/>
                    <a:pt x="54007" y="401377"/>
                  </a:cubicBezTo>
                  <a:cubicBezTo>
                    <a:pt x="42863" y="402615"/>
                    <a:pt x="19050" y="408140"/>
                    <a:pt x="0" y="413950"/>
                  </a:cubicBezTo>
                  <a:cubicBezTo>
                    <a:pt x="12192" y="405758"/>
                    <a:pt x="22193" y="400043"/>
                    <a:pt x="28956" y="396138"/>
                  </a:cubicBezTo>
                  <a:cubicBezTo>
                    <a:pt x="114237" y="346735"/>
                    <a:pt x="164953" y="297332"/>
                    <a:pt x="284798" y="247929"/>
                  </a:cubicBezTo>
                  <a:cubicBezTo>
                    <a:pt x="325279" y="229022"/>
                    <a:pt x="365141" y="221878"/>
                    <a:pt x="398526" y="219938"/>
                  </a:cubicBezTo>
                  <a:close/>
                  <a:moveTo>
                    <a:pt x="1012375" y="595"/>
                  </a:moveTo>
                  <a:cubicBezTo>
                    <a:pt x="1045760" y="-1346"/>
                    <a:pt x="1072668" y="1916"/>
                    <a:pt x="1087241" y="3821"/>
                  </a:cubicBezTo>
                  <a:cubicBezTo>
                    <a:pt x="1191826" y="22776"/>
                    <a:pt x="1278504" y="76878"/>
                    <a:pt x="1356418" y="145458"/>
                  </a:cubicBezTo>
                  <a:cubicBezTo>
                    <a:pt x="1382898" y="168794"/>
                    <a:pt x="1390025" y="167572"/>
                    <a:pt x="1431570" y="152411"/>
                  </a:cubicBezTo>
                  <a:cubicBezTo>
                    <a:pt x="1473115" y="137250"/>
                    <a:pt x="1544063" y="89543"/>
                    <a:pt x="1605690" y="54491"/>
                  </a:cubicBezTo>
                  <a:cubicBezTo>
                    <a:pt x="1676461" y="18773"/>
                    <a:pt x="1742657" y="6679"/>
                    <a:pt x="1786377" y="9917"/>
                  </a:cubicBezTo>
                  <a:cubicBezTo>
                    <a:pt x="1864863" y="13346"/>
                    <a:pt x="1934586" y="43826"/>
                    <a:pt x="2000022" y="83736"/>
                  </a:cubicBezTo>
                  <a:cubicBezTo>
                    <a:pt x="2171091" y="188225"/>
                    <a:pt x="2292821" y="337958"/>
                    <a:pt x="2385785" y="512932"/>
                  </a:cubicBezTo>
                  <a:cubicBezTo>
                    <a:pt x="2448174" y="630376"/>
                    <a:pt x="2490941" y="754391"/>
                    <a:pt x="2508562" y="886598"/>
                  </a:cubicBezTo>
                  <a:cubicBezTo>
                    <a:pt x="2510467" y="900409"/>
                    <a:pt x="2511864" y="909915"/>
                    <a:pt x="2529136" y="915745"/>
                  </a:cubicBezTo>
                  <a:cubicBezTo>
                    <a:pt x="2616077" y="945091"/>
                    <a:pt x="2781448" y="1000582"/>
                    <a:pt x="2958040" y="1204542"/>
                  </a:cubicBezTo>
                  <a:cubicBezTo>
                    <a:pt x="3080878" y="1346417"/>
                    <a:pt x="3196742" y="1557068"/>
                    <a:pt x="3249320" y="1781287"/>
                  </a:cubicBezTo>
                  <a:cubicBezTo>
                    <a:pt x="3269223" y="1865756"/>
                    <a:pt x="3267417" y="1939807"/>
                    <a:pt x="3264466" y="2076080"/>
                  </a:cubicBezTo>
                  <a:cubicBezTo>
                    <a:pt x="3251607" y="2222575"/>
                    <a:pt x="3201409" y="2331354"/>
                    <a:pt x="3060060" y="2415742"/>
                  </a:cubicBezTo>
                  <a:cubicBezTo>
                    <a:pt x="2997194" y="2460981"/>
                    <a:pt x="2936997" y="2486036"/>
                    <a:pt x="2875560" y="2521374"/>
                  </a:cubicBezTo>
                  <a:cubicBezTo>
                    <a:pt x="2857844" y="2531566"/>
                    <a:pt x="2834317" y="2541662"/>
                    <a:pt x="2816696" y="2551854"/>
                  </a:cubicBezTo>
                  <a:cubicBezTo>
                    <a:pt x="2833460" y="2532804"/>
                    <a:pt x="2847557" y="2520707"/>
                    <a:pt x="2858701" y="2504134"/>
                  </a:cubicBezTo>
                  <a:cubicBezTo>
                    <a:pt x="2901373" y="2444221"/>
                    <a:pt x="2921090" y="2375165"/>
                    <a:pt x="2936901" y="2304680"/>
                  </a:cubicBezTo>
                  <a:cubicBezTo>
                    <a:pt x="2948522" y="2244863"/>
                    <a:pt x="2939854" y="2088844"/>
                    <a:pt x="2939283" y="2088082"/>
                  </a:cubicBezTo>
                  <a:cubicBezTo>
                    <a:pt x="2938521" y="2088844"/>
                    <a:pt x="2916232" y="1975210"/>
                    <a:pt x="2899278" y="1919013"/>
                  </a:cubicBezTo>
                  <a:cubicBezTo>
                    <a:pt x="2838889" y="1718702"/>
                    <a:pt x="2740210" y="1539727"/>
                    <a:pt x="2601621" y="1382946"/>
                  </a:cubicBezTo>
                  <a:cubicBezTo>
                    <a:pt x="2598192" y="1379041"/>
                    <a:pt x="2541328" y="1308270"/>
                    <a:pt x="2507705" y="1285029"/>
                  </a:cubicBezTo>
                  <a:cubicBezTo>
                    <a:pt x="2452650" y="1240738"/>
                    <a:pt x="2397691" y="1196256"/>
                    <a:pt x="2335398" y="1161966"/>
                  </a:cubicBezTo>
                  <a:cubicBezTo>
                    <a:pt x="2293964" y="1139201"/>
                    <a:pt x="2250911" y="1120342"/>
                    <a:pt x="2205953" y="1105673"/>
                  </a:cubicBezTo>
                  <a:cubicBezTo>
                    <a:pt x="2195856" y="1102435"/>
                    <a:pt x="2182140" y="1102625"/>
                    <a:pt x="2183855" y="1085861"/>
                  </a:cubicBezTo>
                  <a:cubicBezTo>
                    <a:pt x="2179948" y="1049134"/>
                    <a:pt x="2158518" y="946034"/>
                    <a:pt x="2138992" y="889646"/>
                  </a:cubicBezTo>
                  <a:cubicBezTo>
                    <a:pt x="2059934" y="661427"/>
                    <a:pt x="1932776" y="466736"/>
                    <a:pt x="1739799" y="318241"/>
                  </a:cubicBezTo>
                  <a:cubicBezTo>
                    <a:pt x="1659504" y="256519"/>
                    <a:pt x="1602734" y="218419"/>
                    <a:pt x="1502722" y="200131"/>
                  </a:cubicBezTo>
                  <a:cubicBezTo>
                    <a:pt x="1479671" y="193940"/>
                    <a:pt x="1423283" y="190225"/>
                    <a:pt x="1398995" y="196226"/>
                  </a:cubicBezTo>
                  <a:cubicBezTo>
                    <a:pt x="1336320" y="207751"/>
                    <a:pt x="1279266" y="229945"/>
                    <a:pt x="1234498" y="278236"/>
                  </a:cubicBezTo>
                  <a:cubicBezTo>
                    <a:pt x="1210495" y="304144"/>
                    <a:pt x="1193445" y="334243"/>
                    <a:pt x="1175824" y="364247"/>
                  </a:cubicBezTo>
                  <a:cubicBezTo>
                    <a:pt x="1165442" y="385678"/>
                    <a:pt x="1150583" y="413968"/>
                    <a:pt x="1139820" y="439018"/>
                  </a:cubicBezTo>
                  <a:cubicBezTo>
                    <a:pt x="1070382" y="374725"/>
                    <a:pt x="995039" y="296715"/>
                    <a:pt x="910267" y="249852"/>
                  </a:cubicBezTo>
                  <a:cubicBezTo>
                    <a:pt x="833495" y="207370"/>
                    <a:pt x="757581" y="171937"/>
                    <a:pt x="667856" y="182034"/>
                  </a:cubicBezTo>
                  <a:cubicBezTo>
                    <a:pt x="656712" y="183272"/>
                    <a:pt x="632899" y="188797"/>
                    <a:pt x="613849" y="194607"/>
                  </a:cubicBezTo>
                  <a:cubicBezTo>
                    <a:pt x="626041" y="186415"/>
                    <a:pt x="636042" y="180700"/>
                    <a:pt x="642805" y="176795"/>
                  </a:cubicBezTo>
                  <a:cubicBezTo>
                    <a:pt x="728086" y="127392"/>
                    <a:pt x="778802" y="77989"/>
                    <a:pt x="898647" y="28586"/>
                  </a:cubicBezTo>
                  <a:cubicBezTo>
                    <a:pt x="939128" y="9679"/>
                    <a:pt x="978990" y="2535"/>
                    <a:pt x="1012375" y="595"/>
                  </a:cubicBezTo>
                  <a:close/>
                </a:path>
              </a:pathLst>
            </a:custGeom>
            <a:solidFill>
              <a:srgbClr val="2E7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73"/>
            <p:cNvSpPr/>
            <p:nvPr/>
          </p:nvSpPr>
          <p:spPr>
            <a:xfrm>
              <a:off x="1267727" y="1310327"/>
              <a:ext cx="2091190" cy="1895301"/>
            </a:xfrm>
            <a:custGeom>
              <a:avLst/>
              <a:gdLst/>
              <a:ahLst/>
              <a:cxnLst/>
              <a:rect l="l" t="t" r="r" b="b"/>
              <a:pathLst>
                <a:path w="3076047" h="2447736" extrusionOk="0">
                  <a:moveTo>
                    <a:pt x="2917334" y="2399519"/>
                  </a:moveTo>
                  <a:cubicBezTo>
                    <a:pt x="2851325" y="2443905"/>
                    <a:pt x="2767174" y="2454480"/>
                    <a:pt x="2683211" y="2444003"/>
                  </a:cubicBezTo>
                  <a:cubicBezTo>
                    <a:pt x="2599248" y="2433526"/>
                    <a:pt x="2498140" y="2385901"/>
                    <a:pt x="2413558" y="2336656"/>
                  </a:cubicBezTo>
                  <a:lnTo>
                    <a:pt x="331297" y="1126315"/>
                  </a:lnTo>
                  <a:cubicBezTo>
                    <a:pt x="235952" y="1056687"/>
                    <a:pt x="166039" y="964485"/>
                    <a:pt x="108984" y="862091"/>
                  </a:cubicBezTo>
                  <a:cubicBezTo>
                    <a:pt x="57930" y="770556"/>
                    <a:pt x="22402" y="673496"/>
                    <a:pt x="6590" y="569578"/>
                  </a:cubicBezTo>
                  <a:cubicBezTo>
                    <a:pt x="-5126" y="492521"/>
                    <a:pt x="-2459" y="415940"/>
                    <a:pt x="24688" y="342217"/>
                  </a:cubicBezTo>
                  <a:cubicBezTo>
                    <a:pt x="68884" y="222106"/>
                    <a:pt x="195566" y="170576"/>
                    <a:pt x="319105" y="219249"/>
                  </a:cubicBezTo>
                  <a:cubicBezTo>
                    <a:pt x="397782" y="250205"/>
                    <a:pt x="467695" y="293830"/>
                    <a:pt x="526465" y="354980"/>
                  </a:cubicBezTo>
                  <a:cubicBezTo>
                    <a:pt x="531799" y="360600"/>
                    <a:pt x="535990" y="368601"/>
                    <a:pt x="548848" y="369458"/>
                  </a:cubicBezTo>
                  <a:cubicBezTo>
                    <a:pt x="547039" y="315928"/>
                    <a:pt x="551992" y="263064"/>
                    <a:pt x="568089" y="212391"/>
                  </a:cubicBezTo>
                  <a:cubicBezTo>
                    <a:pt x="592854" y="133619"/>
                    <a:pt x="664768" y="39988"/>
                    <a:pt x="752588" y="9032"/>
                  </a:cubicBezTo>
                  <a:cubicBezTo>
                    <a:pt x="909560" y="-26115"/>
                    <a:pt x="1002524" y="49323"/>
                    <a:pt x="1078248" y="97996"/>
                  </a:cubicBezTo>
                  <a:cubicBezTo>
                    <a:pt x="1145685" y="141430"/>
                    <a:pt x="1246936" y="243823"/>
                    <a:pt x="1262842" y="259635"/>
                  </a:cubicBezTo>
                  <a:cubicBezTo>
                    <a:pt x="1328946" y="99805"/>
                    <a:pt x="1390668" y="36845"/>
                    <a:pt x="1539639" y="12080"/>
                  </a:cubicBezTo>
                  <a:cubicBezTo>
                    <a:pt x="1561261" y="9794"/>
                    <a:pt x="1592503" y="13604"/>
                    <a:pt x="1625650" y="20653"/>
                  </a:cubicBezTo>
                  <a:cubicBezTo>
                    <a:pt x="1740426" y="33797"/>
                    <a:pt x="1911783" y="143290"/>
                    <a:pt x="2064755" y="334076"/>
                  </a:cubicBezTo>
                  <a:cubicBezTo>
                    <a:pt x="2178277" y="481713"/>
                    <a:pt x="2285630" y="659302"/>
                    <a:pt x="2309402" y="903858"/>
                  </a:cubicBezTo>
                  <a:cubicBezTo>
                    <a:pt x="2311784" y="915288"/>
                    <a:pt x="2323181" y="914037"/>
                    <a:pt x="2336740" y="918430"/>
                  </a:cubicBezTo>
                  <a:cubicBezTo>
                    <a:pt x="2446409" y="953962"/>
                    <a:pt x="2546241" y="1027064"/>
                    <a:pt x="2635871" y="1105645"/>
                  </a:cubicBezTo>
                  <a:cubicBezTo>
                    <a:pt x="2912397" y="1380084"/>
                    <a:pt x="2992326" y="1589129"/>
                    <a:pt x="3054778" y="1818782"/>
                  </a:cubicBezTo>
                  <a:cubicBezTo>
                    <a:pt x="3108026" y="2018234"/>
                    <a:pt x="3048302" y="2237689"/>
                    <a:pt x="3016870" y="2285600"/>
                  </a:cubicBezTo>
                  <a:cubicBezTo>
                    <a:pt x="3005440" y="2304269"/>
                    <a:pt x="2986580" y="2348370"/>
                    <a:pt x="2917334" y="2399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3" name="Google Shape;923;p73"/>
          <p:cNvSpPr txBox="1">
            <a:spLocks noGrp="1"/>
          </p:cNvSpPr>
          <p:nvPr>
            <p:ph type="body" idx="1"/>
          </p:nvPr>
        </p:nvSpPr>
        <p:spPr>
          <a:xfrm>
            <a:off x="1837021" y="1690014"/>
            <a:ext cx="9667077" cy="452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r" rt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 err="1"/>
              <a:t>צרי</a:t>
            </a:r>
            <a:r>
              <a:rPr lang="en-US" dirty="0"/>
              <a:t> bucket </a:t>
            </a:r>
            <a:r>
              <a:rPr lang="he-IL" dirty="0"/>
              <a:t> </a:t>
            </a:r>
            <a:r>
              <a:rPr lang="en-US" dirty="0" err="1"/>
              <a:t>חדש</a:t>
            </a:r>
            <a:r>
              <a:rPr lang="en-US" dirty="0"/>
              <a:t> </a:t>
            </a:r>
            <a:r>
              <a:rPr lang="en-US" dirty="0" err="1"/>
              <a:t>בחשבון</a:t>
            </a:r>
            <a:r>
              <a:rPr lang="en-US" dirty="0"/>
              <a:t> </a:t>
            </a:r>
            <a:r>
              <a:rPr lang="en-US" dirty="0" err="1"/>
              <a:t>לצורך</a:t>
            </a:r>
            <a:r>
              <a:rPr lang="en-US" dirty="0"/>
              <a:t> </a:t>
            </a:r>
            <a:r>
              <a:rPr lang="en-US" dirty="0" err="1"/>
              <a:t>איחסון</a:t>
            </a:r>
            <a:r>
              <a:rPr lang="en-US" dirty="0"/>
              <a:t> </a:t>
            </a:r>
            <a:r>
              <a:rPr lang="en-US" dirty="0" err="1"/>
              <a:t>אתר</a:t>
            </a:r>
            <a:r>
              <a:rPr lang="en-US" dirty="0"/>
              <a:t>, </a:t>
            </a:r>
            <a:r>
              <a:rPr lang="en-US" dirty="0" err="1"/>
              <a:t>הגדירי</a:t>
            </a:r>
            <a:r>
              <a:rPr lang="en-US" dirty="0"/>
              <a:t> </a:t>
            </a:r>
            <a:r>
              <a:rPr lang="en-US" dirty="0" err="1"/>
              <a:t>אותו</a:t>
            </a:r>
            <a:r>
              <a:rPr lang="en-US" dirty="0"/>
              <a:t> כ </a:t>
            </a:r>
            <a:r>
              <a:rPr lang="en-US" b="1" dirty="0"/>
              <a:t>Static website hosting</a:t>
            </a:r>
            <a:r>
              <a:rPr lang="he-IL" b="1" dirty="0"/>
              <a:t> </a:t>
            </a:r>
            <a:r>
              <a:rPr lang="he-IL" dirty="0"/>
              <a:t>עם ההגדרות המתאימות</a:t>
            </a:r>
          </a:p>
          <a:p>
            <a:pPr marL="228600" lvl="0" indent="-228600" algn="r" rt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e-IL" dirty="0"/>
              <a:t>הוסיפי את ההרשאות המתאימות</a:t>
            </a:r>
          </a:p>
          <a:p>
            <a:pPr marL="228600" indent="-228600" algn="r" rtl="1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he-IL" sz="2800" dirty="0"/>
              <a:t>הגדירי את ה </a:t>
            </a:r>
            <a:r>
              <a:rPr lang="en-US" sz="2800" dirty="0"/>
              <a:t>credentials</a:t>
            </a:r>
            <a:r>
              <a:rPr lang="he-IL" sz="2800" dirty="0"/>
              <a:t> לפי </a:t>
            </a:r>
            <a:r>
              <a:rPr lang="he-IL" sz="2800" dirty="0" err="1"/>
              <a:t>היוזר</a:t>
            </a:r>
            <a:r>
              <a:rPr lang="he-IL" sz="2800" dirty="0"/>
              <a:t> המתאים באמצעות </a:t>
            </a:r>
            <a:r>
              <a:rPr lang="en-US" sz="2800" dirty="0" err="1"/>
              <a:t>aws</a:t>
            </a:r>
            <a:r>
              <a:rPr lang="en-US" sz="2800" dirty="0"/>
              <a:t> configure</a:t>
            </a:r>
            <a:br>
              <a:rPr lang="en-US" sz="2800" dirty="0"/>
            </a:br>
            <a:r>
              <a:rPr lang="he-IL" sz="2800" dirty="0"/>
              <a:t>ו</a:t>
            </a:r>
            <a:r>
              <a:rPr lang="he-IL" dirty="0"/>
              <a:t>העלי אליו פרויקט קליינט באמצעות </a:t>
            </a:r>
            <a:r>
              <a:rPr lang="en-US" dirty="0"/>
              <a:t>CLI</a:t>
            </a:r>
            <a:r>
              <a:rPr lang="he-IL" dirty="0"/>
              <a:t> </a:t>
            </a:r>
          </a:p>
          <a:p>
            <a:pPr marL="228600" indent="-228600" algn="r" rtl="1">
              <a:lnSpc>
                <a:spcPct val="120000"/>
              </a:lnSpc>
              <a:spcBef>
                <a:spcPts val="0"/>
              </a:spcBef>
              <a:buSzPct val="100000"/>
            </a:pPr>
            <a:r>
              <a:rPr lang="he-IL" dirty="0"/>
              <a:t>בדקי </a:t>
            </a:r>
            <a:r>
              <a:rPr lang="he-IL" dirty="0" err="1"/>
              <a:t>שהכל</a:t>
            </a:r>
            <a:r>
              <a:rPr lang="he-IL" dirty="0"/>
              <a:t> עובד כשורה</a:t>
            </a:r>
          </a:p>
          <a:p>
            <a:pPr marL="228600" lvl="0" indent="-228600" algn="r" rt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he-IL" dirty="0"/>
          </a:p>
          <a:p>
            <a:pPr marL="228600" lvl="0" indent="-228600" algn="r" rt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 lang="he-IL" dirty="0"/>
          </a:p>
          <a:p>
            <a:pPr marL="228600" lvl="0" indent="-228600" algn="r" rtl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he-IL" dirty="0"/>
              <a:t>לצורך פתיחה מיידית מול </a:t>
            </a:r>
            <a:r>
              <a:rPr lang="he-IL" dirty="0" err="1"/>
              <a:t>נטפרי</a:t>
            </a:r>
            <a:r>
              <a:rPr lang="he-IL" dirty="0"/>
              <a:t> יש לשים לב למקם את ה </a:t>
            </a:r>
            <a:r>
              <a:rPr lang="en-US" dirty="0"/>
              <a:t>bucket</a:t>
            </a:r>
            <a:r>
              <a:rPr lang="he-IL" dirty="0"/>
              <a:t> ב </a:t>
            </a:r>
            <a:r>
              <a:rPr lang="en-US" dirty="0"/>
              <a:t>region</a:t>
            </a:r>
            <a:r>
              <a:rPr lang="he-IL" dirty="0"/>
              <a:t> של </a:t>
            </a:r>
            <a:r>
              <a:rPr lang="en-US" dirty="0"/>
              <a:t>us-east-1</a:t>
            </a:r>
            <a:r>
              <a:rPr lang="he-IL" dirty="0"/>
              <a:t> ולתת בשם ה </a:t>
            </a:r>
            <a:r>
              <a:rPr lang="en-US" dirty="0"/>
              <a:t>bucket </a:t>
            </a:r>
            <a:r>
              <a:rPr lang="he-IL" dirty="0"/>
              <a:t> את המילה </a:t>
            </a:r>
            <a:r>
              <a:rPr lang="en-US" dirty="0" err="1"/>
              <a:t>testpnoren</a:t>
            </a:r>
            <a:r>
              <a:rPr lang="he-IL" dirty="0"/>
              <a:t> כחלק מהשם של ה </a:t>
            </a:r>
            <a:r>
              <a:rPr lang="en-US" dirty="0"/>
              <a:t>bucket</a:t>
            </a:r>
            <a:r>
              <a:rPr lang="he-IL" dirty="0"/>
              <a:t> כולו.</a:t>
            </a:r>
            <a:endParaRPr dirty="0"/>
          </a:p>
          <a:p>
            <a:pPr marL="228600" lvl="0" indent="-13081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  <p:grpSp>
        <p:nvGrpSpPr>
          <p:cNvPr id="924" name="Google Shape;924;p73"/>
          <p:cNvGrpSpPr/>
          <p:nvPr/>
        </p:nvGrpSpPr>
        <p:grpSpPr>
          <a:xfrm>
            <a:off x="772805" y="3323381"/>
            <a:ext cx="1050156" cy="3255818"/>
            <a:chOff x="1458926" y="2548476"/>
            <a:chExt cx="1197231" cy="3664322"/>
          </a:xfrm>
        </p:grpSpPr>
        <p:grpSp>
          <p:nvGrpSpPr>
            <p:cNvPr id="925" name="Google Shape;925;p73"/>
            <p:cNvGrpSpPr/>
            <p:nvPr/>
          </p:nvGrpSpPr>
          <p:grpSpPr>
            <a:xfrm>
              <a:off x="1458926" y="4098584"/>
              <a:ext cx="1197231" cy="2114214"/>
              <a:chOff x="1044497" y="4026539"/>
              <a:chExt cx="1761073" cy="2730457"/>
            </a:xfrm>
          </p:grpSpPr>
          <p:sp>
            <p:nvSpPr>
              <p:cNvPr id="926" name="Google Shape;926;p73"/>
              <p:cNvSpPr/>
              <p:nvPr/>
            </p:nvSpPr>
            <p:spPr>
              <a:xfrm>
                <a:off x="1044497" y="4229090"/>
                <a:ext cx="1362086" cy="2527906"/>
              </a:xfrm>
              <a:custGeom>
                <a:avLst/>
                <a:gdLst/>
                <a:ahLst/>
                <a:cxnLst/>
                <a:rect l="l" t="t" r="r" b="b"/>
                <a:pathLst>
                  <a:path w="3419482" h="6346242" extrusionOk="0">
                    <a:moveTo>
                      <a:pt x="125375" y="4462418"/>
                    </a:moveTo>
                    <a:cubicBezTo>
                      <a:pt x="122966" y="4461709"/>
                      <a:pt x="120062" y="4461213"/>
                      <a:pt x="117865" y="4460009"/>
                    </a:cubicBezTo>
                    <a:cubicBezTo>
                      <a:pt x="-20003" y="4368121"/>
                      <a:pt x="-17311" y="4367412"/>
                      <a:pt x="27323" y="4208573"/>
                    </a:cubicBezTo>
                    <a:cubicBezTo>
                      <a:pt x="181415" y="3662058"/>
                      <a:pt x="1112205" y="312336"/>
                      <a:pt x="1196654" y="4647"/>
                    </a:cubicBezTo>
                    <a:cubicBezTo>
                      <a:pt x="1219680" y="-11577"/>
                      <a:pt x="1240792" y="18958"/>
                      <a:pt x="1261196" y="30860"/>
                    </a:cubicBezTo>
                    <a:cubicBezTo>
                      <a:pt x="1576253" y="212937"/>
                      <a:pt x="1885147" y="380491"/>
                      <a:pt x="2194607" y="572061"/>
                    </a:cubicBezTo>
                    <a:cubicBezTo>
                      <a:pt x="2205801" y="578863"/>
                      <a:pt x="2237328" y="601888"/>
                      <a:pt x="2245829" y="612090"/>
                    </a:cubicBezTo>
                    <a:cubicBezTo>
                      <a:pt x="2279340" y="662746"/>
                      <a:pt x="2263754" y="697177"/>
                      <a:pt x="2287063" y="751305"/>
                    </a:cubicBezTo>
                    <a:cubicBezTo>
                      <a:pt x="2370095" y="1134162"/>
                      <a:pt x="2442643" y="1518933"/>
                      <a:pt x="2521496" y="1902783"/>
                    </a:cubicBezTo>
                    <a:cubicBezTo>
                      <a:pt x="2618060" y="2373207"/>
                      <a:pt x="2712003" y="2844057"/>
                      <a:pt x="2807647" y="3314695"/>
                    </a:cubicBezTo>
                    <a:cubicBezTo>
                      <a:pt x="2880478" y="3672827"/>
                      <a:pt x="2954726" y="4030676"/>
                      <a:pt x="3025360" y="4389091"/>
                    </a:cubicBezTo>
                    <a:cubicBezTo>
                      <a:pt x="3132127" y="4931992"/>
                      <a:pt x="3249379" y="5472698"/>
                      <a:pt x="3350832" y="6016803"/>
                    </a:cubicBezTo>
                    <a:cubicBezTo>
                      <a:pt x="3370952" y="6124491"/>
                      <a:pt x="3392844" y="6232108"/>
                      <a:pt x="3419483" y="6338591"/>
                    </a:cubicBezTo>
                    <a:cubicBezTo>
                      <a:pt x="3334041" y="6364025"/>
                      <a:pt x="3260998" y="6324280"/>
                      <a:pt x="3244986" y="6245710"/>
                    </a:cubicBezTo>
                    <a:cubicBezTo>
                      <a:pt x="3168542" y="5869654"/>
                      <a:pt x="3090894" y="5493810"/>
                      <a:pt x="3014875" y="5117541"/>
                    </a:cubicBezTo>
                    <a:cubicBezTo>
                      <a:pt x="2859791" y="4347221"/>
                      <a:pt x="2706407" y="3576404"/>
                      <a:pt x="2550614" y="2806296"/>
                    </a:cubicBezTo>
                    <a:cubicBezTo>
                      <a:pt x="2411824" y="2120567"/>
                      <a:pt x="2269776" y="1435404"/>
                      <a:pt x="2131978" y="749463"/>
                    </a:cubicBezTo>
                    <a:cubicBezTo>
                      <a:pt x="2125177" y="716235"/>
                      <a:pt x="2107678" y="687400"/>
                      <a:pt x="2075159" y="668697"/>
                    </a:cubicBezTo>
                    <a:cubicBezTo>
                      <a:pt x="2033146" y="645176"/>
                      <a:pt x="1354360" y="224769"/>
                      <a:pt x="1320637" y="237380"/>
                    </a:cubicBezTo>
                    <a:cubicBezTo>
                      <a:pt x="1279900" y="254595"/>
                      <a:pt x="150384" y="4389162"/>
                      <a:pt x="125375" y="4462418"/>
                    </a:cubicBezTo>
                    <a:lnTo>
                      <a:pt x="125375" y="4462418"/>
                    </a:lnTo>
                    <a:close/>
                  </a:path>
                </a:pathLst>
              </a:custGeom>
              <a:solidFill>
                <a:srgbClr val="C8C6C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73"/>
              <p:cNvSpPr/>
              <p:nvPr/>
            </p:nvSpPr>
            <p:spPr>
              <a:xfrm>
                <a:off x="1431682" y="4443978"/>
                <a:ext cx="417459" cy="1335824"/>
              </a:xfrm>
              <a:custGeom>
                <a:avLst/>
                <a:gdLst/>
                <a:ahLst/>
                <a:cxnLst/>
                <a:rect l="l" t="t" r="r" b="b"/>
                <a:pathLst>
                  <a:path w="1048020" h="3353552" extrusionOk="0">
                    <a:moveTo>
                      <a:pt x="895344" y="0"/>
                    </a:moveTo>
                    <a:lnTo>
                      <a:pt x="1048020" y="90401"/>
                    </a:lnTo>
                    <a:lnTo>
                      <a:pt x="163139" y="3297508"/>
                    </a:lnTo>
                    <a:cubicBezTo>
                      <a:pt x="157543" y="3317629"/>
                      <a:pt x="155630" y="3355461"/>
                      <a:pt x="134801" y="3353477"/>
                    </a:cubicBezTo>
                    <a:lnTo>
                      <a:pt x="12589" y="3253157"/>
                    </a:lnTo>
                    <a:cubicBezTo>
                      <a:pt x="-2430" y="3234029"/>
                      <a:pt x="-2430" y="3204202"/>
                      <a:pt x="4371" y="3180964"/>
                    </a:cubicBezTo>
                    <a:lnTo>
                      <a:pt x="895344" y="0"/>
                    </a:lnTo>
                    <a:lnTo>
                      <a:pt x="895344" y="0"/>
                    </a:lnTo>
                    <a:lnTo>
                      <a:pt x="895344" y="0"/>
                    </a:lnTo>
                    <a:close/>
                  </a:path>
                </a:pathLst>
              </a:custGeom>
              <a:solidFill>
                <a:srgbClr val="B4B4B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73"/>
              <p:cNvSpPr/>
              <p:nvPr/>
            </p:nvSpPr>
            <p:spPr>
              <a:xfrm>
                <a:off x="2291330" y="4289358"/>
                <a:ext cx="500916" cy="2241789"/>
              </a:xfrm>
              <a:custGeom>
                <a:avLst/>
                <a:gdLst/>
                <a:ahLst/>
                <a:cxnLst/>
                <a:rect l="l" t="t" r="r" b="b"/>
                <a:pathLst>
                  <a:path w="1257536" h="5627952" extrusionOk="0">
                    <a:moveTo>
                      <a:pt x="1170890" y="5227313"/>
                    </a:moveTo>
                    <a:cubicBezTo>
                      <a:pt x="1170678" y="5227525"/>
                      <a:pt x="1170394" y="5227525"/>
                      <a:pt x="1170182" y="5227809"/>
                    </a:cubicBezTo>
                    <a:lnTo>
                      <a:pt x="172087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4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9"/>
                      <a:pt x="1193632" y="5618034"/>
                      <a:pt x="1257536" y="5627953"/>
                    </a:cubicBezTo>
                    <a:cubicBezTo>
                      <a:pt x="1236991" y="5538331"/>
                      <a:pt x="1192215" y="5320193"/>
                      <a:pt x="1170890" y="5227313"/>
                    </a:cubicBezTo>
                    <a:lnTo>
                      <a:pt x="1170890" y="5227313"/>
                    </a:lnTo>
                    <a:close/>
                  </a:path>
                </a:pathLst>
              </a:custGeom>
              <a:solidFill>
                <a:srgbClr val="C8C6C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73"/>
              <p:cNvSpPr/>
              <p:nvPr/>
            </p:nvSpPr>
            <p:spPr>
              <a:xfrm>
                <a:off x="2291133" y="4290261"/>
                <a:ext cx="499307" cy="2242128"/>
              </a:xfrm>
              <a:custGeom>
                <a:avLst/>
                <a:gdLst/>
                <a:ahLst/>
                <a:cxnLst/>
                <a:rect l="l" t="t" r="r" b="b"/>
                <a:pathLst>
                  <a:path w="1253497" h="5628802" extrusionOk="0">
                    <a:moveTo>
                      <a:pt x="1170961" y="5227242"/>
                    </a:moveTo>
                    <a:cubicBezTo>
                      <a:pt x="1170749" y="5227454"/>
                      <a:pt x="1170465" y="5227454"/>
                      <a:pt x="1170253" y="5227738"/>
                    </a:cubicBezTo>
                    <a:lnTo>
                      <a:pt x="172088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5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8"/>
                      <a:pt x="1188035" y="5620655"/>
                      <a:pt x="1253498" y="5628803"/>
                    </a:cubicBezTo>
                    <a:cubicBezTo>
                      <a:pt x="1233023" y="5539110"/>
                      <a:pt x="1192286" y="5320193"/>
                      <a:pt x="1170961" y="5227242"/>
                    </a:cubicBezTo>
                    <a:lnTo>
                      <a:pt x="1170961" y="5227242"/>
                    </a:lnTo>
                    <a:close/>
                  </a:path>
                </a:pathLst>
              </a:custGeom>
              <a:solidFill>
                <a:srgbClr val="C8C6C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73"/>
              <p:cNvSpPr/>
              <p:nvPr/>
            </p:nvSpPr>
            <p:spPr>
              <a:xfrm>
                <a:off x="1980564" y="4380594"/>
                <a:ext cx="769944" cy="2176862"/>
              </a:xfrm>
              <a:custGeom>
                <a:avLst/>
                <a:gdLst/>
                <a:ahLst/>
                <a:cxnLst/>
                <a:rect l="l" t="t" r="r" b="b"/>
                <a:pathLst>
                  <a:path w="769944" h="2176862" extrusionOk="0">
                    <a:moveTo>
                      <a:pt x="717425" y="1954814"/>
                    </a:moveTo>
                    <a:cubicBezTo>
                      <a:pt x="740820" y="1960317"/>
                      <a:pt x="753152" y="1961277"/>
                      <a:pt x="769944" y="1968275"/>
                    </a:cubicBezTo>
                    <a:cubicBezTo>
                      <a:pt x="652856" y="2036569"/>
                      <a:pt x="541074" y="2103001"/>
                      <a:pt x="424184" y="2171662"/>
                    </a:cubicBezTo>
                    <a:cubicBezTo>
                      <a:pt x="412021" y="2178830"/>
                      <a:pt x="405728" y="2180579"/>
                      <a:pt x="404091" y="2163816"/>
                    </a:cubicBezTo>
                    <a:cubicBezTo>
                      <a:pt x="402651" y="2154644"/>
                      <a:pt x="400620" y="2145332"/>
                      <a:pt x="398870" y="2136245"/>
                    </a:cubicBezTo>
                    <a:cubicBezTo>
                      <a:pt x="443797" y="2118917"/>
                      <a:pt x="472385" y="2093632"/>
                      <a:pt x="513841" y="2069983"/>
                    </a:cubicBezTo>
                    <a:cubicBezTo>
                      <a:pt x="581571" y="2031348"/>
                      <a:pt x="645180" y="1996609"/>
                      <a:pt x="717425" y="1954814"/>
                    </a:cubicBezTo>
                    <a:close/>
                    <a:moveTo>
                      <a:pt x="672610" y="1733140"/>
                    </a:moveTo>
                    <a:cubicBezTo>
                      <a:pt x="690644" y="1739151"/>
                      <a:pt x="705121" y="1746319"/>
                      <a:pt x="725637" y="1753177"/>
                    </a:cubicBezTo>
                    <a:cubicBezTo>
                      <a:pt x="615944" y="1816109"/>
                      <a:pt x="511301" y="1876388"/>
                      <a:pt x="401411" y="1938925"/>
                    </a:cubicBezTo>
                    <a:cubicBezTo>
                      <a:pt x="359164" y="1963082"/>
                      <a:pt x="365062" y="1965113"/>
                      <a:pt x="355580" y="1919453"/>
                    </a:cubicBezTo>
                    <a:cubicBezTo>
                      <a:pt x="455425" y="1862024"/>
                      <a:pt x="661887" y="1744147"/>
                      <a:pt x="672610" y="1733140"/>
                    </a:cubicBezTo>
                    <a:close/>
                    <a:moveTo>
                      <a:pt x="630223" y="1518241"/>
                    </a:moveTo>
                    <a:cubicBezTo>
                      <a:pt x="650711" y="1523349"/>
                      <a:pt x="658415" y="1525127"/>
                      <a:pt x="682516" y="1530574"/>
                    </a:cubicBezTo>
                    <a:cubicBezTo>
                      <a:pt x="614843" y="1570280"/>
                      <a:pt x="383518" y="1709407"/>
                      <a:pt x="320699" y="1745502"/>
                    </a:cubicBezTo>
                    <a:cubicBezTo>
                      <a:pt x="316127" y="1729303"/>
                      <a:pt x="310145" y="1716858"/>
                      <a:pt x="310822" y="1702268"/>
                    </a:cubicBezTo>
                    <a:cubicBezTo>
                      <a:pt x="387469" y="1665383"/>
                      <a:pt x="619019" y="1525099"/>
                      <a:pt x="630223" y="1518241"/>
                    </a:cubicBezTo>
                    <a:close/>
                    <a:moveTo>
                      <a:pt x="587920" y="1300265"/>
                    </a:moveTo>
                    <a:cubicBezTo>
                      <a:pt x="610101" y="1305401"/>
                      <a:pt x="619922" y="1306756"/>
                      <a:pt x="638520" y="1311130"/>
                    </a:cubicBezTo>
                    <a:cubicBezTo>
                      <a:pt x="591955" y="1342907"/>
                      <a:pt x="562549" y="1360262"/>
                      <a:pt x="524000" y="1383798"/>
                    </a:cubicBezTo>
                    <a:cubicBezTo>
                      <a:pt x="451417" y="1428076"/>
                      <a:pt x="386623" y="1465497"/>
                      <a:pt x="313362" y="1508702"/>
                    </a:cubicBezTo>
                    <a:cubicBezTo>
                      <a:pt x="275772" y="1530997"/>
                      <a:pt x="274220" y="1533903"/>
                      <a:pt x="267475" y="1488835"/>
                    </a:cubicBezTo>
                    <a:cubicBezTo>
                      <a:pt x="361760" y="1434172"/>
                      <a:pt x="446507" y="1383403"/>
                      <a:pt x="540791" y="1328655"/>
                    </a:cubicBezTo>
                    <a:cubicBezTo>
                      <a:pt x="555918" y="1319850"/>
                      <a:pt x="570593" y="1314601"/>
                      <a:pt x="587920" y="1300265"/>
                    </a:cubicBezTo>
                    <a:close/>
                    <a:moveTo>
                      <a:pt x="541638" y="1083304"/>
                    </a:moveTo>
                    <a:cubicBezTo>
                      <a:pt x="563340" y="1088525"/>
                      <a:pt x="585775" y="1092758"/>
                      <a:pt x="597204" y="1099700"/>
                    </a:cubicBezTo>
                    <a:cubicBezTo>
                      <a:pt x="475291" y="1170308"/>
                      <a:pt x="352109" y="1239393"/>
                      <a:pt x="228333" y="1311044"/>
                    </a:cubicBezTo>
                    <a:cubicBezTo>
                      <a:pt x="224862" y="1293604"/>
                      <a:pt x="222153" y="1280566"/>
                      <a:pt x="219528" y="1267415"/>
                    </a:cubicBezTo>
                    <a:cubicBezTo>
                      <a:pt x="291180" y="1232252"/>
                      <a:pt x="525213" y="1093887"/>
                      <a:pt x="541638" y="1083304"/>
                    </a:cubicBezTo>
                    <a:close/>
                    <a:moveTo>
                      <a:pt x="498772" y="864256"/>
                    </a:moveTo>
                    <a:cubicBezTo>
                      <a:pt x="518780" y="869562"/>
                      <a:pt x="536644" y="878141"/>
                      <a:pt x="550783" y="882769"/>
                    </a:cubicBezTo>
                    <a:cubicBezTo>
                      <a:pt x="509411" y="911526"/>
                      <a:pt x="295950" y="1030927"/>
                      <a:pt x="218992" y="1074810"/>
                    </a:cubicBezTo>
                    <a:cubicBezTo>
                      <a:pt x="181854" y="1095947"/>
                      <a:pt x="181854" y="1096032"/>
                      <a:pt x="174714" y="1049637"/>
                    </a:cubicBezTo>
                    <a:cubicBezTo>
                      <a:pt x="233893" y="1022348"/>
                      <a:pt x="490278" y="873231"/>
                      <a:pt x="498772" y="864256"/>
                    </a:cubicBezTo>
                    <a:close/>
                    <a:moveTo>
                      <a:pt x="454352" y="648340"/>
                    </a:moveTo>
                    <a:cubicBezTo>
                      <a:pt x="474981" y="653138"/>
                      <a:pt x="488217" y="657879"/>
                      <a:pt x="507125" y="664567"/>
                    </a:cubicBezTo>
                    <a:cubicBezTo>
                      <a:pt x="411569" y="720839"/>
                      <a:pt x="193509" y="849695"/>
                      <a:pt x="177366" y="859261"/>
                    </a:cubicBezTo>
                    <a:cubicBezTo>
                      <a:pt x="140764" y="880935"/>
                      <a:pt x="140877" y="881019"/>
                      <a:pt x="131423" y="837701"/>
                    </a:cubicBezTo>
                    <a:cubicBezTo>
                      <a:pt x="200648" y="798446"/>
                      <a:pt x="435360" y="663805"/>
                      <a:pt x="454352" y="648340"/>
                    </a:cubicBezTo>
                    <a:close/>
                    <a:moveTo>
                      <a:pt x="412106" y="428276"/>
                    </a:moveTo>
                    <a:cubicBezTo>
                      <a:pt x="428614" y="432735"/>
                      <a:pt x="447748" y="437561"/>
                      <a:pt x="463778" y="443882"/>
                    </a:cubicBezTo>
                    <a:cubicBezTo>
                      <a:pt x="427655" y="476025"/>
                      <a:pt x="383405" y="495215"/>
                      <a:pt x="342542" y="519711"/>
                    </a:cubicBezTo>
                    <a:cubicBezTo>
                      <a:pt x="271821" y="562127"/>
                      <a:pt x="199943" y="602426"/>
                      <a:pt x="128573" y="643572"/>
                    </a:cubicBezTo>
                    <a:cubicBezTo>
                      <a:pt x="97192" y="663411"/>
                      <a:pt x="97192" y="648199"/>
                      <a:pt x="91209" y="615859"/>
                    </a:cubicBezTo>
                    <a:cubicBezTo>
                      <a:pt x="148892" y="593790"/>
                      <a:pt x="188965" y="560462"/>
                      <a:pt x="243064" y="531705"/>
                    </a:cubicBezTo>
                    <a:cubicBezTo>
                      <a:pt x="292620" y="505262"/>
                      <a:pt x="340143" y="475151"/>
                      <a:pt x="388739" y="446874"/>
                    </a:cubicBezTo>
                    <a:cubicBezTo>
                      <a:pt x="397911" y="441540"/>
                      <a:pt x="399547" y="439424"/>
                      <a:pt x="412106" y="428276"/>
                    </a:cubicBezTo>
                    <a:close/>
                    <a:moveTo>
                      <a:pt x="368251" y="214900"/>
                    </a:moveTo>
                    <a:cubicBezTo>
                      <a:pt x="387864" y="221024"/>
                      <a:pt x="431126" y="224326"/>
                      <a:pt x="415774" y="234909"/>
                    </a:cubicBezTo>
                    <a:cubicBezTo>
                      <a:pt x="304895" y="299139"/>
                      <a:pt x="192069" y="365401"/>
                      <a:pt x="80993" y="429349"/>
                    </a:cubicBezTo>
                    <a:cubicBezTo>
                      <a:pt x="58839" y="442274"/>
                      <a:pt x="50035" y="444221"/>
                      <a:pt x="44842" y="402624"/>
                    </a:cubicBezTo>
                    <a:cubicBezTo>
                      <a:pt x="150020" y="342288"/>
                      <a:pt x="248369" y="285819"/>
                      <a:pt x="353661" y="225681"/>
                    </a:cubicBezTo>
                    <a:cubicBezTo>
                      <a:pt x="359559" y="222266"/>
                      <a:pt x="359559" y="222266"/>
                      <a:pt x="368251" y="214900"/>
                    </a:cubicBezTo>
                    <a:close/>
                    <a:moveTo>
                      <a:pt x="324876" y="0"/>
                    </a:moveTo>
                    <a:cubicBezTo>
                      <a:pt x="345308" y="1157"/>
                      <a:pt x="352081" y="8607"/>
                      <a:pt x="369521" y="16143"/>
                    </a:cubicBezTo>
                    <a:cubicBezTo>
                      <a:pt x="327501" y="41851"/>
                      <a:pt x="298546" y="60223"/>
                      <a:pt x="259320" y="83420"/>
                    </a:cubicBezTo>
                    <a:cubicBezTo>
                      <a:pt x="183011" y="128658"/>
                      <a:pt x="104981" y="170989"/>
                      <a:pt x="28672" y="216114"/>
                    </a:cubicBezTo>
                    <a:cubicBezTo>
                      <a:pt x="17243" y="222294"/>
                      <a:pt x="10667" y="223762"/>
                      <a:pt x="7083" y="214562"/>
                    </a:cubicBezTo>
                    <a:cubicBezTo>
                      <a:pt x="4939" y="204995"/>
                      <a:pt x="1157" y="187018"/>
                      <a:pt x="0" y="181882"/>
                    </a:cubicBezTo>
                    <a:cubicBezTo>
                      <a:pt x="58304" y="154339"/>
                      <a:pt x="94031" y="129787"/>
                      <a:pt x="145647" y="102639"/>
                    </a:cubicBezTo>
                    <a:cubicBezTo>
                      <a:pt x="198137" y="75011"/>
                      <a:pt x="248567" y="43404"/>
                      <a:pt x="300098" y="13913"/>
                    </a:cubicBezTo>
                    <a:cubicBezTo>
                      <a:pt x="309383" y="8607"/>
                      <a:pt x="314519" y="5419"/>
                      <a:pt x="324876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73"/>
              <p:cNvSpPr/>
              <p:nvPr/>
            </p:nvSpPr>
            <p:spPr>
              <a:xfrm>
                <a:off x="1150286" y="4372890"/>
                <a:ext cx="692704" cy="1485759"/>
              </a:xfrm>
              <a:custGeom>
                <a:avLst/>
                <a:gdLst/>
                <a:ahLst/>
                <a:cxnLst/>
                <a:rect l="l" t="t" r="r" b="b"/>
                <a:pathLst>
                  <a:path w="692704" h="1485759" extrusionOk="0">
                    <a:moveTo>
                      <a:pt x="315112" y="1230645"/>
                    </a:moveTo>
                    <a:cubicBezTo>
                      <a:pt x="331451" y="1244247"/>
                      <a:pt x="355721" y="1263522"/>
                      <a:pt x="371073" y="1274133"/>
                    </a:cubicBezTo>
                    <a:cubicBezTo>
                      <a:pt x="334528" y="1293493"/>
                      <a:pt x="93382" y="1433043"/>
                      <a:pt x="0" y="1485759"/>
                    </a:cubicBezTo>
                    <a:cubicBezTo>
                      <a:pt x="11909" y="1445376"/>
                      <a:pt x="20601" y="1415293"/>
                      <a:pt x="26104" y="1396413"/>
                    </a:cubicBezTo>
                    <a:cubicBezTo>
                      <a:pt x="61098" y="1377138"/>
                      <a:pt x="233836" y="1277012"/>
                      <a:pt x="315112" y="1230645"/>
                    </a:cubicBezTo>
                    <a:close/>
                    <a:moveTo>
                      <a:pt x="359955" y="1066768"/>
                    </a:moveTo>
                    <a:cubicBezTo>
                      <a:pt x="376294" y="1080342"/>
                      <a:pt x="400564" y="1099645"/>
                      <a:pt x="415916" y="1110256"/>
                    </a:cubicBezTo>
                    <a:cubicBezTo>
                      <a:pt x="379371" y="1129616"/>
                      <a:pt x="138225" y="1269166"/>
                      <a:pt x="44843" y="1321882"/>
                    </a:cubicBezTo>
                    <a:cubicBezTo>
                      <a:pt x="56752" y="1281499"/>
                      <a:pt x="65444" y="1251416"/>
                      <a:pt x="70947" y="1232536"/>
                    </a:cubicBezTo>
                    <a:cubicBezTo>
                      <a:pt x="105941" y="1213261"/>
                      <a:pt x="278679" y="1113135"/>
                      <a:pt x="359955" y="1066768"/>
                    </a:cubicBezTo>
                    <a:close/>
                    <a:moveTo>
                      <a:pt x="405023" y="902891"/>
                    </a:moveTo>
                    <a:cubicBezTo>
                      <a:pt x="421193" y="916522"/>
                      <a:pt x="445463" y="935853"/>
                      <a:pt x="460758" y="946407"/>
                    </a:cubicBezTo>
                    <a:cubicBezTo>
                      <a:pt x="424354" y="965936"/>
                      <a:pt x="190405" y="1100464"/>
                      <a:pt x="97418" y="1153350"/>
                    </a:cubicBezTo>
                    <a:cubicBezTo>
                      <a:pt x="105800" y="1113897"/>
                      <a:pt x="111782" y="1088188"/>
                      <a:pt x="117257" y="1069224"/>
                    </a:cubicBezTo>
                    <a:cubicBezTo>
                      <a:pt x="152081" y="1049893"/>
                      <a:pt x="324086" y="949399"/>
                      <a:pt x="405023" y="902891"/>
                    </a:cubicBezTo>
                    <a:close/>
                    <a:moveTo>
                      <a:pt x="453364" y="734357"/>
                    </a:moveTo>
                    <a:cubicBezTo>
                      <a:pt x="476139" y="748665"/>
                      <a:pt x="490955" y="763368"/>
                      <a:pt x="510229" y="778353"/>
                    </a:cubicBezTo>
                    <a:cubicBezTo>
                      <a:pt x="388852" y="849102"/>
                      <a:pt x="267447" y="919767"/>
                      <a:pt x="137152" y="995652"/>
                    </a:cubicBezTo>
                    <a:cubicBezTo>
                      <a:pt x="136842" y="995257"/>
                      <a:pt x="136475" y="994975"/>
                      <a:pt x="136080" y="994580"/>
                    </a:cubicBezTo>
                    <a:cubicBezTo>
                      <a:pt x="147227" y="956595"/>
                      <a:pt x="155947" y="926907"/>
                      <a:pt x="164667" y="897332"/>
                    </a:cubicBezTo>
                    <a:cubicBezTo>
                      <a:pt x="264343" y="843599"/>
                      <a:pt x="356681" y="793338"/>
                      <a:pt x="453364" y="734357"/>
                    </a:cubicBezTo>
                    <a:close/>
                    <a:moveTo>
                      <a:pt x="502610" y="564300"/>
                    </a:moveTo>
                    <a:cubicBezTo>
                      <a:pt x="520587" y="581261"/>
                      <a:pt x="535656" y="598701"/>
                      <a:pt x="553520" y="615295"/>
                    </a:cubicBezTo>
                    <a:cubicBezTo>
                      <a:pt x="431805" y="686496"/>
                      <a:pt x="310174" y="757724"/>
                      <a:pt x="180923" y="833327"/>
                    </a:cubicBezTo>
                    <a:cubicBezTo>
                      <a:pt x="193368" y="790489"/>
                      <a:pt x="208353" y="737180"/>
                      <a:pt x="208353" y="737180"/>
                    </a:cubicBezTo>
                    <a:cubicBezTo>
                      <a:pt x="215380" y="731931"/>
                      <a:pt x="217412" y="731366"/>
                      <a:pt x="225342" y="726710"/>
                    </a:cubicBezTo>
                    <a:cubicBezTo>
                      <a:pt x="317708" y="672357"/>
                      <a:pt x="410159" y="618371"/>
                      <a:pt x="502610" y="564300"/>
                    </a:cubicBezTo>
                    <a:close/>
                    <a:moveTo>
                      <a:pt x="545336" y="405051"/>
                    </a:moveTo>
                    <a:cubicBezTo>
                      <a:pt x="575898" y="425173"/>
                      <a:pt x="583462" y="429152"/>
                      <a:pt x="602990" y="445604"/>
                    </a:cubicBezTo>
                    <a:cubicBezTo>
                      <a:pt x="564385" y="470749"/>
                      <a:pt x="531395" y="490983"/>
                      <a:pt x="495103" y="512657"/>
                    </a:cubicBezTo>
                    <a:cubicBezTo>
                      <a:pt x="408607" y="564329"/>
                      <a:pt x="320756" y="613884"/>
                      <a:pt x="227289" y="667870"/>
                    </a:cubicBezTo>
                    <a:cubicBezTo>
                      <a:pt x="238606" y="629264"/>
                      <a:pt x="253619" y="578270"/>
                      <a:pt x="255256" y="572456"/>
                    </a:cubicBezTo>
                    <a:cubicBezTo>
                      <a:pt x="265330" y="566756"/>
                      <a:pt x="401947" y="489713"/>
                      <a:pt x="465697" y="450430"/>
                    </a:cubicBezTo>
                    <a:cubicBezTo>
                      <a:pt x="495893" y="431861"/>
                      <a:pt x="507802" y="425568"/>
                      <a:pt x="545336" y="405051"/>
                    </a:cubicBezTo>
                    <a:close/>
                    <a:moveTo>
                      <a:pt x="589924" y="241146"/>
                    </a:moveTo>
                    <a:cubicBezTo>
                      <a:pt x="621249" y="264965"/>
                      <a:pt x="626752" y="271173"/>
                      <a:pt x="646309" y="287682"/>
                    </a:cubicBezTo>
                    <a:cubicBezTo>
                      <a:pt x="646309" y="287682"/>
                      <a:pt x="576040" y="327078"/>
                      <a:pt x="539776" y="348752"/>
                    </a:cubicBezTo>
                    <a:cubicBezTo>
                      <a:pt x="453337" y="400424"/>
                      <a:pt x="365542" y="449979"/>
                      <a:pt x="272160" y="503965"/>
                    </a:cubicBezTo>
                    <a:cubicBezTo>
                      <a:pt x="283477" y="465359"/>
                      <a:pt x="298462" y="414365"/>
                      <a:pt x="300098" y="408551"/>
                    </a:cubicBezTo>
                    <a:cubicBezTo>
                      <a:pt x="310145" y="402851"/>
                      <a:pt x="446648" y="325808"/>
                      <a:pt x="510371" y="286525"/>
                    </a:cubicBezTo>
                    <a:cubicBezTo>
                      <a:pt x="540510" y="267956"/>
                      <a:pt x="552419" y="261663"/>
                      <a:pt x="589924" y="241146"/>
                    </a:cubicBezTo>
                    <a:close/>
                    <a:moveTo>
                      <a:pt x="637646" y="75716"/>
                    </a:moveTo>
                    <a:cubicBezTo>
                      <a:pt x="669253" y="100578"/>
                      <a:pt x="673148" y="104078"/>
                      <a:pt x="692704" y="120615"/>
                    </a:cubicBezTo>
                    <a:cubicBezTo>
                      <a:pt x="692704" y="120615"/>
                      <a:pt x="625652" y="158628"/>
                      <a:pt x="589388" y="180302"/>
                    </a:cubicBezTo>
                    <a:cubicBezTo>
                      <a:pt x="502892" y="231946"/>
                      <a:pt x="415070" y="281472"/>
                      <a:pt x="321631" y="335459"/>
                    </a:cubicBezTo>
                    <a:cubicBezTo>
                      <a:pt x="332948" y="296853"/>
                      <a:pt x="347961" y="245886"/>
                      <a:pt x="349597" y="240073"/>
                    </a:cubicBezTo>
                    <a:cubicBezTo>
                      <a:pt x="359644" y="234344"/>
                      <a:pt x="496232" y="157359"/>
                      <a:pt x="559983" y="118076"/>
                    </a:cubicBezTo>
                    <a:cubicBezTo>
                      <a:pt x="590150" y="99506"/>
                      <a:pt x="600112" y="96233"/>
                      <a:pt x="637646" y="75716"/>
                    </a:cubicBezTo>
                    <a:close/>
                    <a:moveTo>
                      <a:pt x="521574" y="0"/>
                    </a:moveTo>
                    <a:cubicBezTo>
                      <a:pt x="544884" y="14760"/>
                      <a:pt x="570424" y="27967"/>
                      <a:pt x="593734" y="42726"/>
                    </a:cubicBezTo>
                    <a:cubicBezTo>
                      <a:pt x="520897" y="85452"/>
                      <a:pt x="445717" y="129731"/>
                      <a:pt x="366473" y="176238"/>
                    </a:cubicBezTo>
                    <a:cubicBezTo>
                      <a:pt x="365598" y="175646"/>
                      <a:pt x="392013" y="96402"/>
                      <a:pt x="400282" y="70495"/>
                    </a:cubicBezTo>
                    <a:cubicBezTo>
                      <a:pt x="438351" y="50882"/>
                      <a:pt x="500691" y="9708"/>
                      <a:pt x="521574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73"/>
              <p:cNvSpPr/>
              <p:nvPr/>
            </p:nvSpPr>
            <p:spPr>
              <a:xfrm>
                <a:off x="1094664" y="4320249"/>
                <a:ext cx="766867" cy="1685231"/>
              </a:xfrm>
              <a:custGeom>
                <a:avLst/>
                <a:gdLst/>
                <a:ahLst/>
                <a:cxnLst/>
                <a:rect l="l" t="t" r="r" b="b"/>
                <a:pathLst>
                  <a:path w="1925199" h="4230729" extrusionOk="0">
                    <a:moveTo>
                      <a:pt x="1893106" y="396838"/>
                    </a:moveTo>
                    <a:cubicBezTo>
                      <a:pt x="1887509" y="409449"/>
                      <a:pt x="1885313" y="418163"/>
                      <a:pt x="1879007" y="434175"/>
                    </a:cubicBezTo>
                    <a:cubicBezTo>
                      <a:pt x="1799092" y="485397"/>
                      <a:pt x="1188602" y="837012"/>
                      <a:pt x="949210" y="972613"/>
                    </a:cubicBezTo>
                    <a:cubicBezTo>
                      <a:pt x="978611" y="873639"/>
                      <a:pt x="1051655" y="628296"/>
                      <a:pt x="1059944" y="600878"/>
                    </a:cubicBezTo>
                    <a:cubicBezTo>
                      <a:pt x="1238195" y="498221"/>
                      <a:pt x="1495370" y="349017"/>
                      <a:pt x="1654138" y="252169"/>
                    </a:cubicBezTo>
                    <a:lnTo>
                      <a:pt x="1654138" y="252169"/>
                    </a:lnTo>
                    <a:cubicBezTo>
                      <a:pt x="1644645" y="248059"/>
                      <a:pt x="1633239" y="240550"/>
                      <a:pt x="1623816" y="236370"/>
                    </a:cubicBezTo>
                    <a:cubicBezTo>
                      <a:pt x="1623816" y="236370"/>
                      <a:pt x="1063840" y="569280"/>
                      <a:pt x="1061148" y="570981"/>
                    </a:cubicBezTo>
                    <a:cubicBezTo>
                      <a:pt x="1062140" y="567793"/>
                      <a:pt x="1170678" y="234669"/>
                      <a:pt x="1189098" y="169136"/>
                    </a:cubicBezTo>
                    <a:cubicBezTo>
                      <a:pt x="1209502" y="159217"/>
                      <a:pt x="1316835" y="107995"/>
                      <a:pt x="1363949" y="85182"/>
                    </a:cubicBezTo>
                    <a:cubicBezTo>
                      <a:pt x="1353747" y="80364"/>
                      <a:pt x="1324133" y="61377"/>
                      <a:pt x="1313931" y="56560"/>
                    </a:cubicBezTo>
                    <a:cubicBezTo>
                      <a:pt x="1261716" y="79160"/>
                      <a:pt x="1255411" y="91771"/>
                      <a:pt x="1214390" y="105586"/>
                    </a:cubicBezTo>
                    <a:cubicBezTo>
                      <a:pt x="1226080" y="75263"/>
                      <a:pt x="1233590" y="51459"/>
                      <a:pt x="1240604" y="18444"/>
                    </a:cubicBezTo>
                    <a:cubicBezTo>
                      <a:pt x="1175495" y="-14783"/>
                      <a:pt x="1195899" y="-6565"/>
                      <a:pt x="1169473" y="71579"/>
                    </a:cubicBezTo>
                    <a:cubicBezTo>
                      <a:pt x="1024237" y="501550"/>
                      <a:pt x="120440" y="3800475"/>
                      <a:pt x="0" y="4230730"/>
                    </a:cubicBezTo>
                    <a:cubicBezTo>
                      <a:pt x="37407" y="4228817"/>
                      <a:pt x="44421" y="4200407"/>
                      <a:pt x="51931" y="4171998"/>
                    </a:cubicBezTo>
                    <a:cubicBezTo>
                      <a:pt x="67730" y="4113974"/>
                      <a:pt x="112151" y="3957472"/>
                      <a:pt x="132342" y="3901928"/>
                    </a:cubicBezTo>
                    <a:cubicBezTo>
                      <a:pt x="337303" y="3787014"/>
                      <a:pt x="988530" y="3409682"/>
                      <a:pt x="1071350" y="3361861"/>
                    </a:cubicBezTo>
                    <a:cubicBezTo>
                      <a:pt x="1040036" y="3474224"/>
                      <a:pt x="1024237" y="3573694"/>
                      <a:pt x="976415" y="3663953"/>
                    </a:cubicBezTo>
                    <a:lnTo>
                      <a:pt x="976415" y="3663953"/>
                    </a:lnTo>
                    <a:lnTo>
                      <a:pt x="976415" y="3663953"/>
                    </a:lnTo>
                    <a:cubicBezTo>
                      <a:pt x="1051442" y="3662253"/>
                      <a:pt x="1038548" y="3595302"/>
                      <a:pt x="1050025" y="3554990"/>
                    </a:cubicBezTo>
                    <a:cubicBezTo>
                      <a:pt x="1343332" y="2509145"/>
                      <a:pt x="1634018" y="1462804"/>
                      <a:pt x="1925199" y="416463"/>
                    </a:cubicBezTo>
                    <a:cubicBezTo>
                      <a:pt x="1914714" y="411645"/>
                      <a:pt x="1903804" y="402223"/>
                      <a:pt x="1893106" y="396838"/>
                    </a:cubicBezTo>
                    <a:lnTo>
                      <a:pt x="1893106" y="396838"/>
                    </a:lnTo>
                    <a:close/>
                    <a:moveTo>
                      <a:pt x="1069933" y="3331822"/>
                    </a:moveTo>
                    <a:lnTo>
                      <a:pt x="1069933" y="3331822"/>
                    </a:lnTo>
                    <a:lnTo>
                      <a:pt x="1069933" y="3331822"/>
                    </a:lnTo>
                    <a:cubicBezTo>
                      <a:pt x="949281" y="3397072"/>
                      <a:pt x="372302" y="3732179"/>
                      <a:pt x="137727" y="3864663"/>
                    </a:cubicBezTo>
                    <a:cubicBezTo>
                      <a:pt x="167624" y="3762997"/>
                      <a:pt x="229545" y="3548259"/>
                      <a:pt x="248461" y="3489031"/>
                    </a:cubicBezTo>
                    <a:cubicBezTo>
                      <a:pt x="390793" y="3411879"/>
                      <a:pt x="1099335" y="3000045"/>
                      <a:pt x="1189948" y="2947901"/>
                    </a:cubicBezTo>
                    <a:cubicBezTo>
                      <a:pt x="1140568" y="3088674"/>
                      <a:pt x="1127957" y="3216554"/>
                      <a:pt x="1069933" y="3331822"/>
                    </a:cubicBezTo>
                    <a:lnTo>
                      <a:pt x="1069933" y="3331822"/>
                    </a:lnTo>
                    <a:close/>
                    <a:moveTo>
                      <a:pt x="1186973" y="2911273"/>
                    </a:moveTo>
                    <a:cubicBezTo>
                      <a:pt x="1185485" y="2914674"/>
                      <a:pt x="1183784" y="2918075"/>
                      <a:pt x="1181163" y="2921475"/>
                    </a:cubicBezTo>
                    <a:cubicBezTo>
                      <a:pt x="1180951" y="2921688"/>
                      <a:pt x="1180951" y="2921971"/>
                      <a:pt x="1180667" y="2922184"/>
                    </a:cubicBezTo>
                    <a:lnTo>
                      <a:pt x="1180667" y="2922184"/>
                    </a:lnTo>
                    <a:lnTo>
                      <a:pt x="1180667" y="2922184"/>
                    </a:lnTo>
                    <a:cubicBezTo>
                      <a:pt x="1006525" y="3015348"/>
                      <a:pt x="419415" y="3359452"/>
                      <a:pt x="252287" y="3452899"/>
                    </a:cubicBezTo>
                    <a:cubicBezTo>
                      <a:pt x="281405" y="3352934"/>
                      <a:pt x="365713" y="3066854"/>
                      <a:pt x="367909" y="3065862"/>
                    </a:cubicBezTo>
                    <a:cubicBezTo>
                      <a:pt x="367909" y="3065862"/>
                      <a:pt x="850874" y="2796501"/>
                      <a:pt x="1071633" y="2670606"/>
                    </a:cubicBezTo>
                    <a:lnTo>
                      <a:pt x="1071633" y="2670606"/>
                    </a:lnTo>
                    <a:cubicBezTo>
                      <a:pt x="1143543" y="2629585"/>
                      <a:pt x="1215666" y="2588565"/>
                      <a:pt x="1305500" y="2537413"/>
                    </a:cubicBezTo>
                    <a:cubicBezTo>
                      <a:pt x="1253498" y="2669826"/>
                      <a:pt x="1238195" y="2778293"/>
                      <a:pt x="1186973" y="2911273"/>
                    </a:cubicBezTo>
                    <a:lnTo>
                      <a:pt x="1186973" y="2911273"/>
                    </a:lnTo>
                    <a:close/>
                    <a:moveTo>
                      <a:pt x="1305216" y="2509216"/>
                    </a:moveTo>
                    <a:cubicBezTo>
                      <a:pt x="1158563" y="2587573"/>
                      <a:pt x="383425" y="3023637"/>
                      <a:pt x="381724" y="3022220"/>
                    </a:cubicBezTo>
                    <a:cubicBezTo>
                      <a:pt x="396035" y="2957678"/>
                      <a:pt x="453351" y="2715027"/>
                      <a:pt x="466953" y="2678115"/>
                    </a:cubicBezTo>
                    <a:cubicBezTo>
                      <a:pt x="470141" y="2675423"/>
                      <a:pt x="955798" y="2391326"/>
                      <a:pt x="1181872" y="2260968"/>
                    </a:cubicBezTo>
                    <a:lnTo>
                      <a:pt x="1181872" y="2260968"/>
                    </a:lnTo>
                    <a:lnTo>
                      <a:pt x="1181872" y="2260968"/>
                    </a:lnTo>
                    <a:cubicBezTo>
                      <a:pt x="1253285" y="2219947"/>
                      <a:pt x="1324629" y="2179210"/>
                      <a:pt x="1414959" y="2127279"/>
                    </a:cubicBezTo>
                    <a:cubicBezTo>
                      <a:pt x="1380031" y="2257780"/>
                      <a:pt x="1331430" y="2427671"/>
                      <a:pt x="1305216" y="2509216"/>
                    </a:cubicBezTo>
                    <a:lnTo>
                      <a:pt x="1305216" y="2509216"/>
                    </a:lnTo>
                    <a:close/>
                    <a:moveTo>
                      <a:pt x="1419351" y="2087463"/>
                    </a:moveTo>
                    <a:lnTo>
                      <a:pt x="1419351" y="2087463"/>
                    </a:lnTo>
                    <a:cubicBezTo>
                      <a:pt x="1115063" y="2264864"/>
                      <a:pt x="810845" y="2442478"/>
                      <a:pt x="483957" y="2632986"/>
                    </a:cubicBezTo>
                    <a:cubicBezTo>
                      <a:pt x="482469" y="2633694"/>
                      <a:pt x="481052" y="2634686"/>
                      <a:pt x="479848" y="2635395"/>
                    </a:cubicBezTo>
                    <a:cubicBezTo>
                      <a:pt x="480343" y="2633694"/>
                      <a:pt x="480839" y="2631994"/>
                      <a:pt x="481335" y="2630294"/>
                    </a:cubicBezTo>
                    <a:cubicBezTo>
                      <a:pt x="509249" y="2534933"/>
                      <a:pt x="531141" y="2460402"/>
                      <a:pt x="552962" y="2386154"/>
                    </a:cubicBezTo>
                    <a:lnTo>
                      <a:pt x="552962" y="2386154"/>
                    </a:lnTo>
                    <a:lnTo>
                      <a:pt x="552962" y="2386154"/>
                    </a:lnTo>
                    <a:cubicBezTo>
                      <a:pt x="568477" y="2318708"/>
                      <a:pt x="576270" y="2304397"/>
                      <a:pt x="589165" y="2259763"/>
                    </a:cubicBezTo>
                    <a:cubicBezTo>
                      <a:pt x="805744" y="2142086"/>
                      <a:pt x="1107128" y="1961072"/>
                      <a:pt x="1320803" y="1838010"/>
                    </a:cubicBezTo>
                    <a:lnTo>
                      <a:pt x="1320803" y="1838010"/>
                    </a:lnTo>
                    <a:lnTo>
                      <a:pt x="1320803" y="1838010"/>
                    </a:lnTo>
                    <a:cubicBezTo>
                      <a:pt x="1384919" y="1800178"/>
                      <a:pt x="1449036" y="1762558"/>
                      <a:pt x="1534265" y="1712327"/>
                    </a:cubicBezTo>
                    <a:cubicBezTo>
                      <a:pt x="1486089" y="1851330"/>
                      <a:pt x="1470786" y="1974391"/>
                      <a:pt x="1419351" y="2087463"/>
                    </a:cubicBezTo>
                    <a:lnTo>
                      <a:pt x="1419351" y="2087463"/>
                    </a:lnTo>
                    <a:close/>
                    <a:moveTo>
                      <a:pt x="1531290" y="1678108"/>
                    </a:moveTo>
                    <a:lnTo>
                      <a:pt x="1531290" y="1678108"/>
                    </a:lnTo>
                    <a:cubicBezTo>
                      <a:pt x="1225301" y="1856430"/>
                      <a:pt x="919596" y="2034824"/>
                      <a:pt x="594691" y="2224056"/>
                    </a:cubicBezTo>
                    <a:lnTo>
                      <a:pt x="702237" y="1848425"/>
                    </a:lnTo>
                    <a:cubicBezTo>
                      <a:pt x="926114" y="1723947"/>
                      <a:pt x="1210211" y="1555756"/>
                      <a:pt x="1431962" y="1427664"/>
                    </a:cubicBezTo>
                    <a:lnTo>
                      <a:pt x="1431962" y="1427664"/>
                    </a:lnTo>
                    <a:lnTo>
                      <a:pt x="1431962" y="1427664"/>
                    </a:lnTo>
                    <a:cubicBezTo>
                      <a:pt x="1496291" y="1390753"/>
                      <a:pt x="1560904" y="1353912"/>
                      <a:pt x="1638836" y="1309278"/>
                    </a:cubicBezTo>
                    <a:cubicBezTo>
                      <a:pt x="1599515" y="1451964"/>
                      <a:pt x="1571602" y="1550442"/>
                      <a:pt x="1531290" y="1678108"/>
                    </a:cubicBezTo>
                    <a:lnTo>
                      <a:pt x="1531290" y="1678108"/>
                    </a:lnTo>
                    <a:close/>
                    <a:moveTo>
                      <a:pt x="1653643" y="1252459"/>
                    </a:moveTo>
                    <a:lnTo>
                      <a:pt x="1653643" y="1252459"/>
                    </a:lnTo>
                    <a:lnTo>
                      <a:pt x="1653643" y="1252459"/>
                    </a:lnTo>
                    <a:cubicBezTo>
                      <a:pt x="1552119" y="1317213"/>
                      <a:pt x="1474187" y="1366240"/>
                      <a:pt x="1382865" y="1420650"/>
                    </a:cubicBezTo>
                    <a:cubicBezTo>
                      <a:pt x="1165789" y="1550229"/>
                      <a:pt x="945313" y="1674495"/>
                      <a:pt x="710738" y="1809884"/>
                    </a:cubicBezTo>
                    <a:cubicBezTo>
                      <a:pt x="739148" y="1713036"/>
                      <a:pt x="762953" y="1631774"/>
                      <a:pt x="786757" y="1550513"/>
                    </a:cubicBezTo>
                    <a:lnTo>
                      <a:pt x="786757" y="1550513"/>
                    </a:lnTo>
                    <a:cubicBezTo>
                      <a:pt x="800856" y="1481366"/>
                      <a:pt x="806453" y="1464859"/>
                      <a:pt x="817080" y="1433048"/>
                    </a:cubicBezTo>
                    <a:cubicBezTo>
                      <a:pt x="1027141" y="1317284"/>
                      <a:pt x="1676951" y="944132"/>
                      <a:pt x="1755166" y="902333"/>
                    </a:cubicBezTo>
                    <a:cubicBezTo>
                      <a:pt x="1718255" y="1039634"/>
                      <a:pt x="1691333" y="1124863"/>
                      <a:pt x="1653643" y="1252459"/>
                    </a:cubicBezTo>
                    <a:lnTo>
                      <a:pt x="1653643" y="1252459"/>
                    </a:lnTo>
                    <a:close/>
                    <a:moveTo>
                      <a:pt x="1763881" y="856424"/>
                    </a:moveTo>
                    <a:lnTo>
                      <a:pt x="1763881" y="856424"/>
                    </a:lnTo>
                    <a:lnTo>
                      <a:pt x="1763881" y="856424"/>
                    </a:lnTo>
                    <a:cubicBezTo>
                      <a:pt x="1457396" y="1033329"/>
                      <a:pt x="1150982" y="1210234"/>
                      <a:pt x="824094" y="1398758"/>
                    </a:cubicBezTo>
                    <a:cubicBezTo>
                      <a:pt x="852716" y="1305098"/>
                      <a:pt x="875104" y="1231063"/>
                      <a:pt x="897704" y="1157099"/>
                    </a:cubicBezTo>
                    <a:lnTo>
                      <a:pt x="897704" y="1157099"/>
                    </a:lnTo>
                    <a:cubicBezTo>
                      <a:pt x="897208" y="1153911"/>
                      <a:pt x="913007" y="1098366"/>
                      <a:pt x="911519" y="1095958"/>
                    </a:cubicBezTo>
                    <a:cubicBezTo>
                      <a:pt x="931427" y="1024402"/>
                      <a:pt x="924626" y="1049128"/>
                      <a:pt x="934615" y="1018097"/>
                    </a:cubicBezTo>
                    <a:cubicBezTo>
                      <a:pt x="1132066" y="909417"/>
                      <a:pt x="1764589" y="544413"/>
                      <a:pt x="1872206" y="477958"/>
                    </a:cubicBezTo>
                    <a:cubicBezTo>
                      <a:pt x="1833878" y="601161"/>
                      <a:pt x="1805184" y="713525"/>
                      <a:pt x="1763881" y="856424"/>
                    </a:cubicBezTo>
                    <a:lnTo>
                      <a:pt x="1763881" y="856424"/>
                    </a:lnTo>
                    <a:close/>
                  </a:path>
                </a:pathLst>
              </a:custGeom>
              <a:solidFill>
                <a:srgbClr val="95959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73"/>
              <p:cNvSpPr/>
              <p:nvPr/>
            </p:nvSpPr>
            <p:spPr>
              <a:xfrm>
                <a:off x="1286394" y="5367018"/>
                <a:ext cx="1524" cy="3104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7793" extrusionOk="0">
                    <a:moveTo>
                      <a:pt x="3826" y="4038"/>
                    </a:moveTo>
                    <a:cubicBezTo>
                      <a:pt x="2905" y="2550"/>
                      <a:pt x="1984" y="1417"/>
                      <a:pt x="1346" y="0"/>
                    </a:cubicBezTo>
                    <a:cubicBezTo>
                      <a:pt x="921" y="2621"/>
                      <a:pt x="425" y="5172"/>
                      <a:pt x="0" y="7793"/>
                    </a:cubicBezTo>
                    <a:cubicBezTo>
                      <a:pt x="1063" y="6589"/>
                      <a:pt x="2480" y="5455"/>
                      <a:pt x="3826" y="4038"/>
                    </a:cubicBezTo>
                    <a:lnTo>
                      <a:pt x="3826" y="4038"/>
                    </a:lnTo>
                    <a:close/>
                  </a:path>
                </a:pathLst>
              </a:custGeom>
              <a:solidFill>
                <a:srgbClr val="DCDAD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73"/>
              <p:cNvSpPr/>
              <p:nvPr/>
            </p:nvSpPr>
            <p:spPr>
              <a:xfrm>
                <a:off x="1929542" y="4229106"/>
                <a:ext cx="876028" cy="2524757"/>
              </a:xfrm>
              <a:custGeom>
                <a:avLst/>
                <a:gdLst/>
                <a:ahLst/>
                <a:cxnLst/>
                <a:rect l="l" t="t" r="r" b="b"/>
                <a:pathLst>
                  <a:path w="2199245" h="6338336" extrusionOk="0">
                    <a:moveTo>
                      <a:pt x="2192081" y="5714103"/>
                    </a:moveTo>
                    <a:cubicBezTo>
                      <a:pt x="2132144" y="5422142"/>
                      <a:pt x="1069508" y="172867"/>
                      <a:pt x="1069508" y="172867"/>
                    </a:cubicBezTo>
                    <a:cubicBezTo>
                      <a:pt x="1059306" y="115127"/>
                      <a:pt x="1048892" y="57457"/>
                      <a:pt x="1038690" y="0"/>
                    </a:cubicBezTo>
                    <a:cubicBezTo>
                      <a:pt x="984066" y="11619"/>
                      <a:pt x="165286" y="490049"/>
                      <a:pt x="0" y="582930"/>
                    </a:cubicBezTo>
                    <a:cubicBezTo>
                      <a:pt x="24726" y="632381"/>
                      <a:pt x="1093950" y="5976520"/>
                      <a:pt x="1138159" y="6166887"/>
                    </a:cubicBezTo>
                    <a:cubicBezTo>
                      <a:pt x="1151266" y="6222927"/>
                      <a:pt x="1156083" y="6260972"/>
                      <a:pt x="1180596" y="6338337"/>
                    </a:cubicBezTo>
                    <a:cubicBezTo>
                      <a:pt x="1197104" y="6335928"/>
                      <a:pt x="1233023" y="6319421"/>
                      <a:pt x="1239825" y="6317224"/>
                    </a:cubicBezTo>
                    <a:cubicBezTo>
                      <a:pt x="1219704" y="6217330"/>
                      <a:pt x="1180880" y="6030860"/>
                      <a:pt x="1158067" y="5931675"/>
                    </a:cubicBezTo>
                    <a:cubicBezTo>
                      <a:pt x="1150274" y="5897455"/>
                      <a:pt x="1158279" y="5902556"/>
                      <a:pt x="1195404" y="5881940"/>
                    </a:cubicBezTo>
                    <a:cubicBezTo>
                      <a:pt x="1457467" y="5738403"/>
                      <a:pt x="2056196" y="5389198"/>
                      <a:pt x="2071499" y="5381476"/>
                    </a:cubicBezTo>
                    <a:cubicBezTo>
                      <a:pt x="2074687" y="5399400"/>
                      <a:pt x="2127043" y="5654237"/>
                      <a:pt x="2158358" y="5782329"/>
                    </a:cubicBezTo>
                    <a:cubicBezTo>
                      <a:pt x="2204692" y="5776873"/>
                      <a:pt x="2204692" y="5776873"/>
                      <a:pt x="2192081" y="5714103"/>
                    </a:cubicBezTo>
                    <a:lnTo>
                      <a:pt x="2192081" y="5714103"/>
                    </a:lnTo>
                    <a:close/>
                    <a:moveTo>
                      <a:pt x="91251" y="688351"/>
                    </a:moveTo>
                    <a:cubicBezTo>
                      <a:pt x="312507" y="562243"/>
                      <a:pt x="525544" y="441023"/>
                      <a:pt x="747083" y="315199"/>
                    </a:cubicBezTo>
                    <a:cubicBezTo>
                      <a:pt x="796818" y="287073"/>
                      <a:pt x="847261" y="260151"/>
                      <a:pt x="897491" y="232520"/>
                    </a:cubicBezTo>
                    <a:cubicBezTo>
                      <a:pt x="922217" y="216296"/>
                      <a:pt x="938016" y="205102"/>
                      <a:pt x="965930" y="189587"/>
                    </a:cubicBezTo>
                    <a:cubicBezTo>
                      <a:pt x="987255" y="177685"/>
                      <a:pt x="1003762" y="178180"/>
                      <a:pt x="1013751" y="220618"/>
                    </a:cubicBezTo>
                    <a:cubicBezTo>
                      <a:pt x="1027354" y="288773"/>
                      <a:pt x="1041878" y="331423"/>
                      <a:pt x="1054772" y="413605"/>
                    </a:cubicBezTo>
                    <a:cubicBezTo>
                      <a:pt x="1060581" y="429404"/>
                      <a:pt x="1025441" y="444424"/>
                      <a:pt x="1007942" y="455051"/>
                    </a:cubicBezTo>
                    <a:cubicBezTo>
                      <a:pt x="752467" y="609994"/>
                      <a:pt x="490191" y="753813"/>
                      <a:pt x="232804" y="905072"/>
                    </a:cubicBezTo>
                    <a:cubicBezTo>
                      <a:pt x="157139" y="949706"/>
                      <a:pt x="150763" y="927601"/>
                      <a:pt x="129721" y="838405"/>
                    </a:cubicBezTo>
                    <a:cubicBezTo>
                      <a:pt x="113993" y="789945"/>
                      <a:pt x="122495" y="785057"/>
                      <a:pt x="91251" y="688351"/>
                    </a:cubicBezTo>
                    <a:lnTo>
                      <a:pt x="91251" y="688351"/>
                    </a:lnTo>
                    <a:close/>
                    <a:moveTo>
                      <a:pt x="250161" y="1448044"/>
                    </a:moveTo>
                    <a:cubicBezTo>
                      <a:pt x="228340" y="1338231"/>
                      <a:pt x="195538" y="1172590"/>
                      <a:pt x="170600" y="1063699"/>
                    </a:cubicBezTo>
                    <a:cubicBezTo>
                      <a:pt x="161106" y="1022466"/>
                      <a:pt x="157989" y="1009359"/>
                      <a:pt x="192704" y="989734"/>
                    </a:cubicBezTo>
                    <a:cubicBezTo>
                      <a:pt x="449171" y="844002"/>
                      <a:pt x="704645" y="696569"/>
                      <a:pt x="960333" y="549632"/>
                    </a:cubicBezTo>
                    <a:lnTo>
                      <a:pt x="960333" y="549632"/>
                    </a:lnTo>
                    <a:cubicBezTo>
                      <a:pt x="963946" y="546019"/>
                      <a:pt x="966851" y="541414"/>
                      <a:pt x="971243" y="538721"/>
                    </a:cubicBezTo>
                    <a:cubicBezTo>
                      <a:pt x="1081127" y="473967"/>
                      <a:pt x="1081906" y="473755"/>
                      <a:pt x="1108049" y="592565"/>
                    </a:cubicBezTo>
                    <a:cubicBezTo>
                      <a:pt x="1132279" y="703654"/>
                      <a:pt x="1154666" y="815167"/>
                      <a:pt x="1177904" y="926468"/>
                    </a:cubicBezTo>
                    <a:cubicBezTo>
                      <a:pt x="1181801" y="944888"/>
                      <a:pt x="1183005" y="962812"/>
                      <a:pt x="1165293" y="975706"/>
                    </a:cubicBezTo>
                    <a:cubicBezTo>
                      <a:pt x="1107553" y="1007446"/>
                      <a:pt x="555087" y="1324416"/>
                      <a:pt x="329439" y="1456546"/>
                    </a:cubicBezTo>
                    <a:cubicBezTo>
                      <a:pt x="301100" y="1473266"/>
                      <a:pt x="267377" y="1500896"/>
                      <a:pt x="250161" y="1448044"/>
                    </a:cubicBezTo>
                    <a:lnTo>
                      <a:pt x="250161" y="1448044"/>
                    </a:lnTo>
                    <a:close/>
                    <a:moveTo>
                      <a:pt x="369751" y="1998951"/>
                    </a:moveTo>
                    <a:cubicBezTo>
                      <a:pt x="348426" y="1894452"/>
                      <a:pt x="309319" y="1717192"/>
                      <a:pt x="281405" y="1614393"/>
                    </a:cubicBezTo>
                    <a:cubicBezTo>
                      <a:pt x="267590" y="1563241"/>
                      <a:pt x="271911" y="1552048"/>
                      <a:pt x="308114" y="1531219"/>
                    </a:cubicBezTo>
                    <a:cubicBezTo>
                      <a:pt x="557071" y="1388178"/>
                      <a:pt x="805744" y="1244571"/>
                      <a:pt x="1054630" y="1101318"/>
                    </a:cubicBezTo>
                    <a:lnTo>
                      <a:pt x="1054630" y="1101318"/>
                    </a:lnTo>
                    <a:cubicBezTo>
                      <a:pt x="1065824" y="1095225"/>
                      <a:pt x="1076947" y="1088920"/>
                      <a:pt x="1088141" y="1082898"/>
                    </a:cubicBezTo>
                    <a:cubicBezTo>
                      <a:pt x="1198025" y="1025654"/>
                      <a:pt x="1199229" y="1025441"/>
                      <a:pt x="1223034" y="1143047"/>
                    </a:cubicBezTo>
                    <a:cubicBezTo>
                      <a:pt x="1246838" y="1260654"/>
                      <a:pt x="1267951" y="1378472"/>
                      <a:pt x="1290268" y="1496362"/>
                    </a:cubicBezTo>
                    <a:cubicBezTo>
                      <a:pt x="1210707" y="1556724"/>
                      <a:pt x="659445" y="1873198"/>
                      <a:pt x="427279" y="2005115"/>
                    </a:cubicBezTo>
                    <a:cubicBezTo>
                      <a:pt x="403262" y="2018859"/>
                      <a:pt x="384558" y="2032887"/>
                      <a:pt x="369751" y="1998951"/>
                    </a:cubicBezTo>
                    <a:lnTo>
                      <a:pt x="369751" y="1998951"/>
                    </a:lnTo>
                    <a:close/>
                    <a:moveTo>
                      <a:pt x="470708" y="2543128"/>
                    </a:moveTo>
                    <a:cubicBezTo>
                      <a:pt x="448391" y="2433315"/>
                      <a:pt x="411268" y="2259669"/>
                      <a:pt x="387250" y="2150281"/>
                    </a:cubicBezTo>
                    <a:cubicBezTo>
                      <a:pt x="381158" y="2122650"/>
                      <a:pt x="376340" y="2102034"/>
                      <a:pt x="406875" y="2084322"/>
                    </a:cubicBezTo>
                    <a:cubicBezTo>
                      <a:pt x="669647" y="1933984"/>
                      <a:pt x="1230544" y="1607592"/>
                      <a:pt x="1249956" y="1594981"/>
                    </a:cubicBezTo>
                    <a:cubicBezTo>
                      <a:pt x="1290976" y="1568555"/>
                      <a:pt x="1312585" y="1583362"/>
                      <a:pt x="1320803" y="1627004"/>
                    </a:cubicBezTo>
                    <a:cubicBezTo>
                      <a:pt x="1347512" y="1767423"/>
                      <a:pt x="1373726" y="1907771"/>
                      <a:pt x="1400152" y="2048190"/>
                    </a:cubicBezTo>
                    <a:cubicBezTo>
                      <a:pt x="1282758" y="2117053"/>
                      <a:pt x="782436" y="2410431"/>
                      <a:pt x="550765" y="2544545"/>
                    </a:cubicBezTo>
                    <a:cubicBezTo>
                      <a:pt x="527669" y="2557864"/>
                      <a:pt x="482540" y="2588470"/>
                      <a:pt x="470708" y="2543128"/>
                    </a:cubicBezTo>
                    <a:lnTo>
                      <a:pt x="470708" y="2543128"/>
                    </a:lnTo>
                    <a:close/>
                    <a:moveTo>
                      <a:pt x="585197" y="3095735"/>
                    </a:moveTo>
                    <a:cubicBezTo>
                      <a:pt x="563872" y="2991236"/>
                      <a:pt x="527457" y="2806679"/>
                      <a:pt x="503227" y="2702676"/>
                    </a:cubicBezTo>
                    <a:cubicBezTo>
                      <a:pt x="493521" y="2660734"/>
                      <a:pt x="483602" y="2647415"/>
                      <a:pt x="523631" y="2624815"/>
                    </a:cubicBezTo>
                    <a:cubicBezTo>
                      <a:pt x="748571" y="2497786"/>
                      <a:pt x="971527" y="2366789"/>
                      <a:pt x="1194978" y="2237068"/>
                    </a:cubicBezTo>
                    <a:cubicBezTo>
                      <a:pt x="1222184" y="2221340"/>
                      <a:pt x="1248822" y="2205045"/>
                      <a:pt x="1275744" y="2189034"/>
                    </a:cubicBezTo>
                    <a:lnTo>
                      <a:pt x="1275744" y="2189034"/>
                    </a:lnTo>
                    <a:cubicBezTo>
                      <a:pt x="1427357" y="2105647"/>
                      <a:pt x="1424735" y="2105859"/>
                      <a:pt x="1450453" y="2277026"/>
                    </a:cubicBezTo>
                    <a:cubicBezTo>
                      <a:pt x="1465968" y="2380109"/>
                      <a:pt x="1490482" y="2481704"/>
                      <a:pt x="1510886" y="2583794"/>
                    </a:cubicBezTo>
                    <a:cubicBezTo>
                      <a:pt x="1412621" y="2666756"/>
                      <a:pt x="906772" y="2949436"/>
                      <a:pt x="679211" y="3078945"/>
                    </a:cubicBezTo>
                    <a:cubicBezTo>
                      <a:pt x="651156" y="3095027"/>
                      <a:pt x="592707" y="3136260"/>
                      <a:pt x="585197" y="3095735"/>
                    </a:cubicBezTo>
                    <a:lnTo>
                      <a:pt x="585197" y="3095735"/>
                    </a:lnTo>
                    <a:close/>
                    <a:moveTo>
                      <a:pt x="697065" y="3641542"/>
                    </a:moveTo>
                    <a:cubicBezTo>
                      <a:pt x="676236" y="3544764"/>
                      <a:pt x="642938" y="3367292"/>
                      <a:pt x="617999" y="3271720"/>
                    </a:cubicBezTo>
                    <a:cubicBezTo>
                      <a:pt x="600996" y="3206257"/>
                      <a:pt x="599296" y="3183444"/>
                      <a:pt x="660224" y="3150004"/>
                    </a:cubicBezTo>
                    <a:cubicBezTo>
                      <a:pt x="879567" y="3028997"/>
                      <a:pt x="1461860" y="2690702"/>
                      <a:pt x="1486089" y="2675966"/>
                    </a:cubicBezTo>
                    <a:cubicBezTo>
                      <a:pt x="1516412" y="2657263"/>
                      <a:pt x="1535328" y="2669165"/>
                      <a:pt x="1541917" y="2702888"/>
                    </a:cubicBezTo>
                    <a:cubicBezTo>
                      <a:pt x="1568130" y="2837923"/>
                      <a:pt x="1593564" y="2980467"/>
                      <a:pt x="1622116" y="3115289"/>
                    </a:cubicBezTo>
                    <a:cubicBezTo>
                      <a:pt x="1628988" y="3147808"/>
                      <a:pt x="1634797" y="3136472"/>
                      <a:pt x="1605041" y="3154113"/>
                    </a:cubicBezTo>
                    <a:cubicBezTo>
                      <a:pt x="1542767" y="3191025"/>
                      <a:pt x="984846" y="3511325"/>
                      <a:pt x="749775" y="3644729"/>
                    </a:cubicBezTo>
                    <a:cubicBezTo>
                      <a:pt x="728096" y="3656632"/>
                      <a:pt x="701670" y="3675052"/>
                      <a:pt x="697065" y="3641542"/>
                    </a:cubicBezTo>
                    <a:lnTo>
                      <a:pt x="697065" y="3641542"/>
                    </a:lnTo>
                    <a:close/>
                    <a:moveTo>
                      <a:pt x="815167" y="4195141"/>
                    </a:moveTo>
                    <a:cubicBezTo>
                      <a:pt x="792638" y="4082139"/>
                      <a:pt x="753530" y="3888160"/>
                      <a:pt x="727813" y="3775868"/>
                    </a:cubicBezTo>
                    <a:cubicBezTo>
                      <a:pt x="720019" y="3741436"/>
                      <a:pt x="726325" y="3724928"/>
                      <a:pt x="756931" y="3707500"/>
                    </a:cubicBezTo>
                    <a:cubicBezTo>
                      <a:pt x="1016798" y="3559855"/>
                      <a:pt x="1585204" y="3229211"/>
                      <a:pt x="1642378" y="3194638"/>
                    </a:cubicBezTo>
                    <a:cubicBezTo>
                      <a:pt x="1658389" y="3302751"/>
                      <a:pt x="1710462" y="3563397"/>
                      <a:pt x="1731079" y="3670872"/>
                    </a:cubicBezTo>
                    <a:cubicBezTo>
                      <a:pt x="1646133" y="3740444"/>
                      <a:pt x="1100539" y="4055714"/>
                      <a:pt x="871490" y="4182246"/>
                    </a:cubicBezTo>
                    <a:cubicBezTo>
                      <a:pt x="847473" y="4195920"/>
                      <a:pt x="823456" y="4213844"/>
                      <a:pt x="815167" y="4195141"/>
                    </a:cubicBezTo>
                    <a:lnTo>
                      <a:pt x="815167" y="4195141"/>
                    </a:lnTo>
                    <a:close/>
                    <a:moveTo>
                      <a:pt x="922713" y="4734217"/>
                    </a:moveTo>
                    <a:cubicBezTo>
                      <a:pt x="899687" y="4621924"/>
                      <a:pt x="861572" y="4422347"/>
                      <a:pt x="837342" y="4310338"/>
                    </a:cubicBezTo>
                    <a:cubicBezTo>
                      <a:pt x="832525" y="4287809"/>
                      <a:pt x="829832" y="4269389"/>
                      <a:pt x="852858" y="4256495"/>
                    </a:cubicBezTo>
                    <a:cubicBezTo>
                      <a:pt x="1123352" y="4105165"/>
                      <a:pt x="1639828" y="3798043"/>
                      <a:pt x="1740147" y="3734634"/>
                    </a:cubicBezTo>
                    <a:cubicBezTo>
                      <a:pt x="1762676" y="3865064"/>
                      <a:pt x="1815812" y="4092837"/>
                      <a:pt x="1841529" y="4222771"/>
                    </a:cubicBezTo>
                    <a:cubicBezTo>
                      <a:pt x="1672205" y="4322453"/>
                      <a:pt x="1214816" y="4596419"/>
                      <a:pt x="979745" y="4729824"/>
                    </a:cubicBezTo>
                    <a:cubicBezTo>
                      <a:pt x="958066" y="4741939"/>
                      <a:pt x="929018" y="4773749"/>
                      <a:pt x="922713" y="4734217"/>
                    </a:cubicBezTo>
                    <a:lnTo>
                      <a:pt x="922713" y="4734217"/>
                    </a:lnTo>
                    <a:close/>
                    <a:moveTo>
                      <a:pt x="1036919" y="5280731"/>
                    </a:moveTo>
                    <a:cubicBezTo>
                      <a:pt x="1014814" y="5170422"/>
                      <a:pt x="975281" y="4968862"/>
                      <a:pt x="948855" y="4859545"/>
                    </a:cubicBezTo>
                    <a:cubicBezTo>
                      <a:pt x="937662" y="4813211"/>
                      <a:pt x="931640" y="4819304"/>
                      <a:pt x="968055" y="4798687"/>
                    </a:cubicBezTo>
                    <a:cubicBezTo>
                      <a:pt x="1223530" y="4654159"/>
                      <a:pt x="1771036" y="4336269"/>
                      <a:pt x="1848756" y="4291918"/>
                    </a:cubicBezTo>
                    <a:cubicBezTo>
                      <a:pt x="1864979" y="4383594"/>
                      <a:pt x="1926333" y="4664078"/>
                      <a:pt x="1945320" y="4755542"/>
                    </a:cubicBezTo>
                    <a:cubicBezTo>
                      <a:pt x="1951130" y="4783455"/>
                      <a:pt x="1954176" y="4777221"/>
                      <a:pt x="1936393" y="4788273"/>
                    </a:cubicBezTo>
                    <a:cubicBezTo>
                      <a:pt x="1840821" y="4840912"/>
                      <a:pt x="1336885" y="5132873"/>
                      <a:pt x="1102735" y="5267412"/>
                    </a:cubicBezTo>
                    <a:cubicBezTo>
                      <a:pt x="1082827" y="5279031"/>
                      <a:pt x="1062423" y="5293342"/>
                      <a:pt x="1036919" y="5280731"/>
                    </a:cubicBezTo>
                    <a:lnTo>
                      <a:pt x="1036919" y="5280731"/>
                    </a:lnTo>
                    <a:close/>
                    <a:moveTo>
                      <a:pt x="2052441" y="5326640"/>
                    </a:moveTo>
                    <a:cubicBezTo>
                      <a:pt x="1959986" y="5380484"/>
                      <a:pt x="1437984" y="5680592"/>
                      <a:pt x="1220838" y="5805283"/>
                    </a:cubicBezTo>
                    <a:cubicBezTo>
                      <a:pt x="1191224" y="5822287"/>
                      <a:pt x="1153604" y="5851334"/>
                      <a:pt x="1143898" y="5815202"/>
                    </a:cubicBezTo>
                    <a:cubicBezTo>
                      <a:pt x="1121085" y="5702909"/>
                      <a:pt x="1079356" y="5511339"/>
                      <a:pt x="1055126" y="5399613"/>
                    </a:cubicBezTo>
                    <a:cubicBezTo>
                      <a:pt x="1050309" y="5376800"/>
                      <a:pt x="1047829" y="5358663"/>
                      <a:pt x="1070925" y="5346052"/>
                    </a:cubicBezTo>
                    <a:cubicBezTo>
                      <a:pt x="1341703" y="5195502"/>
                      <a:pt x="1878441" y="4889301"/>
                      <a:pt x="1966503" y="4841975"/>
                    </a:cubicBezTo>
                    <a:cubicBezTo>
                      <a:pt x="1987829" y="4953276"/>
                      <a:pt x="2037138" y="5199328"/>
                      <a:pt x="2060872" y="5310416"/>
                    </a:cubicBezTo>
                    <a:cubicBezTo>
                      <a:pt x="2064343" y="5323240"/>
                      <a:pt x="2052441" y="5326640"/>
                      <a:pt x="2052441" y="5326640"/>
                    </a:cubicBezTo>
                    <a:close/>
                  </a:path>
                </a:pathLst>
              </a:custGeom>
              <a:solidFill>
                <a:srgbClr val="B4B4B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73"/>
              <p:cNvSpPr/>
              <p:nvPr/>
            </p:nvSpPr>
            <p:spPr>
              <a:xfrm>
                <a:off x="1516207" y="4026539"/>
                <a:ext cx="822546" cy="435990"/>
              </a:xfrm>
              <a:custGeom>
                <a:avLst/>
                <a:gdLst/>
                <a:ahLst/>
                <a:cxnLst/>
                <a:rect l="l" t="t" r="r" b="b"/>
                <a:pathLst>
                  <a:path w="2064980" h="1094541" extrusionOk="0">
                    <a:moveTo>
                      <a:pt x="1025300" y="0"/>
                    </a:moveTo>
                    <a:cubicBezTo>
                      <a:pt x="1025300" y="0"/>
                      <a:pt x="45413" y="471133"/>
                      <a:pt x="0" y="506557"/>
                    </a:cubicBezTo>
                    <a:cubicBezTo>
                      <a:pt x="24796" y="507053"/>
                      <a:pt x="44209" y="520868"/>
                      <a:pt x="64613" y="532770"/>
                    </a:cubicBezTo>
                    <a:cubicBezTo>
                      <a:pt x="384842" y="718815"/>
                      <a:pt x="705071" y="904788"/>
                      <a:pt x="1025583" y="1090550"/>
                    </a:cubicBezTo>
                    <a:cubicBezTo>
                      <a:pt x="1038194" y="1094942"/>
                      <a:pt x="1051796" y="1096642"/>
                      <a:pt x="1063699" y="1090762"/>
                    </a:cubicBezTo>
                    <a:cubicBezTo>
                      <a:pt x="1212549" y="1016939"/>
                      <a:pt x="1970258" y="581513"/>
                      <a:pt x="2064981" y="506769"/>
                    </a:cubicBezTo>
                    <a:cubicBezTo>
                      <a:pt x="2054779" y="498764"/>
                      <a:pt x="1025300" y="0"/>
                      <a:pt x="1025300" y="0"/>
                    </a:cubicBezTo>
                    <a:lnTo>
                      <a:pt x="1025300" y="0"/>
                    </a:lnTo>
                    <a:close/>
                  </a:path>
                </a:pathLst>
              </a:custGeom>
              <a:solidFill>
                <a:srgbClr val="DCDAD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6" name="Google Shape;936;p73"/>
            <p:cNvGrpSpPr/>
            <p:nvPr/>
          </p:nvGrpSpPr>
          <p:grpSpPr>
            <a:xfrm>
              <a:off x="1865230" y="2548476"/>
              <a:ext cx="617376" cy="1846375"/>
              <a:chOff x="1642152" y="2024611"/>
              <a:chExt cx="908132" cy="2384550"/>
            </a:xfrm>
          </p:grpSpPr>
          <p:sp>
            <p:nvSpPr>
              <p:cNvPr id="937" name="Google Shape;937;p73"/>
              <p:cNvSpPr/>
              <p:nvPr/>
            </p:nvSpPr>
            <p:spPr>
              <a:xfrm>
                <a:off x="1642152" y="2550487"/>
                <a:ext cx="536425" cy="743574"/>
              </a:xfrm>
              <a:custGeom>
                <a:avLst/>
                <a:gdLst/>
                <a:ahLst/>
                <a:cxnLst/>
                <a:rect l="l" t="t" r="r" b="b"/>
                <a:pathLst>
                  <a:path w="536425" h="743574" extrusionOk="0">
                    <a:moveTo>
                      <a:pt x="5799" y="257080"/>
                    </a:moveTo>
                    <a:cubicBezTo>
                      <a:pt x="-8488" y="180594"/>
                      <a:pt x="3513" y="104299"/>
                      <a:pt x="43042" y="34766"/>
                    </a:cubicBezTo>
                    <a:cubicBezTo>
                      <a:pt x="49233" y="23908"/>
                      <a:pt x="53900" y="12668"/>
                      <a:pt x="54377" y="0"/>
                    </a:cubicBezTo>
                    <a:cubicBezTo>
                      <a:pt x="64378" y="15050"/>
                      <a:pt x="60568" y="41529"/>
                      <a:pt x="62282" y="49244"/>
                    </a:cubicBezTo>
                    <a:cubicBezTo>
                      <a:pt x="69331" y="82010"/>
                      <a:pt x="91334" y="95917"/>
                      <a:pt x="125528" y="119063"/>
                    </a:cubicBezTo>
                    <a:cubicBezTo>
                      <a:pt x="135625" y="125921"/>
                      <a:pt x="154770" y="135636"/>
                      <a:pt x="160390" y="136303"/>
                    </a:cubicBezTo>
                    <a:cubicBezTo>
                      <a:pt x="134958" y="156115"/>
                      <a:pt x="139911" y="176879"/>
                      <a:pt x="160104" y="193072"/>
                    </a:cubicBezTo>
                    <a:cubicBezTo>
                      <a:pt x="182202" y="210788"/>
                      <a:pt x="210968" y="215075"/>
                      <a:pt x="237066" y="210217"/>
                    </a:cubicBezTo>
                    <a:cubicBezTo>
                      <a:pt x="246210" y="208502"/>
                      <a:pt x="252782" y="201930"/>
                      <a:pt x="261736" y="189928"/>
                    </a:cubicBezTo>
                    <a:cubicBezTo>
                      <a:pt x="282500" y="189548"/>
                      <a:pt x="300884" y="200692"/>
                      <a:pt x="321458" y="202025"/>
                    </a:cubicBezTo>
                    <a:cubicBezTo>
                      <a:pt x="362701" y="204692"/>
                      <a:pt x="402801" y="201073"/>
                      <a:pt x="441187" y="184404"/>
                    </a:cubicBezTo>
                    <a:cubicBezTo>
                      <a:pt x="458237" y="177070"/>
                      <a:pt x="475667" y="170783"/>
                      <a:pt x="493860" y="181642"/>
                    </a:cubicBezTo>
                    <a:cubicBezTo>
                      <a:pt x="517958" y="197834"/>
                      <a:pt x="538342" y="239268"/>
                      <a:pt x="536151" y="285941"/>
                    </a:cubicBezTo>
                    <a:cubicBezTo>
                      <a:pt x="538151" y="300133"/>
                      <a:pt x="528912" y="305943"/>
                      <a:pt x="517958" y="310706"/>
                    </a:cubicBezTo>
                    <a:cubicBezTo>
                      <a:pt x="488907" y="323374"/>
                      <a:pt x="460142" y="336709"/>
                      <a:pt x="430805" y="348615"/>
                    </a:cubicBezTo>
                    <a:cubicBezTo>
                      <a:pt x="405849" y="358711"/>
                      <a:pt x="390990" y="372237"/>
                      <a:pt x="393086" y="403003"/>
                    </a:cubicBezTo>
                    <a:cubicBezTo>
                      <a:pt x="398134" y="477107"/>
                      <a:pt x="384227" y="552259"/>
                      <a:pt x="410993" y="625126"/>
                    </a:cubicBezTo>
                    <a:cubicBezTo>
                      <a:pt x="417184" y="641985"/>
                      <a:pt x="415565" y="694753"/>
                      <a:pt x="413564" y="701231"/>
                    </a:cubicBezTo>
                    <a:cubicBezTo>
                      <a:pt x="285834" y="774478"/>
                      <a:pt x="168200" y="746284"/>
                      <a:pt x="55710" y="665702"/>
                    </a:cubicBezTo>
                    <a:cubicBezTo>
                      <a:pt x="48566" y="659892"/>
                      <a:pt x="43137" y="652748"/>
                      <a:pt x="38470" y="644938"/>
                    </a:cubicBezTo>
                    <a:cubicBezTo>
                      <a:pt x="36946" y="642461"/>
                      <a:pt x="35993" y="639699"/>
                      <a:pt x="35327" y="636842"/>
                    </a:cubicBezTo>
                    <a:cubicBezTo>
                      <a:pt x="35327" y="635508"/>
                      <a:pt x="29135" y="381667"/>
                      <a:pt x="5799" y="257080"/>
                    </a:cubicBezTo>
                    <a:close/>
                  </a:path>
                </a:pathLst>
              </a:custGeom>
              <a:solidFill>
                <a:srgbClr val="DBDAD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73"/>
              <p:cNvSpPr/>
              <p:nvPr/>
            </p:nvSpPr>
            <p:spPr>
              <a:xfrm>
                <a:off x="1674359" y="3288103"/>
                <a:ext cx="207019" cy="817587"/>
              </a:xfrm>
              <a:custGeom>
                <a:avLst/>
                <a:gdLst/>
                <a:ahLst/>
                <a:cxnLst/>
                <a:rect l="l" t="t" r="r" b="b"/>
                <a:pathLst>
                  <a:path w="207019" h="817587" extrusionOk="0">
                    <a:moveTo>
                      <a:pt x="9216" y="795528"/>
                    </a:moveTo>
                    <a:cubicBezTo>
                      <a:pt x="4073" y="787051"/>
                      <a:pt x="-4309" y="779241"/>
                      <a:pt x="2644" y="767906"/>
                    </a:cubicBezTo>
                    <a:cubicBezTo>
                      <a:pt x="11693" y="723043"/>
                      <a:pt x="17122" y="677704"/>
                      <a:pt x="15788" y="631889"/>
                    </a:cubicBezTo>
                    <a:cubicBezTo>
                      <a:pt x="15312" y="627698"/>
                      <a:pt x="20646" y="538639"/>
                      <a:pt x="23027" y="498348"/>
                    </a:cubicBezTo>
                    <a:cubicBezTo>
                      <a:pt x="23599" y="477869"/>
                      <a:pt x="36648" y="392240"/>
                      <a:pt x="38172" y="384239"/>
                    </a:cubicBezTo>
                    <a:cubicBezTo>
                      <a:pt x="51031" y="318897"/>
                      <a:pt x="34934" y="178499"/>
                      <a:pt x="33505" y="173546"/>
                    </a:cubicBezTo>
                    <a:cubicBezTo>
                      <a:pt x="25599" y="147066"/>
                      <a:pt x="22265" y="78296"/>
                      <a:pt x="21408" y="54197"/>
                    </a:cubicBezTo>
                    <a:cubicBezTo>
                      <a:pt x="21408" y="49054"/>
                      <a:pt x="18741" y="14097"/>
                      <a:pt x="18455" y="0"/>
                    </a:cubicBezTo>
                    <a:cubicBezTo>
                      <a:pt x="37315" y="38672"/>
                      <a:pt x="43316" y="48959"/>
                      <a:pt x="45221" y="53626"/>
                    </a:cubicBezTo>
                    <a:cubicBezTo>
                      <a:pt x="62366" y="89249"/>
                      <a:pt x="104752" y="104013"/>
                      <a:pt x="148948" y="118682"/>
                    </a:cubicBezTo>
                    <a:cubicBezTo>
                      <a:pt x="181809" y="129540"/>
                      <a:pt x="189334" y="151448"/>
                      <a:pt x="191620" y="185547"/>
                    </a:cubicBezTo>
                    <a:cubicBezTo>
                      <a:pt x="196001" y="252127"/>
                      <a:pt x="208003" y="311372"/>
                      <a:pt x="206955" y="378428"/>
                    </a:cubicBezTo>
                    <a:cubicBezTo>
                      <a:pt x="172284" y="525018"/>
                      <a:pt x="145900" y="651510"/>
                      <a:pt x="114182" y="787908"/>
                    </a:cubicBezTo>
                    <a:cubicBezTo>
                      <a:pt x="108752" y="812197"/>
                      <a:pt x="96084" y="816578"/>
                      <a:pt x="72557" y="817531"/>
                    </a:cubicBezTo>
                    <a:cubicBezTo>
                      <a:pt x="45602" y="818484"/>
                      <a:pt x="19979" y="807339"/>
                      <a:pt x="9216" y="795528"/>
                    </a:cubicBezTo>
                    <a:close/>
                  </a:path>
                </a:pathLst>
              </a:custGeom>
              <a:solidFill>
                <a:srgbClr val="3F3F5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73"/>
              <p:cNvSpPr/>
              <p:nvPr/>
            </p:nvSpPr>
            <p:spPr>
              <a:xfrm>
                <a:off x="1763585" y="2024611"/>
                <a:ext cx="786699" cy="811911"/>
              </a:xfrm>
              <a:custGeom>
                <a:avLst/>
                <a:gdLst/>
                <a:ahLst/>
                <a:cxnLst/>
                <a:rect l="l" t="t" r="r" b="b"/>
                <a:pathLst>
                  <a:path w="786699" h="811911" extrusionOk="0">
                    <a:moveTo>
                      <a:pt x="136779" y="434626"/>
                    </a:moveTo>
                    <a:cubicBezTo>
                      <a:pt x="179165" y="475203"/>
                      <a:pt x="196977" y="528543"/>
                      <a:pt x="210026" y="583026"/>
                    </a:cubicBezTo>
                    <a:cubicBezTo>
                      <a:pt x="218504" y="618268"/>
                      <a:pt x="192119" y="638556"/>
                      <a:pt x="166878" y="657606"/>
                    </a:cubicBezTo>
                    <a:cubicBezTo>
                      <a:pt x="146971" y="672656"/>
                      <a:pt x="125444" y="688181"/>
                      <a:pt x="136684" y="719043"/>
                    </a:cubicBezTo>
                    <a:cubicBezTo>
                      <a:pt x="122015" y="749999"/>
                      <a:pt x="93917" y="738093"/>
                      <a:pt x="71819" y="736092"/>
                    </a:cubicBezTo>
                    <a:cubicBezTo>
                      <a:pt x="49340" y="734092"/>
                      <a:pt x="28575" y="721900"/>
                      <a:pt x="20574" y="697326"/>
                    </a:cubicBezTo>
                    <a:cubicBezTo>
                      <a:pt x="15431" y="681514"/>
                      <a:pt x="28099" y="673227"/>
                      <a:pt x="37052" y="663702"/>
                    </a:cubicBezTo>
                    <a:cubicBezTo>
                      <a:pt x="67913" y="664750"/>
                      <a:pt x="84201" y="647414"/>
                      <a:pt x="91726" y="619697"/>
                    </a:cubicBezTo>
                    <a:cubicBezTo>
                      <a:pt x="94202" y="610553"/>
                      <a:pt x="94964" y="601599"/>
                      <a:pt x="83153" y="596742"/>
                    </a:cubicBezTo>
                    <a:cubicBezTo>
                      <a:pt x="68199" y="590646"/>
                      <a:pt x="61246" y="578454"/>
                      <a:pt x="71247" y="565118"/>
                    </a:cubicBezTo>
                    <a:cubicBezTo>
                      <a:pt x="81153" y="551784"/>
                      <a:pt x="96298" y="547593"/>
                      <a:pt x="111824" y="559022"/>
                    </a:cubicBezTo>
                    <a:cubicBezTo>
                      <a:pt x="115157" y="561499"/>
                      <a:pt x="118110" y="564452"/>
                      <a:pt x="121730" y="566357"/>
                    </a:cubicBezTo>
                    <a:cubicBezTo>
                      <a:pt x="127159" y="569214"/>
                      <a:pt x="130969" y="579501"/>
                      <a:pt x="139351" y="570929"/>
                    </a:cubicBezTo>
                    <a:cubicBezTo>
                      <a:pt x="146495" y="563595"/>
                      <a:pt x="140875" y="559118"/>
                      <a:pt x="136398" y="553022"/>
                    </a:cubicBezTo>
                    <a:cubicBezTo>
                      <a:pt x="95726" y="497586"/>
                      <a:pt x="95822" y="497491"/>
                      <a:pt x="136779" y="434626"/>
                    </a:cubicBezTo>
                    <a:close/>
                    <a:moveTo>
                      <a:pt x="778288" y="313754"/>
                    </a:moveTo>
                    <a:cubicBezTo>
                      <a:pt x="788861" y="319278"/>
                      <a:pt x="786384" y="331470"/>
                      <a:pt x="786575" y="341376"/>
                    </a:cubicBezTo>
                    <a:cubicBezTo>
                      <a:pt x="786765" y="351473"/>
                      <a:pt x="785908" y="361664"/>
                      <a:pt x="785527" y="371761"/>
                    </a:cubicBezTo>
                    <a:cubicBezTo>
                      <a:pt x="766096" y="400526"/>
                      <a:pt x="741331" y="423101"/>
                      <a:pt x="708660" y="435959"/>
                    </a:cubicBezTo>
                    <a:cubicBezTo>
                      <a:pt x="691134" y="442913"/>
                      <a:pt x="681704" y="455676"/>
                      <a:pt x="674466" y="473012"/>
                    </a:cubicBezTo>
                    <a:cubicBezTo>
                      <a:pt x="643986" y="547116"/>
                      <a:pt x="615791" y="622364"/>
                      <a:pt x="579406" y="693992"/>
                    </a:cubicBezTo>
                    <a:cubicBezTo>
                      <a:pt x="568262" y="715899"/>
                      <a:pt x="553974" y="732282"/>
                      <a:pt x="532257" y="744760"/>
                    </a:cubicBezTo>
                    <a:cubicBezTo>
                      <a:pt x="493109" y="767525"/>
                      <a:pt x="456438" y="794004"/>
                      <a:pt x="414719" y="811911"/>
                    </a:cubicBezTo>
                    <a:cubicBezTo>
                      <a:pt x="419195" y="770477"/>
                      <a:pt x="395288" y="741617"/>
                      <a:pt x="370999" y="712851"/>
                    </a:cubicBezTo>
                    <a:cubicBezTo>
                      <a:pt x="395954" y="697897"/>
                      <a:pt x="406337" y="688658"/>
                      <a:pt x="425863" y="681609"/>
                    </a:cubicBezTo>
                    <a:cubicBezTo>
                      <a:pt x="469107" y="666083"/>
                      <a:pt x="497396" y="639032"/>
                      <a:pt x="517208" y="596646"/>
                    </a:cubicBezTo>
                    <a:cubicBezTo>
                      <a:pt x="547592" y="531590"/>
                      <a:pt x="580263" y="467392"/>
                      <a:pt x="616268" y="404908"/>
                    </a:cubicBezTo>
                    <a:cubicBezTo>
                      <a:pt x="641985" y="360331"/>
                      <a:pt x="678466" y="345948"/>
                      <a:pt x="724281" y="341948"/>
                    </a:cubicBezTo>
                    <a:cubicBezTo>
                      <a:pt x="736569" y="340614"/>
                      <a:pt x="742950" y="330518"/>
                      <a:pt x="751808" y="323945"/>
                    </a:cubicBezTo>
                    <a:cubicBezTo>
                      <a:pt x="759619" y="318135"/>
                      <a:pt x="767334" y="308134"/>
                      <a:pt x="778288" y="313754"/>
                    </a:cubicBezTo>
                    <a:close/>
                    <a:moveTo>
                      <a:pt x="136208" y="0"/>
                    </a:moveTo>
                    <a:cubicBezTo>
                      <a:pt x="160973" y="14859"/>
                      <a:pt x="185833" y="29623"/>
                      <a:pt x="210598" y="44482"/>
                    </a:cubicBezTo>
                    <a:cubicBezTo>
                      <a:pt x="216884" y="70295"/>
                      <a:pt x="206407" y="92583"/>
                      <a:pt x="190214" y="109633"/>
                    </a:cubicBezTo>
                    <a:cubicBezTo>
                      <a:pt x="167069" y="134112"/>
                      <a:pt x="160115" y="162782"/>
                      <a:pt x="158591" y="194215"/>
                    </a:cubicBezTo>
                    <a:cubicBezTo>
                      <a:pt x="156210" y="243650"/>
                      <a:pt x="148781" y="262795"/>
                      <a:pt x="144304" y="312134"/>
                    </a:cubicBezTo>
                    <a:cubicBezTo>
                      <a:pt x="143066" y="326231"/>
                      <a:pt x="136112" y="357664"/>
                      <a:pt x="131445" y="378619"/>
                    </a:cubicBezTo>
                    <a:cubicBezTo>
                      <a:pt x="96488" y="366332"/>
                      <a:pt x="65532" y="388715"/>
                      <a:pt x="35719" y="400336"/>
                    </a:cubicBezTo>
                    <a:cubicBezTo>
                      <a:pt x="23432" y="405098"/>
                      <a:pt x="11906" y="411671"/>
                      <a:pt x="0" y="417386"/>
                    </a:cubicBezTo>
                    <a:cubicBezTo>
                      <a:pt x="2191" y="410623"/>
                      <a:pt x="10192" y="392240"/>
                      <a:pt x="14192" y="386906"/>
                    </a:cubicBezTo>
                    <a:cubicBezTo>
                      <a:pt x="45910" y="320421"/>
                      <a:pt x="50578" y="270891"/>
                      <a:pt x="61532" y="204883"/>
                    </a:cubicBezTo>
                    <a:cubicBezTo>
                      <a:pt x="68961" y="160496"/>
                      <a:pt x="74962" y="115824"/>
                      <a:pt x="86487" y="72295"/>
                    </a:cubicBezTo>
                    <a:cubicBezTo>
                      <a:pt x="94298" y="42672"/>
                      <a:pt x="117634" y="22765"/>
                      <a:pt x="136208" y="0"/>
                    </a:cubicBezTo>
                    <a:close/>
                  </a:path>
                </a:pathLst>
              </a:custGeom>
              <a:solidFill>
                <a:srgbClr val="F1B8B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73"/>
              <p:cNvSpPr/>
              <p:nvPr/>
            </p:nvSpPr>
            <p:spPr>
              <a:xfrm>
                <a:off x="1696435" y="2399058"/>
                <a:ext cx="211447" cy="289479"/>
              </a:xfrm>
              <a:custGeom>
                <a:avLst/>
                <a:gdLst/>
                <a:ahLst/>
                <a:cxnLst/>
                <a:rect l="l" t="t" r="r" b="b"/>
                <a:pathLst>
                  <a:path w="211447" h="289479" extrusionOk="0">
                    <a:moveTo>
                      <a:pt x="104297" y="289350"/>
                    </a:moveTo>
                    <a:cubicBezTo>
                      <a:pt x="87438" y="279540"/>
                      <a:pt x="69817" y="270777"/>
                      <a:pt x="53910" y="259537"/>
                    </a:cubicBezTo>
                    <a:cubicBezTo>
                      <a:pt x="24002" y="238487"/>
                      <a:pt x="3047" y="211722"/>
                      <a:pt x="5142" y="172098"/>
                    </a:cubicBezTo>
                    <a:cubicBezTo>
                      <a:pt x="5523" y="165335"/>
                      <a:pt x="1904" y="158382"/>
                      <a:pt x="94" y="151428"/>
                    </a:cubicBezTo>
                    <a:cubicBezTo>
                      <a:pt x="-2002" y="100184"/>
                      <a:pt x="31336" y="70752"/>
                      <a:pt x="67150" y="42939"/>
                    </a:cubicBezTo>
                    <a:cubicBezTo>
                      <a:pt x="98201" y="21888"/>
                      <a:pt x="151827" y="-6210"/>
                      <a:pt x="192975" y="1219"/>
                    </a:cubicBezTo>
                    <a:cubicBezTo>
                      <a:pt x="199262" y="4172"/>
                      <a:pt x="204786" y="6934"/>
                      <a:pt x="206501" y="13602"/>
                    </a:cubicBezTo>
                    <a:cubicBezTo>
                      <a:pt x="211454" y="26937"/>
                      <a:pt x="210311" y="37509"/>
                      <a:pt x="209834" y="49130"/>
                    </a:cubicBezTo>
                    <a:cubicBezTo>
                      <a:pt x="210120" y="52178"/>
                      <a:pt x="209263" y="62084"/>
                      <a:pt x="208787" y="65037"/>
                    </a:cubicBezTo>
                    <a:cubicBezTo>
                      <a:pt x="201452" y="57036"/>
                      <a:pt x="190403" y="85611"/>
                      <a:pt x="186974" y="89325"/>
                    </a:cubicBezTo>
                    <a:cubicBezTo>
                      <a:pt x="164305" y="122949"/>
                      <a:pt x="176116" y="140760"/>
                      <a:pt x="198595" y="169526"/>
                    </a:cubicBezTo>
                    <a:cubicBezTo>
                      <a:pt x="202976" y="175146"/>
                      <a:pt x="206691" y="181146"/>
                      <a:pt x="210882" y="187147"/>
                    </a:cubicBezTo>
                    <a:cubicBezTo>
                      <a:pt x="213930" y="191529"/>
                      <a:pt x="204119" y="208007"/>
                      <a:pt x="194213" y="198577"/>
                    </a:cubicBezTo>
                    <a:cubicBezTo>
                      <a:pt x="190689" y="195243"/>
                      <a:pt x="184307" y="188957"/>
                      <a:pt x="179735" y="186671"/>
                    </a:cubicBezTo>
                    <a:cubicBezTo>
                      <a:pt x="171163" y="182385"/>
                      <a:pt x="159733" y="170002"/>
                      <a:pt x="142778" y="187814"/>
                    </a:cubicBezTo>
                    <a:cubicBezTo>
                      <a:pt x="118490" y="213341"/>
                      <a:pt x="153256" y="220008"/>
                      <a:pt x="158590" y="227152"/>
                    </a:cubicBezTo>
                    <a:cubicBezTo>
                      <a:pt x="162971" y="230010"/>
                      <a:pt x="161257" y="256203"/>
                      <a:pt x="148684" y="270205"/>
                    </a:cubicBezTo>
                    <a:cubicBezTo>
                      <a:pt x="136587" y="284016"/>
                      <a:pt x="128300" y="290493"/>
                      <a:pt x="104297" y="289350"/>
                    </a:cubicBezTo>
                    <a:close/>
                  </a:path>
                </a:pathLst>
              </a:custGeom>
              <a:solidFill>
                <a:srgbClr val="3E384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73"/>
              <p:cNvSpPr/>
              <p:nvPr/>
            </p:nvSpPr>
            <p:spPr>
              <a:xfrm>
                <a:off x="1664330" y="4067702"/>
                <a:ext cx="187073" cy="169823"/>
              </a:xfrm>
              <a:custGeom>
                <a:avLst/>
                <a:gdLst/>
                <a:ahLst/>
                <a:cxnLst/>
                <a:rect l="l" t="t" r="r" b="b"/>
                <a:pathLst>
                  <a:path w="187073" h="169823" extrusionOk="0">
                    <a:moveTo>
                      <a:pt x="186790" y="25073"/>
                    </a:moveTo>
                    <a:cubicBezTo>
                      <a:pt x="189171" y="58506"/>
                      <a:pt x="176693" y="82223"/>
                      <a:pt x="144594" y="96130"/>
                    </a:cubicBezTo>
                    <a:cubicBezTo>
                      <a:pt x="126687" y="103845"/>
                      <a:pt x="111352" y="116894"/>
                      <a:pt x="100874" y="134135"/>
                    </a:cubicBezTo>
                    <a:cubicBezTo>
                      <a:pt x="84206" y="161757"/>
                      <a:pt x="61346" y="176711"/>
                      <a:pt x="28770" y="166710"/>
                    </a:cubicBezTo>
                    <a:cubicBezTo>
                      <a:pt x="-3710" y="156709"/>
                      <a:pt x="386" y="128705"/>
                      <a:pt x="5" y="102797"/>
                    </a:cubicBezTo>
                    <a:cubicBezTo>
                      <a:pt x="-281" y="80318"/>
                      <a:pt x="12768" y="41932"/>
                      <a:pt x="19340" y="16024"/>
                    </a:cubicBezTo>
                    <a:cubicBezTo>
                      <a:pt x="40391" y="31455"/>
                      <a:pt x="63155" y="40694"/>
                      <a:pt x="90016" y="36408"/>
                    </a:cubicBezTo>
                    <a:cubicBezTo>
                      <a:pt x="107161" y="33741"/>
                      <a:pt x="120877" y="27454"/>
                      <a:pt x="124115" y="8214"/>
                    </a:cubicBezTo>
                    <a:cubicBezTo>
                      <a:pt x="139260" y="3832"/>
                      <a:pt x="147737" y="-3216"/>
                      <a:pt x="169169" y="1642"/>
                    </a:cubicBezTo>
                    <a:cubicBezTo>
                      <a:pt x="182789" y="4690"/>
                      <a:pt x="185933" y="15167"/>
                      <a:pt x="186790" y="25073"/>
                    </a:cubicBezTo>
                    <a:close/>
                  </a:path>
                </a:pathLst>
              </a:cu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73"/>
              <p:cNvSpPr/>
              <p:nvPr/>
            </p:nvSpPr>
            <p:spPr>
              <a:xfrm>
                <a:off x="1880747" y="4236793"/>
                <a:ext cx="286146" cy="172368"/>
              </a:xfrm>
              <a:custGeom>
                <a:avLst/>
                <a:gdLst/>
                <a:ahLst/>
                <a:cxnLst/>
                <a:rect l="l" t="t" r="r" b="b"/>
                <a:pathLst>
                  <a:path w="286146" h="172368" extrusionOk="0">
                    <a:moveTo>
                      <a:pt x="111248" y="9335"/>
                    </a:moveTo>
                    <a:cubicBezTo>
                      <a:pt x="115058" y="8572"/>
                      <a:pt x="118963" y="7715"/>
                      <a:pt x="122773" y="6953"/>
                    </a:cubicBezTo>
                    <a:cubicBezTo>
                      <a:pt x="130965" y="36862"/>
                      <a:pt x="155158" y="44101"/>
                      <a:pt x="181352" y="47720"/>
                    </a:cubicBezTo>
                    <a:cubicBezTo>
                      <a:pt x="200497" y="50387"/>
                      <a:pt x="219928" y="51435"/>
                      <a:pt x="239264" y="53340"/>
                    </a:cubicBezTo>
                    <a:cubicBezTo>
                      <a:pt x="258123" y="55150"/>
                      <a:pt x="277459" y="58388"/>
                      <a:pt x="283841" y="79248"/>
                    </a:cubicBezTo>
                    <a:cubicBezTo>
                      <a:pt x="290032" y="99346"/>
                      <a:pt x="283460" y="117538"/>
                      <a:pt x="267648" y="131921"/>
                    </a:cubicBezTo>
                    <a:cubicBezTo>
                      <a:pt x="264600" y="134684"/>
                      <a:pt x="262029" y="137827"/>
                      <a:pt x="259266" y="140779"/>
                    </a:cubicBezTo>
                    <a:cubicBezTo>
                      <a:pt x="251551" y="144304"/>
                      <a:pt x="243836" y="147828"/>
                      <a:pt x="236216" y="151352"/>
                    </a:cubicBezTo>
                    <a:cubicBezTo>
                      <a:pt x="183638" y="151733"/>
                      <a:pt x="131917" y="157448"/>
                      <a:pt x="80768" y="170402"/>
                    </a:cubicBezTo>
                    <a:cubicBezTo>
                      <a:pt x="67052" y="173831"/>
                      <a:pt x="52193" y="172403"/>
                      <a:pt x="37905" y="168974"/>
                    </a:cubicBezTo>
                    <a:cubicBezTo>
                      <a:pt x="10759" y="162496"/>
                      <a:pt x="-4005" y="146590"/>
                      <a:pt x="948" y="118015"/>
                    </a:cubicBezTo>
                    <a:cubicBezTo>
                      <a:pt x="7806" y="78581"/>
                      <a:pt x="16379" y="39338"/>
                      <a:pt x="24189" y="0"/>
                    </a:cubicBezTo>
                    <a:cubicBezTo>
                      <a:pt x="52860" y="5429"/>
                      <a:pt x="81530" y="12763"/>
                      <a:pt x="111248" y="9335"/>
                    </a:cubicBezTo>
                    <a:close/>
                  </a:path>
                </a:pathLst>
              </a:custGeom>
              <a:solidFill>
                <a:srgbClr val="2E75B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73"/>
              <p:cNvSpPr/>
              <p:nvPr/>
            </p:nvSpPr>
            <p:spPr>
              <a:xfrm>
                <a:off x="1682710" y="3190662"/>
                <a:ext cx="377936" cy="1058091"/>
              </a:xfrm>
              <a:custGeom>
                <a:avLst/>
                <a:gdLst/>
                <a:ahLst/>
                <a:cxnLst/>
                <a:rect l="l" t="t" r="r" b="b"/>
                <a:pathLst>
                  <a:path w="377936" h="1058091" extrusionOk="0">
                    <a:moveTo>
                      <a:pt x="377102" y="320421"/>
                    </a:moveTo>
                    <a:cubicBezTo>
                      <a:pt x="377102" y="271081"/>
                      <a:pt x="377102" y="221742"/>
                      <a:pt x="377102" y="172403"/>
                    </a:cubicBezTo>
                    <a:cubicBezTo>
                      <a:pt x="380722" y="135160"/>
                      <a:pt x="371387" y="98584"/>
                      <a:pt x="371387" y="61531"/>
                    </a:cubicBezTo>
                    <a:cubicBezTo>
                      <a:pt x="364148" y="49816"/>
                      <a:pt x="357386" y="54102"/>
                      <a:pt x="349385" y="61246"/>
                    </a:cubicBezTo>
                    <a:cubicBezTo>
                      <a:pt x="324429" y="83439"/>
                      <a:pt x="294044" y="90678"/>
                      <a:pt x="261659" y="92678"/>
                    </a:cubicBezTo>
                    <a:cubicBezTo>
                      <a:pt x="170029" y="98298"/>
                      <a:pt x="87828" y="73628"/>
                      <a:pt x="15629" y="16478"/>
                    </a:cubicBezTo>
                    <a:cubicBezTo>
                      <a:pt x="10866" y="10954"/>
                      <a:pt x="6008" y="5429"/>
                      <a:pt x="1246" y="0"/>
                    </a:cubicBezTo>
                    <a:cubicBezTo>
                      <a:pt x="2389" y="1238"/>
                      <a:pt x="1341" y="8477"/>
                      <a:pt x="1436" y="10287"/>
                    </a:cubicBezTo>
                    <a:cubicBezTo>
                      <a:pt x="1532" y="14097"/>
                      <a:pt x="-469" y="43815"/>
                      <a:pt x="103" y="56197"/>
                    </a:cubicBezTo>
                    <a:cubicBezTo>
                      <a:pt x="484" y="64484"/>
                      <a:pt x="865" y="77819"/>
                      <a:pt x="6485" y="97536"/>
                    </a:cubicBezTo>
                    <a:cubicBezTo>
                      <a:pt x="7151" y="99917"/>
                      <a:pt x="22582" y="137255"/>
                      <a:pt x="22296" y="134493"/>
                    </a:cubicBezTo>
                    <a:cubicBezTo>
                      <a:pt x="31535" y="158782"/>
                      <a:pt x="43251" y="172498"/>
                      <a:pt x="64873" y="187738"/>
                    </a:cubicBezTo>
                    <a:cubicBezTo>
                      <a:pt x="75350" y="195167"/>
                      <a:pt x="87161" y="200596"/>
                      <a:pt x="99449" y="204216"/>
                    </a:cubicBezTo>
                    <a:cubicBezTo>
                      <a:pt x="116022" y="209169"/>
                      <a:pt x="131167" y="219361"/>
                      <a:pt x="147931" y="223456"/>
                    </a:cubicBezTo>
                    <a:cubicBezTo>
                      <a:pt x="170029" y="228886"/>
                      <a:pt x="177363" y="244221"/>
                      <a:pt x="179363" y="263366"/>
                    </a:cubicBezTo>
                    <a:cubicBezTo>
                      <a:pt x="182507" y="292798"/>
                      <a:pt x="183650" y="322516"/>
                      <a:pt x="186317" y="351949"/>
                    </a:cubicBezTo>
                    <a:cubicBezTo>
                      <a:pt x="190031" y="393287"/>
                      <a:pt x="194318" y="434530"/>
                      <a:pt x="198413" y="475774"/>
                    </a:cubicBezTo>
                    <a:cubicBezTo>
                      <a:pt x="205938" y="577024"/>
                      <a:pt x="204414" y="807625"/>
                      <a:pt x="204033" y="871538"/>
                    </a:cubicBezTo>
                    <a:cubicBezTo>
                      <a:pt x="204319" y="900874"/>
                      <a:pt x="198794" y="1014317"/>
                      <a:pt x="210891" y="1038225"/>
                    </a:cubicBezTo>
                    <a:cubicBezTo>
                      <a:pt x="212891" y="1040035"/>
                      <a:pt x="216225" y="1041845"/>
                      <a:pt x="218321" y="1043464"/>
                    </a:cubicBezTo>
                    <a:cubicBezTo>
                      <a:pt x="234418" y="1055656"/>
                      <a:pt x="260707" y="1056037"/>
                      <a:pt x="289568" y="1057561"/>
                    </a:cubicBezTo>
                    <a:cubicBezTo>
                      <a:pt x="296807" y="1058704"/>
                      <a:pt x="312904" y="1058323"/>
                      <a:pt x="320905" y="1053179"/>
                    </a:cubicBezTo>
                    <a:cubicBezTo>
                      <a:pt x="325953" y="1048798"/>
                      <a:pt x="333478" y="1046702"/>
                      <a:pt x="334621" y="1038606"/>
                    </a:cubicBezTo>
                    <a:cubicBezTo>
                      <a:pt x="334907" y="1033558"/>
                      <a:pt x="361577" y="709613"/>
                      <a:pt x="361767" y="707803"/>
                    </a:cubicBezTo>
                    <a:cubicBezTo>
                      <a:pt x="361767" y="707707"/>
                      <a:pt x="369863" y="567023"/>
                      <a:pt x="371006" y="541591"/>
                    </a:cubicBezTo>
                    <a:cubicBezTo>
                      <a:pt x="371578" y="525685"/>
                      <a:pt x="377198" y="352425"/>
                      <a:pt x="377102" y="320421"/>
                    </a:cubicBezTo>
                    <a:close/>
                    <a:moveTo>
                      <a:pt x="373007" y="421767"/>
                    </a:moveTo>
                    <a:cubicBezTo>
                      <a:pt x="373007" y="421481"/>
                      <a:pt x="373007" y="421100"/>
                      <a:pt x="373007" y="420814"/>
                    </a:cubicBezTo>
                    <a:cubicBezTo>
                      <a:pt x="373292" y="420910"/>
                      <a:pt x="373483" y="420910"/>
                      <a:pt x="373673" y="420910"/>
                    </a:cubicBezTo>
                    <a:cubicBezTo>
                      <a:pt x="373388" y="421196"/>
                      <a:pt x="373197" y="421481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lose/>
                    <a:moveTo>
                      <a:pt x="359291" y="599408"/>
                    </a:moveTo>
                    <a:cubicBezTo>
                      <a:pt x="359291" y="599313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313"/>
                      <a:pt x="359386" y="599408"/>
                      <a:pt x="359386" y="599504"/>
                    </a:cubicBezTo>
                    <a:cubicBezTo>
                      <a:pt x="359386" y="599408"/>
                      <a:pt x="359291" y="599408"/>
                      <a:pt x="359291" y="599408"/>
                    </a:cubicBezTo>
                    <a:close/>
                  </a:path>
                </a:pathLst>
              </a:custGeom>
              <a:solidFill>
                <a:srgbClr val="3A3E5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r" defTabSz="914400" rtl="1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4" name="Google Shape;944;p73"/>
          <p:cNvSpPr txBox="1"/>
          <p:nvPr/>
        </p:nvSpPr>
        <p:spPr>
          <a:xfrm>
            <a:off x="0" y="4907"/>
            <a:ext cx="12192000" cy="13255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504000" tIns="360000" rIns="108000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Lab - 2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8DBDD28B-972B-4163-8688-08555416A5F6}"/>
              </a:ext>
            </a:extLst>
          </p:cNvPr>
          <p:cNvGrpSpPr/>
          <p:nvPr/>
        </p:nvGrpSpPr>
        <p:grpSpPr>
          <a:xfrm>
            <a:off x="289014" y="2699138"/>
            <a:ext cx="1583556" cy="1214713"/>
            <a:chOff x="1267727" y="1171576"/>
            <a:chExt cx="2304148" cy="2034052"/>
          </a:xfrm>
        </p:grpSpPr>
        <p:sp>
          <p:nvSpPr>
            <p:cNvPr id="6" name="Freeform: Shape 3">
              <a:extLst>
                <a:ext uri="{FF2B5EF4-FFF2-40B4-BE49-F238E27FC236}">
                  <a16:creationId xmlns:a16="http://schemas.microsoft.com/office/drawing/2014/main" id="{24206DFA-3EB4-4D0F-9FBD-DBFB9B6CD8EF}"/>
                </a:ext>
              </a:extLst>
            </p:cNvPr>
            <p:cNvSpPr/>
            <p:nvPr/>
          </p:nvSpPr>
          <p:spPr>
            <a:xfrm>
              <a:off x="1351362" y="1171576"/>
              <a:ext cx="2220513" cy="1975920"/>
            </a:xfrm>
            <a:custGeom>
              <a:avLst/>
              <a:gdLst>
                <a:gd name="connsiteX0" fmla="*/ 398526 w 3266274"/>
                <a:gd name="connsiteY0" fmla="*/ 219938 h 2551854"/>
                <a:gd name="connsiteX1" fmla="*/ 473392 w 3266274"/>
                <a:gd name="connsiteY1" fmla="*/ 223164 h 2551854"/>
                <a:gd name="connsiteX2" fmla="*/ 617982 w 3266274"/>
                <a:gd name="connsiteY2" fmla="*/ 275373 h 2551854"/>
                <a:gd name="connsiteX3" fmla="*/ 668186 w 3266274"/>
                <a:gd name="connsiteY3" fmla="*/ 307376 h 2551854"/>
                <a:gd name="connsiteX4" fmla="*/ 602145 w 3266274"/>
                <a:gd name="connsiteY4" fmla="*/ 363774 h 2551854"/>
                <a:gd name="connsiteX5" fmla="*/ 461731 w 3266274"/>
                <a:gd name="connsiteY5" fmla="*/ 559370 h 2551854"/>
                <a:gd name="connsiteX6" fmla="*/ 449665 w 3266274"/>
                <a:gd name="connsiteY6" fmla="*/ 587589 h 2551854"/>
                <a:gd name="connsiteX7" fmla="*/ 416945 w 3266274"/>
                <a:gd name="connsiteY7" fmla="*/ 557242 h 2551854"/>
                <a:gd name="connsiteX8" fmla="*/ 296418 w 3266274"/>
                <a:gd name="connsiteY8" fmla="*/ 469195 h 2551854"/>
                <a:gd name="connsiteX9" fmla="*/ 54007 w 3266274"/>
                <a:gd name="connsiteY9" fmla="*/ 401377 h 2551854"/>
                <a:gd name="connsiteX10" fmla="*/ 0 w 3266274"/>
                <a:gd name="connsiteY10" fmla="*/ 413950 h 2551854"/>
                <a:gd name="connsiteX11" fmla="*/ 28956 w 3266274"/>
                <a:gd name="connsiteY11" fmla="*/ 396138 h 2551854"/>
                <a:gd name="connsiteX12" fmla="*/ 284798 w 3266274"/>
                <a:gd name="connsiteY12" fmla="*/ 247929 h 2551854"/>
                <a:gd name="connsiteX13" fmla="*/ 398526 w 3266274"/>
                <a:gd name="connsiteY13" fmla="*/ 219938 h 2551854"/>
                <a:gd name="connsiteX14" fmla="*/ 1012375 w 3266274"/>
                <a:gd name="connsiteY14" fmla="*/ 595 h 2551854"/>
                <a:gd name="connsiteX15" fmla="*/ 1087241 w 3266274"/>
                <a:gd name="connsiteY15" fmla="*/ 3821 h 2551854"/>
                <a:gd name="connsiteX16" fmla="*/ 1356418 w 3266274"/>
                <a:gd name="connsiteY16" fmla="*/ 145458 h 2551854"/>
                <a:gd name="connsiteX17" fmla="*/ 1431570 w 3266274"/>
                <a:gd name="connsiteY17" fmla="*/ 152411 h 2551854"/>
                <a:gd name="connsiteX18" fmla="*/ 1605690 w 3266274"/>
                <a:gd name="connsiteY18" fmla="*/ 54491 h 2551854"/>
                <a:gd name="connsiteX19" fmla="*/ 1786377 w 3266274"/>
                <a:gd name="connsiteY19" fmla="*/ 9917 h 2551854"/>
                <a:gd name="connsiteX20" fmla="*/ 2000022 w 3266274"/>
                <a:gd name="connsiteY20" fmla="*/ 83736 h 2551854"/>
                <a:gd name="connsiteX21" fmla="*/ 2385785 w 3266274"/>
                <a:gd name="connsiteY21" fmla="*/ 512932 h 2551854"/>
                <a:gd name="connsiteX22" fmla="*/ 2508562 w 3266274"/>
                <a:gd name="connsiteY22" fmla="*/ 886598 h 2551854"/>
                <a:gd name="connsiteX23" fmla="*/ 2529136 w 3266274"/>
                <a:gd name="connsiteY23" fmla="*/ 915745 h 2551854"/>
                <a:gd name="connsiteX24" fmla="*/ 2958040 w 3266274"/>
                <a:gd name="connsiteY24" fmla="*/ 1204542 h 2551854"/>
                <a:gd name="connsiteX25" fmla="*/ 3249320 w 3266274"/>
                <a:gd name="connsiteY25" fmla="*/ 1781287 h 2551854"/>
                <a:gd name="connsiteX26" fmla="*/ 3264466 w 3266274"/>
                <a:gd name="connsiteY26" fmla="*/ 2076080 h 2551854"/>
                <a:gd name="connsiteX27" fmla="*/ 3060060 w 3266274"/>
                <a:gd name="connsiteY27" fmla="*/ 2415742 h 2551854"/>
                <a:gd name="connsiteX28" fmla="*/ 2875560 w 3266274"/>
                <a:gd name="connsiteY28" fmla="*/ 2521374 h 2551854"/>
                <a:gd name="connsiteX29" fmla="*/ 2816696 w 3266274"/>
                <a:gd name="connsiteY29" fmla="*/ 2551854 h 2551854"/>
                <a:gd name="connsiteX30" fmla="*/ 2858701 w 3266274"/>
                <a:gd name="connsiteY30" fmla="*/ 2504134 h 2551854"/>
                <a:gd name="connsiteX31" fmla="*/ 2936901 w 3266274"/>
                <a:gd name="connsiteY31" fmla="*/ 2304680 h 2551854"/>
                <a:gd name="connsiteX32" fmla="*/ 2939283 w 3266274"/>
                <a:gd name="connsiteY32" fmla="*/ 2088082 h 2551854"/>
                <a:gd name="connsiteX33" fmla="*/ 2899278 w 3266274"/>
                <a:gd name="connsiteY33" fmla="*/ 1919013 h 2551854"/>
                <a:gd name="connsiteX34" fmla="*/ 2601621 w 3266274"/>
                <a:gd name="connsiteY34" fmla="*/ 1382946 h 2551854"/>
                <a:gd name="connsiteX35" fmla="*/ 2507705 w 3266274"/>
                <a:gd name="connsiteY35" fmla="*/ 1285029 h 2551854"/>
                <a:gd name="connsiteX36" fmla="*/ 2335398 w 3266274"/>
                <a:gd name="connsiteY36" fmla="*/ 1161966 h 2551854"/>
                <a:gd name="connsiteX37" fmla="*/ 2205953 w 3266274"/>
                <a:gd name="connsiteY37" fmla="*/ 1105673 h 2551854"/>
                <a:gd name="connsiteX38" fmla="*/ 2183855 w 3266274"/>
                <a:gd name="connsiteY38" fmla="*/ 1085861 h 2551854"/>
                <a:gd name="connsiteX39" fmla="*/ 2138992 w 3266274"/>
                <a:gd name="connsiteY39" fmla="*/ 889646 h 2551854"/>
                <a:gd name="connsiteX40" fmla="*/ 1739799 w 3266274"/>
                <a:gd name="connsiteY40" fmla="*/ 318241 h 2551854"/>
                <a:gd name="connsiteX41" fmla="*/ 1502722 w 3266274"/>
                <a:gd name="connsiteY41" fmla="*/ 200131 h 2551854"/>
                <a:gd name="connsiteX42" fmla="*/ 1398995 w 3266274"/>
                <a:gd name="connsiteY42" fmla="*/ 196226 h 2551854"/>
                <a:gd name="connsiteX43" fmla="*/ 1234498 w 3266274"/>
                <a:gd name="connsiteY43" fmla="*/ 278236 h 2551854"/>
                <a:gd name="connsiteX44" fmla="*/ 1175824 w 3266274"/>
                <a:gd name="connsiteY44" fmla="*/ 364247 h 2551854"/>
                <a:gd name="connsiteX45" fmla="*/ 1139820 w 3266274"/>
                <a:gd name="connsiteY45" fmla="*/ 439018 h 2551854"/>
                <a:gd name="connsiteX46" fmla="*/ 910267 w 3266274"/>
                <a:gd name="connsiteY46" fmla="*/ 249852 h 2551854"/>
                <a:gd name="connsiteX47" fmla="*/ 667856 w 3266274"/>
                <a:gd name="connsiteY47" fmla="*/ 182034 h 2551854"/>
                <a:gd name="connsiteX48" fmla="*/ 613849 w 3266274"/>
                <a:gd name="connsiteY48" fmla="*/ 194607 h 2551854"/>
                <a:gd name="connsiteX49" fmla="*/ 642805 w 3266274"/>
                <a:gd name="connsiteY49" fmla="*/ 176795 h 2551854"/>
                <a:gd name="connsiteX50" fmla="*/ 898647 w 3266274"/>
                <a:gd name="connsiteY50" fmla="*/ 28586 h 2551854"/>
                <a:gd name="connsiteX51" fmla="*/ 1012375 w 3266274"/>
                <a:gd name="connsiteY51" fmla="*/ 595 h 255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66274" h="2551854">
                  <a:moveTo>
                    <a:pt x="398526" y="219938"/>
                  </a:moveTo>
                  <a:cubicBezTo>
                    <a:pt x="431911" y="217997"/>
                    <a:pt x="458819" y="221259"/>
                    <a:pt x="473392" y="223164"/>
                  </a:cubicBezTo>
                  <a:cubicBezTo>
                    <a:pt x="525685" y="232642"/>
                    <a:pt x="573500" y="250906"/>
                    <a:pt x="617982" y="275373"/>
                  </a:cubicBezTo>
                  <a:lnTo>
                    <a:pt x="668186" y="307376"/>
                  </a:lnTo>
                  <a:lnTo>
                    <a:pt x="602145" y="363774"/>
                  </a:lnTo>
                  <a:cubicBezTo>
                    <a:pt x="546008" y="420392"/>
                    <a:pt x="499242" y="486093"/>
                    <a:pt x="461731" y="559370"/>
                  </a:cubicBezTo>
                  <a:lnTo>
                    <a:pt x="449665" y="587589"/>
                  </a:lnTo>
                  <a:lnTo>
                    <a:pt x="416945" y="557242"/>
                  </a:lnTo>
                  <a:cubicBezTo>
                    <a:pt x="378833" y="523845"/>
                    <a:pt x="338804" y="492627"/>
                    <a:pt x="296418" y="469195"/>
                  </a:cubicBezTo>
                  <a:cubicBezTo>
                    <a:pt x="219646" y="426713"/>
                    <a:pt x="143732" y="391280"/>
                    <a:pt x="54007" y="401377"/>
                  </a:cubicBezTo>
                  <a:cubicBezTo>
                    <a:pt x="42863" y="402615"/>
                    <a:pt x="19050" y="408140"/>
                    <a:pt x="0" y="413950"/>
                  </a:cubicBezTo>
                  <a:cubicBezTo>
                    <a:pt x="12192" y="405758"/>
                    <a:pt x="22193" y="400043"/>
                    <a:pt x="28956" y="396138"/>
                  </a:cubicBezTo>
                  <a:cubicBezTo>
                    <a:pt x="114237" y="346735"/>
                    <a:pt x="164953" y="297332"/>
                    <a:pt x="284798" y="247929"/>
                  </a:cubicBezTo>
                  <a:cubicBezTo>
                    <a:pt x="325279" y="229022"/>
                    <a:pt x="365141" y="221878"/>
                    <a:pt x="398526" y="219938"/>
                  </a:cubicBezTo>
                  <a:close/>
                  <a:moveTo>
                    <a:pt x="1012375" y="595"/>
                  </a:moveTo>
                  <a:cubicBezTo>
                    <a:pt x="1045760" y="-1346"/>
                    <a:pt x="1072668" y="1916"/>
                    <a:pt x="1087241" y="3821"/>
                  </a:cubicBezTo>
                  <a:cubicBezTo>
                    <a:pt x="1191826" y="22776"/>
                    <a:pt x="1278504" y="76878"/>
                    <a:pt x="1356418" y="145458"/>
                  </a:cubicBezTo>
                  <a:cubicBezTo>
                    <a:pt x="1382898" y="168794"/>
                    <a:pt x="1390025" y="167572"/>
                    <a:pt x="1431570" y="152411"/>
                  </a:cubicBezTo>
                  <a:cubicBezTo>
                    <a:pt x="1473115" y="137250"/>
                    <a:pt x="1544063" y="89543"/>
                    <a:pt x="1605690" y="54491"/>
                  </a:cubicBezTo>
                  <a:cubicBezTo>
                    <a:pt x="1676461" y="18773"/>
                    <a:pt x="1742657" y="6679"/>
                    <a:pt x="1786377" y="9917"/>
                  </a:cubicBezTo>
                  <a:cubicBezTo>
                    <a:pt x="1864863" y="13346"/>
                    <a:pt x="1934586" y="43826"/>
                    <a:pt x="2000022" y="83736"/>
                  </a:cubicBezTo>
                  <a:cubicBezTo>
                    <a:pt x="2171091" y="188225"/>
                    <a:pt x="2292821" y="337958"/>
                    <a:pt x="2385785" y="512932"/>
                  </a:cubicBezTo>
                  <a:cubicBezTo>
                    <a:pt x="2448174" y="630376"/>
                    <a:pt x="2490941" y="754391"/>
                    <a:pt x="2508562" y="886598"/>
                  </a:cubicBezTo>
                  <a:cubicBezTo>
                    <a:pt x="2510467" y="900409"/>
                    <a:pt x="2511864" y="909915"/>
                    <a:pt x="2529136" y="915745"/>
                  </a:cubicBezTo>
                  <a:cubicBezTo>
                    <a:pt x="2616077" y="945091"/>
                    <a:pt x="2781448" y="1000582"/>
                    <a:pt x="2958040" y="1204542"/>
                  </a:cubicBezTo>
                  <a:cubicBezTo>
                    <a:pt x="3080878" y="1346417"/>
                    <a:pt x="3196742" y="1557068"/>
                    <a:pt x="3249320" y="1781287"/>
                  </a:cubicBezTo>
                  <a:cubicBezTo>
                    <a:pt x="3269223" y="1865756"/>
                    <a:pt x="3267417" y="1939807"/>
                    <a:pt x="3264466" y="2076080"/>
                  </a:cubicBezTo>
                  <a:cubicBezTo>
                    <a:pt x="3251607" y="2222575"/>
                    <a:pt x="3201409" y="2331354"/>
                    <a:pt x="3060060" y="2415742"/>
                  </a:cubicBezTo>
                  <a:cubicBezTo>
                    <a:pt x="2997194" y="2460981"/>
                    <a:pt x="2936997" y="2486036"/>
                    <a:pt x="2875560" y="2521374"/>
                  </a:cubicBezTo>
                  <a:cubicBezTo>
                    <a:pt x="2857844" y="2531566"/>
                    <a:pt x="2834317" y="2541662"/>
                    <a:pt x="2816696" y="2551854"/>
                  </a:cubicBezTo>
                  <a:cubicBezTo>
                    <a:pt x="2833460" y="2532804"/>
                    <a:pt x="2847557" y="2520707"/>
                    <a:pt x="2858701" y="2504134"/>
                  </a:cubicBezTo>
                  <a:cubicBezTo>
                    <a:pt x="2901373" y="2444221"/>
                    <a:pt x="2921090" y="2375165"/>
                    <a:pt x="2936901" y="2304680"/>
                  </a:cubicBezTo>
                  <a:cubicBezTo>
                    <a:pt x="2948522" y="2244863"/>
                    <a:pt x="2939854" y="2088844"/>
                    <a:pt x="2939283" y="2088082"/>
                  </a:cubicBezTo>
                  <a:cubicBezTo>
                    <a:pt x="2938521" y="2088844"/>
                    <a:pt x="2916232" y="1975210"/>
                    <a:pt x="2899278" y="1919013"/>
                  </a:cubicBezTo>
                  <a:cubicBezTo>
                    <a:pt x="2838889" y="1718702"/>
                    <a:pt x="2740210" y="1539727"/>
                    <a:pt x="2601621" y="1382946"/>
                  </a:cubicBezTo>
                  <a:cubicBezTo>
                    <a:pt x="2598192" y="1379041"/>
                    <a:pt x="2541328" y="1308270"/>
                    <a:pt x="2507705" y="1285029"/>
                  </a:cubicBezTo>
                  <a:cubicBezTo>
                    <a:pt x="2452650" y="1240738"/>
                    <a:pt x="2397691" y="1196256"/>
                    <a:pt x="2335398" y="1161966"/>
                  </a:cubicBezTo>
                  <a:cubicBezTo>
                    <a:pt x="2293964" y="1139201"/>
                    <a:pt x="2250911" y="1120342"/>
                    <a:pt x="2205953" y="1105673"/>
                  </a:cubicBezTo>
                  <a:cubicBezTo>
                    <a:pt x="2195856" y="1102435"/>
                    <a:pt x="2182140" y="1102625"/>
                    <a:pt x="2183855" y="1085861"/>
                  </a:cubicBezTo>
                  <a:cubicBezTo>
                    <a:pt x="2179948" y="1049134"/>
                    <a:pt x="2158518" y="946034"/>
                    <a:pt x="2138992" y="889646"/>
                  </a:cubicBezTo>
                  <a:cubicBezTo>
                    <a:pt x="2059934" y="661427"/>
                    <a:pt x="1932776" y="466736"/>
                    <a:pt x="1739799" y="318241"/>
                  </a:cubicBezTo>
                  <a:cubicBezTo>
                    <a:pt x="1659504" y="256519"/>
                    <a:pt x="1602734" y="218419"/>
                    <a:pt x="1502722" y="200131"/>
                  </a:cubicBezTo>
                  <a:cubicBezTo>
                    <a:pt x="1479671" y="193940"/>
                    <a:pt x="1423283" y="190225"/>
                    <a:pt x="1398995" y="196226"/>
                  </a:cubicBezTo>
                  <a:cubicBezTo>
                    <a:pt x="1336320" y="207751"/>
                    <a:pt x="1279266" y="229945"/>
                    <a:pt x="1234498" y="278236"/>
                  </a:cubicBezTo>
                  <a:cubicBezTo>
                    <a:pt x="1210495" y="304144"/>
                    <a:pt x="1193445" y="334243"/>
                    <a:pt x="1175824" y="364247"/>
                  </a:cubicBezTo>
                  <a:cubicBezTo>
                    <a:pt x="1165442" y="385678"/>
                    <a:pt x="1150583" y="413968"/>
                    <a:pt x="1139820" y="439018"/>
                  </a:cubicBezTo>
                  <a:cubicBezTo>
                    <a:pt x="1070382" y="374725"/>
                    <a:pt x="995039" y="296715"/>
                    <a:pt x="910267" y="249852"/>
                  </a:cubicBezTo>
                  <a:cubicBezTo>
                    <a:pt x="833495" y="207370"/>
                    <a:pt x="757581" y="171937"/>
                    <a:pt x="667856" y="182034"/>
                  </a:cubicBezTo>
                  <a:cubicBezTo>
                    <a:pt x="656712" y="183272"/>
                    <a:pt x="632899" y="188797"/>
                    <a:pt x="613849" y="194607"/>
                  </a:cubicBezTo>
                  <a:cubicBezTo>
                    <a:pt x="626041" y="186415"/>
                    <a:pt x="636042" y="180700"/>
                    <a:pt x="642805" y="176795"/>
                  </a:cubicBezTo>
                  <a:cubicBezTo>
                    <a:pt x="728086" y="127392"/>
                    <a:pt x="778802" y="77989"/>
                    <a:pt x="898647" y="28586"/>
                  </a:cubicBezTo>
                  <a:cubicBezTo>
                    <a:pt x="939128" y="9679"/>
                    <a:pt x="978990" y="2535"/>
                    <a:pt x="1012375" y="5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7" name="Graphic 2">
              <a:extLst>
                <a:ext uri="{FF2B5EF4-FFF2-40B4-BE49-F238E27FC236}">
                  <a16:creationId xmlns:a16="http://schemas.microsoft.com/office/drawing/2014/main" id="{67363C32-3C35-4338-BE29-BC21C147011B}"/>
                </a:ext>
              </a:extLst>
            </p:cNvPr>
            <p:cNvSpPr/>
            <p:nvPr/>
          </p:nvSpPr>
          <p:spPr>
            <a:xfrm>
              <a:off x="1267727" y="1310327"/>
              <a:ext cx="2091190" cy="1895301"/>
            </a:xfrm>
            <a:custGeom>
              <a:avLst/>
              <a:gdLst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296114 w 3071421"/>
                <a:gd name="connsiteY17" fmla="*/ 843422 h 2446942"/>
                <a:gd name="connsiteX18" fmla="*/ 2306782 w 3071421"/>
                <a:gd name="connsiteY18" fmla="*/ 906478 h 2446942"/>
                <a:gd name="connsiteX19" fmla="*/ 2328880 w 3071421"/>
                <a:gd name="connsiteY19" fmla="*/ 926290 h 2446942"/>
                <a:gd name="connsiteX20" fmla="*/ 2635871 w 3071421"/>
                <a:gd name="connsiteY20" fmla="*/ 1105645 h 2446942"/>
                <a:gd name="connsiteX21" fmla="*/ 2730836 w 3071421"/>
                <a:gd name="connsiteY21" fmla="*/ 1206229 h 2446942"/>
                <a:gd name="connsiteX22" fmla="*/ 3045351 w 3071421"/>
                <a:gd name="connsiteY22" fmla="*/ 1818782 h 2446942"/>
                <a:gd name="connsiteX23" fmla="*/ 3010585 w 3071421"/>
                <a:gd name="connsiteY23" fmla="*/ 2276173 h 2446942"/>
                <a:gd name="connsiteX24" fmla="*/ 2914192 w 3071421"/>
                <a:gd name="connsiteY24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8939"/>
                <a:gd name="connsiteY0" fmla="*/ 2393235 h 2446942"/>
                <a:gd name="connsiteX1" fmla="*/ 2683211 w 3078939"/>
                <a:gd name="connsiteY1" fmla="*/ 2444003 h 2446942"/>
                <a:gd name="connsiteX2" fmla="*/ 2413558 w 3078939"/>
                <a:gd name="connsiteY2" fmla="*/ 2336656 h 2446942"/>
                <a:gd name="connsiteX3" fmla="*/ 331297 w 3078939"/>
                <a:gd name="connsiteY3" fmla="*/ 1126315 h 2446942"/>
                <a:gd name="connsiteX4" fmla="*/ 108984 w 3078939"/>
                <a:gd name="connsiteY4" fmla="*/ 862091 h 2446942"/>
                <a:gd name="connsiteX5" fmla="*/ 6590 w 3078939"/>
                <a:gd name="connsiteY5" fmla="*/ 569578 h 2446942"/>
                <a:gd name="connsiteX6" fmla="*/ 24688 w 3078939"/>
                <a:gd name="connsiteY6" fmla="*/ 342217 h 2446942"/>
                <a:gd name="connsiteX7" fmla="*/ 319105 w 3078939"/>
                <a:gd name="connsiteY7" fmla="*/ 219249 h 2446942"/>
                <a:gd name="connsiteX8" fmla="*/ 526465 w 3078939"/>
                <a:gd name="connsiteY8" fmla="*/ 354980 h 2446942"/>
                <a:gd name="connsiteX9" fmla="*/ 548848 w 3078939"/>
                <a:gd name="connsiteY9" fmla="*/ 369458 h 2446942"/>
                <a:gd name="connsiteX10" fmla="*/ 568089 w 3078939"/>
                <a:gd name="connsiteY10" fmla="*/ 212391 h 2446942"/>
                <a:gd name="connsiteX11" fmla="*/ 752588 w 3078939"/>
                <a:gd name="connsiteY11" fmla="*/ 9032 h 2446942"/>
                <a:gd name="connsiteX12" fmla="*/ 1078248 w 3078939"/>
                <a:gd name="connsiteY12" fmla="*/ 97996 h 2446942"/>
                <a:gd name="connsiteX13" fmla="*/ 1262842 w 3078939"/>
                <a:gd name="connsiteY13" fmla="*/ 259635 h 2446942"/>
                <a:gd name="connsiteX14" fmla="*/ 1539639 w 3078939"/>
                <a:gd name="connsiteY14" fmla="*/ 12080 h 2446942"/>
                <a:gd name="connsiteX15" fmla="*/ 1625650 w 3078939"/>
                <a:gd name="connsiteY15" fmla="*/ 20653 h 2446942"/>
                <a:gd name="connsiteX16" fmla="*/ 2054275 w 3078939"/>
                <a:gd name="connsiteY16" fmla="*/ 326215 h 2446942"/>
                <a:gd name="connsiteX17" fmla="*/ 2306782 w 3078939"/>
                <a:gd name="connsiteY17" fmla="*/ 906478 h 2446942"/>
                <a:gd name="connsiteX18" fmla="*/ 2328880 w 3078939"/>
                <a:gd name="connsiteY18" fmla="*/ 926290 h 2446942"/>
                <a:gd name="connsiteX19" fmla="*/ 2635871 w 3078939"/>
                <a:gd name="connsiteY19" fmla="*/ 1105645 h 2446942"/>
                <a:gd name="connsiteX20" fmla="*/ 3054778 w 3078939"/>
                <a:gd name="connsiteY20" fmla="*/ 1818782 h 2446942"/>
                <a:gd name="connsiteX21" fmla="*/ 3010585 w 3078939"/>
                <a:gd name="connsiteY21" fmla="*/ 2276173 h 2446942"/>
                <a:gd name="connsiteX22" fmla="*/ 2914192 w 3078939"/>
                <a:gd name="connsiteY22" fmla="*/ 2393235 h 2446942"/>
                <a:gd name="connsiteX0" fmla="*/ 2914192 w 3074855"/>
                <a:gd name="connsiteY0" fmla="*/ 2393235 h 2446942"/>
                <a:gd name="connsiteX1" fmla="*/ 2683211 w 3074855"/>
                <a:gd name="connsiteY1" fmla="*/ 2444003 h 2446942"/>
                <a:gd name="connsiteX2" fmla="*/ 2413558 w 3074855"/>
                <a:gd name="connsiteY2" fmla="*/ 2336656 h 2446942"/>
                <a:gd name="connsiteX3" fmla="*/ 331297 w 3074855"/>
                <a:gd name="connsiteY3" fmla="*/ 1126315 h 2446942"/>
                <a:gd name="connsiteX4" fmla="*/ 108984 w 3074855"/>
                <a:gd name="connsiteY4" fmla="*/ 862091 h 2446942"/>
                <a:gd name="connsiteX5" fmla="*/ 6590 w 3074855"/>
                <a:gd name="connsiteY5" fmla="*/ 569578 h 2446942"/>
                <a:gd name="connsiteX6" fmla="*/ 24688 w 3074855"/>
                <a:gd name="connsiteY6" fmla="*/ 342217 h 2446942"/>
                <a:gd name="connsiteX7" fmla="*/ 319105 w 3074855"/>
                <a:gd name="connsiteY7" fmla="*/ 219249 h 2446942"/>
                <a:gd name="connsiteX8" fmla="*/ 526465 w 3074855"/>
                <a:gd name="connsiteY8" fmla="*/ 354980 h 2446942"/>
                <a:gd name="connsiteX9" fmla="*/ 548848 w 3074855"/>
                <a:gd name="connsiteY9" fmla="*/ 369458 h 2446942"/>
                <a:gd name="connsiteX10" fmla="*/ 568089 w 3074855"/>
                <a:gd name="connsiteY10" fmla="*/ 212391 h 2446942"/>
                <a:gd name="connsiteX11" fmla="*/ 752588 w 3074855"/>
                <a:gd name="connsiteY11" fmla="*/ 9032 h 2446942"/>
                <a:gd name="connsiteX12" fmla="*/ 1078248 w 3074855"/>
                <a:gd name="connsiteY12" fmla="*/ 97996 h 2446942"/>
                <a:gd name="connsiteX13" fmla="*/ 1262842 w 3074855"/>
                <a:gd name="connsiteY13" fmla="*/ 259635 h 2446942"/>
                <a:gd name="connsiteX14" fmla="*/ 1539639 w 3074855"/>
                <a:gd name="connsiteY14" fmla="*/ 12080 h 2446942"/>
                <a:gd name="connsiteX15" fmla="*/ 1625650 w 3074855"/>
                <a:gd name="connsiteY15" fmla="*/ 20653 h 2446942"/>
                <a:gd name="connsiteX16" fmla="*/ 2054275 w 3074855"/>
                <a:gd name="connsiteY16" fmla="*/ 326215 h 2446942"/>
                <a:gd name="connsiteX17" fmla="*/ 2306782 w 3074855"/>
                <a:gd name="connsiteY17" fmla="*/ 906478 h 2446942"/>
                <a:gd name="connsiteX18" fmla="*/ 2328880 w 3074855"/>
                <a:gd name="connsiteY18" fmla="*/ 926290 h 2446942"/>
                <a:gd name="connsiteX19" fmla="*/ 2635871 w 3074855"/>
                <a:gd name="connsiteY19" fmla="*/ 1105645 h 2446942"/>
                <a:gd name="connsiteX20" fmla="*/ 3054778 w 3074855"/>
                <a:gd name="connsiteY20" fmla="*/ 1818782 h 2446942"/>
                <a:gd name="connsiteX21" fmla="*/ 3010585 w 3074855"/>
                <a:gd name="connsiteY21" fmla="*/ 2276173 h 2446942"/>
                <a:gd name="connsiteX22" fmla="*/ 2914192 w 3074855"/>
                <a:gd name="connsiteY22" fmla="*/ 2393235 h 2446942"/>
                <a:gd name="connsiteX0" fmla="*/ 2917334 w 3074855"/>
                <a:gd name="connsiteY0" fmla="*/ 2399519 h 2447736"/>
                <a:gd name="connsiteX1" fmla="*/ 2683211 w 3074855"/>
                <a:gd name="connsiteY1" fmla="*/ 2444003 h 2447736"/>
                <a:gd name="connsiteX2" fmla="*/ 2413558 w 3074855"/>
                <a:gd name="connsiteY2" fmla="*/ 2336656 h 2447736"/>
                <a:gd name="connsiteX3" fmla="*/ 331297 w 3074855"/>
                <a:gd name="connsiteY3" fmla="*/ 1126315 h 2447736"/>
                <a:gd name="connsiteX4" fmla="*/ 108984 w 3074855"/>
                <a:gd name="connsiteY4" fmla="*/ 862091 h 2447736"/>
                <a:gd name="connsiteX5" fmla="*/ 6590 w 3074855"/>
                <a:gd name="connsiteY5" fmla="*/ 569578 h 2447736"/>
                <a:gd name="connsiteX6" fmla="*/ 24688 w 3074855"/>
                <a:gd name="connsiteY6" fmla="*/ 342217 h 2447736"/>
                <a:gd name="connsiteX7" fmla="*/ 319105 w 3074855"/>
                <a:gd name="connsiteY7" fmla="*/ 219249 h 2447736"/>
                <a:gd name="connsiteX8" fmla="*/ 526465 w 3074855"/>
                <a:gd name="connsiteY8" fmla="*/ 354980 h 2447736"/>
                <a:gd name="connsiteX9" fmla="*/ 548848 w 3074855"/>
                <a:gd name="connsiteY9" fmla="*/ 369458 h 2447736"/>
                <a:gd name="connsiteX10" fmla="*/ 568089 w 3074855"/>
                <a:gd name="connsiteY10" fmla="*/ 212391 h 2447736"/>
                <a:gd name="connsiteX11" fmla="*/ 752588 w 3074855"/>
                <a:gd name="connsiteY11" fmla="*/ 9032 h 2447736"/>
                <a:gd name="connsiteX12" fmla="*/ 1078248 w 3074855"/>
                <a:gd name="connsiteY12" fmla="*/ 97996 h 2447736"/>
                <a:gd name="connsiteX13" fmla="*/ 1262842 w 3074855"/>
                <a:gd name="connsiteY13" fmla="*/ 259635 h 2447736"/>
                <a:gd name="connsiteX14" fmla="*/ 1539639 w 3074855"/>
                <a:gd name="connsiteY14" fmla="*/ 12080 h 2447736"/>
                <a:gd name="connsiteX15" fmla="*/ 1625650 w 3074855"/>
                <a:gd name="connsiteY15" fmla="*/ 20653 h 2447736"/>
                <a:gd name="connsiteX16" fmla="*/ 2054275 w 3074855"/>
                <a:gd name="connsiteY16" fmla="*/ 326215 h 2447736"/>
                <a:gd name="connsiteX17" fmla="*/ 2306782 w 3074855"/>
                <a:gd name="connsiteY17" fmla="*/ 906478 h 2447736"/>
                <a:gd name="connsiteX18" fmla="*/ 2328880 w 3074855"/>
                <a:gd name="connsiteY18" fmla="*/ 926290 h 2447736"/>
                <a:gd name="connsiteX19" fmla="*/ 2635871 w 3074855"/>
                <a:gd name="connsiteY19" fmla="*/ 1105645 h 2447736"/>
                <a:gd name="connsiteX20" fmla="*/ 3054778 w 3074855"/>
                <a:gd name="connsiteY20" fmla="*/ 1818782 h 2447736"/>
                <a:gd name="connsiteX21" fmla="*/ 3010585 w 3074855"/>
                <a:gd name="connsiteY21" fmla="*/ 2276173 h 2447736"/>
                <a:gd name="connsiteX22" fmla="*/ 2917334 w 3074855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54275 w 3076047"/>
                <a:gd name="connsiteY16" fmla="*/ 326215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76047" h="2447736">
                  <a:moveTo>
                    <a:pt x="2917334" y="2399519"/>
                  </a:moveTo>
                  <a:cubicBezTo>
                    <a:pt x="2851325" y="2443905"/>
                    <a:pt x="2767174" y="2454480"/>
                    <a:pt x="2683211" y="2444003"/>
                  </a:cubicBezTo>
                  <a:cubicBezTo>
                    <a:pt x="2599248" y="2433526"/>
                    <a:pt x="2498140" y="2385901"/>
                    <a:pt x="2413558" y="2336656"/>
                  </a:cubicBezTo>
                  <a:lnTo>
                    <a:pt x="331297" y="1126315"/>
                  </a:lnTo>
                  <a:cubicBezTo>
                    <a:pt x="235952" y="1056687"/>
                    <a:pt x="166039" y="964485"/>
                    <a:pt x="108984" y="862091"/>
                  </a:cubicBezTo>
                  <a:cubicBezTo>
                    <a:pt x="57930" y="770556"/>
                    <a:pt x="22402" y="673496"/>
                    <a:pt x="6590" y="569578"/>
                  </a:cubicBezTo>
                  <a:cubicBezTo>
                    <a:pt x="-5126" y="492521"/>
                    <a:pt x="-2459" y="415940"/>
                    <a:pt x="24688" y="342217"/>
                  </a:cubicBezTo>
                  <a:cubicBezTo>
                    <a:pt x="68884" y="222106"/>
                    <a:pt x="195566" y="170576"/>
                    <a:pt x="319105" y="219249"/>
                  </a:cubicBezTo>
                  <a:cubicBezTo>
                    <a:pt x="397782" y="250205"/>
                    <a:pt x="467695" y="293830"/>
                    <a:pt x="526465" y="354980"/>
                  </a:cubicBezTo>
                  <a:cubicBezTo>
                    <a:pt x="531799" y="360600"/>
                    <a:pt x="535990" y="368601"/>
                    <a:pt x="548848" y="369458"/>
                  </a:cubicBezTo>
                  <a:cubicBezTo>
                    <a:pt x="547039" y="315928"/>
                    <a:pt x="551992" y="263064"/>
                    <a:pt x="568089" y="212391"/>
                  </a:cubicBezTo>
                  <a:cubicBezTo>
                    <a:pt x="592854" y="133619"/>
                    <a:pt x="664768" y="39988"/>
                    <a:pt x="752588" y="9032"/>
                  </a:cubicBezTo>
                  <a:cubicBezTo>
                    <a:pt x="909560" y="-26115"/>
                    <a:pt x="1002524" y="49323"/>
                    <a:pt x="1078248" y="97996"/>
                  </a:cubicBezTo>
                  <a:cubicBezTo>
                    <a:pt x="1145685" y="141430"/>
                    <a:pt x="1246936" y="243823"/>
                    <a:pt x="1262842" y="259635"/>
                  </a:cubicBezTo>
                  <a:cubicBezTo>
                    <a:pt x="1328946" y="99805"/>
                    <a:pt x="1390668" y="36845"/>
                    <a:pt x="1539639" y="12080"/>
                  </a:cubicBezTo>
                  <a:cubicBezTo>
                    <a:pt x="1561261" y="9794"/>
                    <a:pt x="1592503" y="13604"/>
                    <a:pt x="1625650" y="20653"/>
                  </a:cubicBezTo>
                  <a:cubicBezTo>
                    <a:pt x="1740426" y="33797"/>
                    <a:pt x="1911783" y="143290"/>
                    <a:pt x="2064755" y="334076"/>
                  </a:cubicBezTo>
                  <a:cubicBezTo>
                    <a:pt x="2178277" y="481713"/>
                    <a:pt x="2285630" y="659302"/>
                    <a:pt x="2309402" y="903858"/>
                  </a:cubicBezTo>
                  <a:cubicBezTo>
                    <a:pt x="2311784" y="915288"/>
                    <a:pt x="2323181" y="914037"/>
                    <a:pt x="2336740" y="918430"/>
                  </a:cubicBezTo>
                  <a:cubicBezTo>
                    <a:pt x="2446409" y="953962"/>
                    <a:pt x="2546241" y="1027064"/>
                    <a:pt x="2635871" y="1105645"/>
                  </a:cubicBezTo>
                  <a:cubicBezTo>
                    <a:pt x="2912397" y="1380084"/>
                    <a:pt x="2992326" y="1589129"/>
                    <a:pt x="3054778" y="1818782"/>
                  </a:cubicBezTo>
                  <a:cubicBezTo>
                    <a:pt x="3108026" y="2018234"/>
                    <a:pt x="3048302" y="2237689"/>
                    <a:pt x="3016870" y="2285600"/>
                  </a:cubicBezTo>
                  <a:cubicBezTo>
                    <a:pt x="3005440" y="2304269"/>
                    <a:pt x="2986580" y="2348370"/>
                    <a:pt x="2917334" y="23995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https://aws.plainenglish.io/how-to-host-your-react-application-in-aws-s3-c0940cd4377b</a:t>
            </a:r>
            <a:endParaRPr lang="en-US" dirty="0"/>
          </a:p>
          <a:p>
            <a:endParaRPr lang="he-IL" dirty="0">
              <a:hlinkClick r:id="rId3"/>
            </a:endParaRPr>
          </a:p>
          <a:p>
            <a:r>
              <a:rPr lang="en-US" dirty="0">
                <a:hlinkClick r:id="rId3"/>
              </a:rPr>
              <a:t>https://plainenglish.io/community/how-to-host-your-react-application-in-aws-s3-e9969d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https://docs.aws.amazon.com/AmazonS3/latest/userguide/HostingWebsiteOnS3Setup.html</a:t>
            </a:r>
            <a:endParaRPr lang="en-US" dirty="0"/>
          </a:p>
          <a:p>
            <a:endParaRPr lang="he-IL" dirty="0"/>
          </a:p>
        </p:txBody>
      </p:sp>
      <p:grpSp>
        <p:nvGrpSpPr>
          <p:cNvPr id="8" name="Group 5">
            <a:extLst>
              <a:ext uri="{FF2B5EF4-FFF2-40B4-BE49-F238E27FC236}">
                <a16:creationId xmlns:a16="http://schemas.microsoft.com/office/drawing/2014/main" id="{ADF884BF-B33D-42B9-BF57-CD0BE35F4DF2}"/>
              </a:ext>
            </a:extLst>
          </p:cNvPr>
          <p:cNvGrpSpPr/>
          <p:nvPr/>
        </p:nvGrpSpPr>
        <p:grpSpPr>
          <a:xfrm>
            <a:off x="259099" y="3477491"/>
            <a:ext cx="1050156" cy="3255818"/>
            <a:chOff x="1458926" y="2548476"/>
            <a:chExt cx="1197231" cy="3664322"/>
          </a:xfrm>
        </p:grpSpPr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C24EA0D4-0175-4E86-9545-DE5864AF6545}"/>
                </a:ext>
              </a:extLst>
            </p:cNvPr>
            <p:cNvGrpSpPr/>
            <p:nvPr/>
          </p:nvGrpSpPr>
          <p:grpSpPr>
            <a:xfrm>
              <a:off x="1458926" y="4098584"/>
              <a:ext cx="1197231" cy="2114214"/>
              <a:chOff x="1044497" y="4026539"/>
              <a:chExt cx="1761073" cy="2730457"/>
            </a:xfrm>
          </p:grpSpPr>
          <p:sp>
            <p:nvSpPr>
              <p:cNvPr id="18" name="Graphic 116">
                <a:extLst>
                  <a:ext uri="{FF2B5EF4-FFF2-40B4-BE49-F238E27FC236}">
                    <a16:creationId xmlns:a16="http://schemas.microsoft.com/office/drawing/2014/main" id="{0328FB10-4BD5-4B69-B0AD-88C27B68C6C8}"/>
                  </a:ext>
                </a:extLst>
              </p:cNvPr>
              <p:cNvSpPr/>
              <p:nvPr/>
            </p:nvSpPr>
            <p:spPr>
              <a:xfrm>
                <a:off x="1044497" y="4229090"/>
                <a:ext cx="1362086" cy="2527906"/>
              </a:xfrm>
              <a:custGeom>
                <a:avLst/>
                <a:gdLst>
                  <a:gd name="connsiteX0" fmla="*/ 125375 w 3419482"/>
                  <a:gd name="connsiteY0" fmla="*/ 4462418 h 6346242"/>
                  <a:gd name="connsiteX1" fmla="*/ 117865 w 3419482"/>
                  <a:gd name="connsiteY1" fmla="*/ 4460009 h 6346242"/>
                  <a:gd name="connsiteX2" fmla="*/ 27323 w 3419482"/>
                  <a:gd name="connsiteY2" fmla="*/ 4208573 h 6346242"/>
                  <a:gd name="connsiteX3" fmla="*/ 1196654 w 3419482"/>
                  <a:gd name="connsiteY3" fmla="*/ 4647 h 6346242"/>
                  <a:gd name="connsiteX4" fmla="*/ 1261196 w 3419482"/>
                  <a:gd name="connsiteY4" fmla="*/ 30860 h 6346242"/>
                  <a:gd name="connsiteX5" fmla="*/ 2194607 w 3419482"/>
                  <a:gd name="connsiteY5" fmla="*/ 572061 h 6346242"/>
                  <a:gd name="connsiteX6" fmla="*/ 2245829 w 3419482"/>
                  <a:gd name="connsiteY6" fmla="*/ 612090 h 6346242"/>
                  <a:gd name="connsiteX7" fmla="*/ 2287063 w 3419482"/>
                  <a:gd name="connsiteY7" fmla="*/ 751305 h 6346242"/>
                  <a:gd name="connsiteX8" fmla="*/ 2521496 w 3419482"/>
                  <a:gd name="connsiteY8" fmla="*/ 1902783 h 6346242"/>
                  <a:gd name="connsiteX9" fmla="*/ 2807647 w 3419482"/>
                  <a:gd name="connsiteY9" fmla="*/ 3314695 h 6346242"/>
                  <a:gd name="connsiteX10" fmla="*/ 3025360 w 3419482"/>
                  <a:gd name="connsiteY10" fmla="*/ 4389091 h 6346242"/>
                  <a:gd name="connsiteX11" fmla="*/ 3350832 w 3419482"/>
                  <a:gd name="connsiteY11" fmla="*/ 6016803 h 6346242"/>
                  <a:gd name="connsiteX12" fmla="*/ 3419483 w 3419482"/>
                  <a:gd name="connsiteY12" fmla="*/ 6338591 h 6346242"/>
                  <a:gd name="connsiteX13" fmla="*/ 3244986 w 3419482"/>
                  <a:gd name="connsiteY13" fmla="*/ 6245710 h 6346242"/>
                  <a:gd name="connsiteX14" fmla="*/ 3014875 w 3419482"/>
                  <a:gd name="connsiteY14" fmla="*/ 5117541 h 6346242"/>
                  <a:gd name="connsiteX15" fmla="*/ 2550614 w 3419482"/>
                  <a:gd name="connsiteY15" fmla="*/ 2806296 h 6346242"/>
                  <a:gd name="connsiteX16" fmla="*/ 2131978 w 3419482"/>
                  <a:gd name="connsiteY16" fmla="*/ 749463 h 6346242"/>
                  <a:gd name="connsiteX17" fmla="*/ 2075159 w 3419482"/>
                  <a:gd name="connsiteY17" fmla="*/ 668697 h 6346242"/>
                  <a:gd name="connsiteX18" fmla="*/ 1320637 w 3419482"/>
                  <a:gd name="connsiteY18" fmla="*/ 237380 h 6346242"/>
                  <a:gd name="connsiteX19" fmla="*/ 125375 w 3419482"/>
                  <a:gd name="connsiteY19" fmla="*/ 4462418 h 6346242"/>
                  <a:gd name="connsiteX20" fmla="*/ 125375 w 3419482"/>
                  <a:gd name="connsiteY20" fmla="*/ 4462418 h 63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19482" h="6346242">
                    <a:moveTo>
                      <a:pt x="125375" y="4462418"/>
                    </a:moveTo>
                    <a:cubicBezTo>
                      <a:pt x="122966" y="4461709"/>
                      <a:pt x="120062" y="4461213"/>
                      <a:pt x="117865" y="4460009"/>
                    </a:cubicBezTo>
                    <a:cubicBezTo>
                      <a:pt x="-20003" y="4368121"/>
                      <a:pt x="-17311" y="4367412"/>
                      <a:pt x="27323" y="4208573"/>
                    </a:cubicBezTo>
                    <a:cubicBezTo>
                      <a:pt x="181415" y="3662058"/>
                      <a:pt x="1112205" y="312336"/>
                      <a:pt x="1196654" y="4647"/>
                    </a:cubicBezTo>
                    <a:cubicBezTo>
                      <a:pt x="1219680" y="-11577"/>
                      <a:pt x="1240792" y="18958"/>
                      <a:pt x="1261196" y="30860"/>
                    </a:cubicBezTo>
                    <a:cubicBezTo>
                      <a:pt x="1576253" y="212937"/>
                      <a:pt x="1885147" y="380491"/>
                      <a:pt x="2194607" y="572061"/>
                    </a:cubicBezTo>
                    <a:cubicBezTo>
                      <a:pt x="2205801" y="578863"/>
                      <a:pt x="2237328" y="601888"/>
                      <a:pt x="2245829" y="612090"/>
                    </a:cubicBezTo>
                    <a:cubicBezTo>
                      <a:pt x="2279340" y="662746"/>
                      <a:pt x="2263754" y="697177"/>
                      <a:pt x="2287063" y="751305"/>
                    </a:cubicBezTo>
                    <a:cubicBezTo>
                      <a:pt x="2370095" y="1134162"/>
                      <a:pt x="2442643" y="1518933"/>
                      <a:pt x="2521496" y="1902783"/>
                    </a:cubicBezTo>
                    <a:cubicBezTo>
                      <a:pt x="2618060" y="2373207"/>
                      <a:pt x="2712003" y="2844057"/>
                      <a:pt x="2807647" y="3314695"/>
                    </a:cubicBezTo>
                    <a:cubicBezTo>
                      <a:pt x="2880478" y="3672827"/>
                      <a:pt x="2954726" y="4030676"/>
                      <a:pt x="3025360" y="4389091"/>
                    </a:cubicBezTo>
                    <a:cubicBezTo>
                      <a:pt x="3132127" y="4931992"/>
                      <a:pt x="3249379" y="5472698"/>
                      <a:pt x="3350832" y="6016803"/>
                    </a:cubicBezTo>
                    <a:cubicBezTo>
                      <a:pt x="3370952" y="6124491"/>
                      <a:pt x="3392844" y="6232108"/>
                      <a:pt x="3419483" y="6338591"/>
                    </a:cubicBezTo>
                    <a:cubicBezTo>
                      <a:pt x="3334041" y="6364025"/>
                      <a:pt x="3260998" y="6324280"/>
                      <a:pt x="3244986" y="6245710"/>
                    </a:cubicBezTo>
                    <a:cubicBezTo>
                      <a:pt x="3168542" y="5869654"/>
                      <a:pt x="3090894" y="5493810"/>
                      <a:pt x="3014875" y="5117541"/>
                    </a:cubicBezTo>
                    <a:cubicBezTo>
                      <a:pt x="2859791" y="4347221"/>
                      <a:pt x="2706407" y="3576404"/>
                      <a:pt x="2550614" y="2806296"/>
                    </a:cubicBezTo>
                    <a:cubicBezTo>
                      <a:pt x="2411824" y="2120567"/>
                      <a:pt x="2269776" y="1435404"/>
                      <a:pt x="2131978" y="749463"/>
                    </a:cubicBezTo>
                    <a:cubicBezTo>
                      <a:pt x="2125177" y="716235"/>
                      <a:pt x="2107678" y="687400"/>
                      <a:pt x="2075159" y="668697"/>
                    </a:cubicBezTo>
                    <a:cubicBezTo>
                      <a:pt x="2033146" y="645176"/>
                      <a:pt x="1354360" y="224769"/>
                      <a:pt x="1320637" y="237380"/>
                    </a:cubicBezTo>
                    <a:cubicBezTo>
                      <a:pt x="1279900" y="254595"/>
                      <a:pt x="150384" y="4389162"/>
                      <a:pt x="125375" y="4462418"/>
                    </a:cubicBezTo>
                    <a:lnTo>
                      <a:pt x="125375" y="4462418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Graphic 116">
                <a:extLst>
                  <a:ext uri="{FF2B5EF4-FFF2-40B4-BE49-F238E27FC236}">
                    <a16:creationId xmlns:a16="http://schemas.microsoft.com/office/drawing/2014/main" id="{C5B800E7-609F-4FAF-989D-EA53428A688D}"/>
                  </a:ext>
                </a:extLst>
              </p:cNvPr>
              <p:cNvSpPr/>
              <p:nvPr/>
            </p:nvSpPr>
            <p:spPr>
              <a:xfrm>
                <a:off x="1431682" y="4443978"/>
                <a:ext cx="417459" cy="1335824"/>
              </a:xfrm>
              <a:custGeom>
                <a:avLst/>
                <a:gdLst>
                  <a:gd name="connsiteX0" fmla="*/ 895344 w 1048020"/>
                  <a:gd name="connsiteY0" fmla="*/ 0 h 3353552"/>
                  <a:gd name="connsiteX1" fmla="*/ 1048020 w 1048020"/>
                  <a:gd name="connsiteY1" fmla="*/ 90401 h 3353552"/>
                  <a:gd name="connsiteX2" fmla="*/ 163139 w 1048020"/>
                  <a:gd name="connsiteY2" fmla="*/ 3297508 h 3353552"/>
                  <a:gd name="connsiteX3" fmla="*/ 134801 w 1048020"/>
                  <a:gd name="connsiteY3" fmla="*/ 3353477 h 3353552"/>
                  <a:gd name="connsiteX4" fmla="*/ 12589 w 1048020"/>
                  <a:gd name="connsiteY4" fmla="*/ 3253157 h 3353552"/>
                  <a:gd name="connsiteX5" fmla="*/ 4371 w 1048020"/>
                  <a:gd name="connsiteY5" fmla="*/ 3180964 h 3353552"/>
                  <a:gd name="connsiteX6" fmla="*/ 895344 w 1048020"/>
                  <a:gd name="connsiteY6" fmla="*/ 0 h 3353552"/>
                  <a:gd name="connsiteX7" fmla="*/ 895344 w 1048020"/>
                  <a:gd name="connsiteY7" fmla="*/ 0 h 3353552"/>
                  <a:gd name="connsiteX8" fmla="*/ 895344 w 1048020"/>
                  <a:gd name="connsiteY8" fmla="*/ 0 h 335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8020" h="3353552">
                    <a:moveTo>
                      <a:pt x="895344" y="0"/>
                    </a:moveTo>
                    <a:lnTo>
                      <a:pt x="1048020" y="90401"/>
                    </a:lnTo>
                    <a:lnTo>
                      <a:pt x="163139" y="3297508"/>
                    </a:lnTo>
                    <a:cubicBezTo>
                      <a:pt x="157543" y="3317629"/>
                      <a:pt x="155630" y="3355461"/>
                      <a:pt x="134801" y="3353477"/>
                    </a:cubicBezTo>
                    <a:lnTo>
                      <a:pt x="12589" y="3253157"/>
                    </a:lnTo>
                    <a:cubicBezTo>
                      <a:pt x="-2430" y="3234029"/>
                      <a:pt x="-2430" y="3204202"/>
                      <a:pt x="4371" y="3180964"/>
                    </a:cubicBezTo>
                    <a:lnTo>
                      <a:pt x="895344" y="0"/>
                    </a:lnTo>
                    <a:lnTo>
                      <a:pt x="895344" y="0"/>
                    </a:lnTo>
                    <a:lnTo>
                      <a:pt x="895344" y="0"/>
                    </a:ln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Graphic 116">
                <a:extLst>
                  <a:ext uri="{FF2B5EF4-FFF2-40B4-BE49-F238E27FC236}">
                    <a16:creationId xmlns:a16="http://schemas.microsoft.com/office/drawing/2014/main" id="{25ECDFF8-3CC7-4836-8E6C-EF06C9978D38}"/>
                  </a:ext>
                </a:extLst>
              </p:cNvPr>
              <p:cNvSpPr/>
              <p:nvPr/>
            </p:nvSpPr>
            <p:spPr>
              <a:xfrm>
                <a:off x="2291330" y="4289358"/>
                <a:ext cx="500916" cy="2241789"/>
              </a:xfrm>
              <a:custGeom>
                <a:avLst/>
                <a:gdLst>
                  <a:gd name="connsiteX0" fmla="*/ 1170890 w 1257536"/>
                  <a:gd name="connsiteY0" fmla="*/ 5227313 h 5627952"/>
                  <a:gd name="connsiteX1" fmla="*/ 1170182 w 1257536"/>
                  <a:gd name="connsiteY1" fmla="*/ 5227809 h 5627952"/>
                  <a:gd name="connsiteX2" fmla="*/ 172087 w 1257536"/>
                  <a:gd name="connsiteY2" fmla="*/ 235071 h 5627952"/>
                  <a:gd name="connsiteX3" fmla="*/ 120794 w 1257536"/>
                  <a:gd name="connsiteY3" fmla="*/ 0 h 5627952"/>
                  <a:gd name="connsiteX4" fmla="*/ 0 w 1257536"/>
                  <a:gd name="connsiteY4" fmla="*/ 76657 h 5627952"/>
                  <a:gd name="connsiteX5" fmla="*/ 32164 w 1257536"/>
                  <a:gd name="connsiteY5" fmla="*/ 204961 h 5627952"/>
                  <a:gd name="connsiteX6" fmla="*/ 1053497 w 1257536"/>
                  <a:gd name="connsiteY6" fmla="*/ 5294688 h 5627952"/>
                  <a:gd name="connsiteX7" fmla="*/ 1053001 w 1257536"/>
                  <a:gd name="connsiteY7" fmla="*/ 5294901 h 5627952"/>
                  <a:gd name="connsiteX8" fmla="*/ 1117401 w 1257536"/>
                  <a:gd name="connsiteY8" fmla="*/ 5611729 h 5627952"/>
                  <a:gd name="connsiteX9" fmla="*/ 1257536 w 1257536"/>
                  <a:gd name="connsiteY9" fmla="*/ 5627953 h 5627952"/>
                  <a:gd name="connsiteX10" fmla="*/ 1170890 w 1257536"/>
                  <a:gd name="connsiteY10" fmla="*/ 5227313 h 5627952"/>
                  <a:gd name="connsiteX11" fmla="*/ 1170890 w 1257536"/>
                  <a:gd name="connsiteY11" fmla="*/ 5227313 h 562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7536" h="5627952">
                    <a:moveTo>
                      <a:pt x="1170890" y="5227313"/>
                    </a:moveTo>
                    <a:cubicBezTo>
                      <a:pt x="1170678" y="5227525"/>
                      <a:pt x="1170394" y="5227525"/>
                      <a:pt x="1170182" y="5227809"/>
                    </a:cubicBezTo>
                    <a:lnTo>
                      <a:pt x="172087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4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9"/>
                      <a:pt x="1193632" y="5618034"/>
                      <a:pt x="1257536" y="5627953"/>
                    </a:cubicBezTo>
                    <a:cubicBezTo>
                      <a:pt x="1236991" y="5538331"/>
                      <a:pt x="1192215" y="5320193"/>
                      <a:pt x="1170890" y="5227313"/>
                    </a:cubicBezTo>
                    <a:lnTo>
                      <a:pt x="1170890" y="5227313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Graphic 116">
                <a:extLst>
                  <a:ext uri="{FF2B5EF4-FFF2-40B4-BE49-F238E27FC236}">
                    <a16:creationId xmlns:a16="http://schemas.microsoft.com/office/drawing/2014/main" id="{6830AEA8-3EFE-4686-8119-D7EFCC3F0303}"/>
                  </a:ext>
                </a:extLst>
              </p:cNvPr>
              <p:cNvSpPr/>
              <p:nvPr/>
            </p:nvSpPr>
            <p:spPr>
              <a:xfrm>
                <a:off x="2291133" y="4290261"/>
                <a:ext cx="499307" cy="2242128"/>
              </a:xfrm>
              <a:custGeom>
                <a:avLst/>
                <a:gdLst>
                  <a:gd name="connsiteX0" fmla="*/ 1170961 w 1253497"/>
                  <a:gd name="connsiteY0" fmla="*/ 5227242 h 5628802"/>
                  <a:gd name="connsiteX1" fmla="*/ 1170253 w 1253497"/>
                  <a:gd name="connsiteY1" fmla="*/ 5227738 h 5628802"/>
                  <a:gd name="connsiteX2" fmla="*/ 172088 w 1253497"/>
                  <a:gd name="connsiteY2" fmla="*/ 235071 h 5628802"/>
                  <a:gd name="connsiteX3" fmla="*/ 120794 w 1253497"/>
                  <a:gd name="connsiteY3" fmla="*/ 0 h 5628802"/>
                  <a:gd name="connsiteX4" fmla="*/ 0 w 1253497"/>
                  <a:gd name="connsiteY4" fmla="*/ 76657 h 5628802"/>
                  <a:gd name="connsiteX5" fmla="*/ 32165 w 1253497"/>
                  <a:gd name="connsiteY5" fmla="*/ 204961 h 5628802"/>
                  <a:gd name="connsiteX6" fmla="*/ 1053497 w 1253497"/>
                  <a:gd name="connsiteY6" fmla="*/ 5294688 h 5628802"/>
                  <a:gd name="connsiteX7" fmla="*/ 1053001 w 1253497"/>
                  <a:gd name="connsiteY7" fmla="*/ 5294901 h 5628802"/>
                  <a:gd name="connsiteX8" fmla="*/ 1117401 w 1253497"/>
                  <a:gd name="connsiteY8" fmla="*/ 5611729 h 5628802"/>
                  <a:gd name="connsiteX9" fmla="*/ 1253498 w 1253497"/>
                  <a:gd name="connsiteY9" fmla="*/ 5628803 h 5628802"/>
                  <a:gd name="connsiteX10" fmla="*/ 1170961 w 1253497"/>
                  <a:gd name="connsiteY10" fmla="*/ 5227242 h 5628802"/>
                  <a:gd name="connsiteX11" fmla="*/ 1170961 w 1253497"/>
                  <a:gd name="connsiteY11" fmla="*/ 5227242 h 562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3497" h="5628802">
                    <a:moveTo>
                      <a:pt x="1170961" y="5227242"/>
                    </a:moveTo>
                    <a:cubicBezTo>
                      <a:pt x="1170749" y="5227454"/>
                      <a:pt x="1170465" y="5227454"/>
                      <a:pt x="1170253" y="5227738"/>
                    </a:cubicBezTo>
                    <a:lnTo>
                      <a:pt x="172088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5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8"/>
                      <a:pt x="1188035" y="5620655"/>
                      <a:pt x="1253498" y="5628803"/>
                    </a:cubicBezTo>
                    <a:cubicBezTo>
                      <a:pt x="1233023" y="5539110"/>
                      <a:pt x="1192286" y="5320193"/>
                      <a:pt x="1170961" y="5227242"/>
                    </a:cubicBezTo>
                    <a:lnTo>
                      <a:pt x="1170961" y="5227242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19">
                <a:extLst>
                  <a:ext uri="{FF2B5EF4-FFF2-40B4-BE49-F238E27FC236}">
                    <a16:creationId xmlns:a16="http://schemas.microsoft.com/office/drawing/2014/main" id="{74704C17-8B09-46ED-B712-7D031B1704E4}"/>
                  </a:ext>
                </a:extLst>
              </p:cNvPr>
              <p:cNvSpPr/>
              <p:nvPr/>
            </p:nvSpPr>
            <p:spPr>
              <a:xfrm>
                <a:off x="1980564" y="4380594"/>
                <a:ext cx="769944" cy="2176862"/>
              </a:xfrm>
              <a:custGeom>
                <a:avLst/>
                <a:gdLst>
                  <a:gd name="connsiteX0" fmla="*/ 717425 w 769944"/>
                  <a:gd name="connsiteY0" fmla="*/ 1954814 h 2176862"/>
                  <a:gd name="connsiteX1" fmla="*/ 769944 w 769944"/>
                  <a:gd name="connsiteY1" fmla="*/ 1968275 h 2176862"/>
                  <a:gd name="connsiteX2" fmla="*/ 424184 w 769944"/>
                  <a:gd name="connsiteY2" fmla="*/ 2171662 h 2176862"/>
                  <a:gd name="connsiteX3" fmla="*/ 404091 w 769944"/>
                  <a:gd name="connsiteY3" fmla="*/ 2163816 h 2176862"/>
                  <a:gd name="connsiteX4" fmla="*/ 398870 w 769944"/>
                  <a:gd name="connsiteY4" fmla="*/ 2136245 h 2176862"/>
                  <a:gd name="connsiteX5" fmla="*/ 513841 w 769944"/>
                  <a:gd name="connsiteY5" fmla="*/ 2069983 h 2176862"/>
                  <a:gd name="connsiteX6" fmla="*/ 717425 w 769944"/>
                  <a:gd name="connsiteY6" fmla="*/ 1954814 h 2176862"/>
                  <a:gd name="connsiteX7" fmla="*/ 672610 w 769944"/>
                  <a:gd name="connsiteY7" fmla="*/ 1733140 h 2176862"/>
                  <a:gd name="connsiteX8" fmla="*/ 725637 w 769944"/>
                  <a:gd name="connsiteY8" fmla="*/ 1753177 h 2176862"/>
                  <a:gd name="connsiteX9" fmla="*/ 401411 w 769944"/>
                  <a:gd name="connsiteY9" fmla="*/ 1938925 h 2176862"/>
                  <a:gd name="connsiteX10" fmla="*/ 355580 w 769944"/>
                  <a:gd name="connsiteY10" fmla="*/ 1919453 h 2176862"/>
                  <a:gd name="connsiteX11" fmla="*/ 672610 w 769944"/>
                  <a:gd name="connsiteY11" fmla="*/ 1733140 h 2176862"/>
                  <a:gd name="connsiteX12" fmla="*/ 630223 w 769944"/>
                  <a:gd name="connsiteY12" fmla="*/ 1518241 h 2176862"/>
                  <a:gd name="connsiteX13" fmla="*/ 682516 w 769944"/>
                  <a:gd name="connsiteY13" fmla="*/ 1530574 h 2176862"/>
                  <a:gd name="connsiteX14" fmla="*/ 320699 w 769944"/>
                  <a:gd name="connsiteY14" fmla="*/ 1745502 h 2176862"/>
                  <a:gd name="connsiteX15" fmla="*/ 310822 w 769944"/>
                  <a:gd name="connsiteY15" fmla="*/ 1702268 h 2176862"/>
                  <a:gd name="connsiteX16" fmla="*/ 630223 w 769944"/>
                  <a:gd name="connsiteY16" fmla="*/ 1518241 h 2176862"/>
                  <a:gd name="connsiteX17" fmla="*/ 587920 w 769944"/>
                  <a:gd name="connsiteY17" fmla="*/ 1300265 h 2176862"/>
                  <a:gd name="connsiteX18" fmla="*/ 638520 w 769944"/>
                  <a:gd name="connsiteY18" fmla="*/ 1311130 h 2176862"/>
                  <a:gd name="connsiteX19" fmla="*/ 524000 w 769944"/>
                  <a:gd name="connsiteY19" fmla="*/ 1383798 h 2176862"/>
                  <a:gd name="connsiteX20" fmla="*/ 313362 w 769944"/>
                  <a:gd name="connsiteY20" fmla="*/ 1508702 h 2176862"/>
                  <a:gd name="connsiteX21" fmla="*/ 267475 w 769944"/>
                  <a:gd name="connsiteY21" fmla="*/ 1488835 h 2176862"/>
                  <a:gd name="connsiteX22" fmla="*/ 540791 w 769944"/>
                  <a:gd name="connsiteY22" fmla="*/ 1328655 h 2176862"/>
                  <a:gd name="connsiteX23" fmla="*/ 587920 w 769944"/>
                  <a:gd name="connsiteY23" fmla="*/ 1300265 h 2176862"/>
                  <a:gd name="connsiteX24" fmla="*/ 541638 w 769944"/>
                  <a:gd name="connsiteY24" fmla="*/ 1083304 h 2176862"/>
                  <a:gd name="connsiteX25" fmla="*/ 597204 w 769944"/>
                  <a:gd name="connsiteY25" fmla="*/ 1099700 h 2176862"/>
                  <a:gd name="connsiteX26" fmla="*/ 228333 w 769944"/>
                  <a:gd name="connsiteY26" fmla="*/ 1311044 h 2176862"/>
                  <a:gd name="connsiteX27" fmla="*/ 219528 w 769944"/>
                  <a:gd name="connsiteY27" fmla="*/ 1267415 h 2176862"/>
                  <a:gd name="connsiteX28" fmla="*/ 541638 w 769944"/>
                  <a:gd name="connsiteY28" fmla="*/ 1083304 h 2176862"/>
                  <a:gd name="connsiteX29" fmla="*/ 498772 w 769944"/>
                  <a:gd name="connsiteY29" fmla="*/ 864256 h 2176862"/>
                  <a:gd name="connsiteX30" fmla="*/ 550783 w 769944"/>
                  <a:gd name="connsiteY30" fmla="*/ 882769 h 2176862"/>
                  <a:gd name="connsiteX31" fmla="*/ 218992 w 769944"/>
                  <a:gd name="connsiteY31" fmla="*/ 1074810 h 2176862"/>
                  <a:gd name="connsiteX32" fmla="*/ 174714 w 769944"/>
                  <a:gd name="connsiteY32" fmla="*/ 1049637 h 2176862"/>
                  <a:gd name="connsiteX33" fmla="*/ 498772 w 769944"/>
                  <a:gd name="connsiteY33" fmla="*/ 864256 h 2176862"/>
                  <a:gd name="connsiteX34" fmla="*/ 454352 w 769944"/>
                  <a:gd name="connsiteY34" fmla="*/ 648340 h 2176862"/>
                  <a:gd name="connsiteX35" fmla="*/ 507125 w 769944"/>
                  <a:gd name="connsiteY35" fmla="*/ 664567 h 2176862"/>
                  <a:gd name="connsiteX36" fmla="*/ 177366 w 769944"/>
                  <a:gd name="connsiteY36" fmla="*/ 859261 h 2176862"/>
                  <a:gd name="connsiteX37" fmla="*/ 131423 w 769944"/>
                  <a:gd name="connsiteY37" fmla="*/ 837701 h 2176862"/>
                  <a:gd name="connsiteX38" fmla="*/ 454352 w 769944"/>
                  <a:gd name="connsiteY38" fmla="*/ 648340 h 2176862"/>
                  <a:gd name="connsiteX39" fmla="*/ 412106 w 769944"/>
                  <a:gd name="connsiteY39" fmla="*/ 428276 h 2176862"/>
                  <a:gd name="connsiteX40" fmla="*/ 463778 w 769944"/>
                  <a:gd name="connsiteY40" fmla="*/ 443882 h 2176862"/>
                  <a:gd name="connsiteX41" fmla="*/ 342542 w 769944"/>
                  <a:gd name="connsiteY41" fmla="*/ 519711 h 2176862"/>
                  <a:gd name="connsiteX42" fmla="*/ 128573 w 769944"/>
                  <a:gd name="connsiteY42" fmla="*/ 643572 h 2176862"/>
                  <a:gd name="connsiteX43" fmla="*/ 91209 w 769944"/>
                  <a:gd name="connsiteY43" fmla="*/ 615859 h 2176862"/>
                  <a:gd name="connsiteX44" fmla="*/ 243064 w 769944"/>
                  <a:gd name="connsiteY44" fmla="*/ 531705 h 2176862"/>
                  <a:gd name="connsiteX45" fmla="*/ 388739 w 769944"/>
                  <a:gd name="connsiteY45" fmla="*/ 446874 h 2176862"/>
                  <a:gd name="connsiteX46" fmla="*/ 412106 w 769944"/>
                  <a:gd name="connsiteY46" fmla="*/ 428276 h 2176862"/>
                  <a:gd name="connsiteX47" fmla="*/ 368251 w 769944"/>
                  <a:gd name="connsiteY47" fmla="*/ 214900 h 2176862"/>
                  <a:gd name="connsiteX48" fmla="*/ 415774 w 769944"/>
                  <a:gd name="connsiteY48" fmla="*/ 234909 h 2176862"/>
                  <a:gd name="connsiteX49" fmla="*/ 80993 w 769944"/>
                  <a:gd name="connsiteY49" fmla="*/ 429349 h 2176862"/>
                  <a:gd name="connsiteX50" fmla="*/ 44842 w 769944"/>
                  <a:gd name="connsiteY50" fmla="*/ 402624 h 2176862"/>
                  <a:gd name="connsiteX51" fmla="*/ 353661 w 769944"/>
                  <a:gd name="connsiteY51" fmla="*/ 225681 h 2176862"/>
                  <a:gd name="connsiteX52" fmla="*/ 368251 w 769944"/>
                  <a:gd name="connsiteY52" fmla="*/ 214900 h 2176862"/>
                  <a:gd name="connsiteX53" fmla="*/ 324876 w 769944"/>
                  <a:gd name="connsiteY53" fmla="*/ 0 h 2176862"/>
                  <a:gd name="connsiteX54" fmla="*/ 369521 w 769944"/>
                  <a:gd name="connsiteY54" fmla="*/ 16143 h 2176862"/>
                  <a:gd name="connsiteX55" fmla="*/ 259320 w 769944"/>
                  <a:gd name="connsiteY55" fmla="*/ 83420 h 2176862"/>
                  <a:gd name="connsiteX56" fmla="*/ 28672 w 769944"/>
                  <a:gd name="connsiteY56" fmla="*/ 216114 h 2176862"/>
                  <a:gd name="connsiteX57" fmla="*/ 7083 w 769944"/>
                  <a:gd name="connsiteY57" fmla="*/ 214562 h 2176862"/>
                  <a:gd name="connsiteX58" fmla="*/ 0 w 769944"/>
                  <a:gd name="connsiteY58" fmla="*/ 181882 h 2176862"/>
                  <a:gd name="connsiteX59" fmla="*/ 145647 w 769944"/>
                  <a:gd name="connsiteY59" fmla="*/ 102639 h 2176862"/>
                  <a:gd name="connsiteX60" fmla="*/ 300098 w 769944"/>
                  <a:gd name="connsiteY60" fmla="*/ 13913 h 2176862"/>
                  <a:gd name="connsiteX61" fmla="*/ 324876 w 769944"/>
                  <a:gd name="connsiteY61" fmla="*/ 0 h 2176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769944" h="2176862">
                    <a:moveTo>
                      <a:pt x="717425" y="1954814"/>
                    </a:moveTo>
                    <a:cubicBezTo>
                      <a:pt x="740820" y="1960317"/>
                      <a:pt x="753152" y="1961277"/>
                      <a:pt x="769944" y="1968275"/>
                    </a:cubicBezTo>
                    <a:cubicBezTo>
                      <a:pt x="652856" y="2036569"/>
                      <a:pt x="541074" y="2103001"/>
                      <a:pt x="424184" y="2171662"/>
                    </a:cubicBezTo>
                    <a:cubicBezTo>
                      <a:pt x="412021" y="2178830"/>
                      <a:pt x="405728" y="2180579"/>
                      <a:pt x="404091" y="2163816"/>
                    </a:cubicBezTo>
                    <a:cubicBezTo>
                      <a:pt x="402651" y="2154644"/>
                      <a:pt x="400620" y="2145332"/>
                      <a:pt x="398870" y="2136245"/>
                    </a:cubicBezTo>
                    <a:cubicBezTo>
                      <a:pt x="443797" y="2118917"/>
                      <a:pt x="472385" y="2093632"/>
                      <a:pt x="513841" y="2069983"/>
                    </a:cubicBezTo>
                    <a:cubicBezTo>
                      <a:pt x="581571" y="2031348"/>
                      <a:pt x="645180" y="1996609"/>
                      <a:pt x="717425" y="1954814"/>
                    </a:cubicBezTo>
                    <a:close/>
                    <a:moveTo>
                      <a:pt x="672610" y="1733140"/>
                    </a:moveTo>
                    <a:cubicBezTo>
                      <a:pt x="690644" y="1739151"/>
                      <a:pt x="705121" y="1746319"/>
                      <a:pt x="725637" y="1753177"/>
                    </a:cubicBezTo>
                    <a:cubicBezTo>
                      <a:pt x="615944" y="1816109"/>
                      <a:pt x="511301" y="1876388"/>
                      <a:pt x="401411" y="1938925"/>
                    </a:cubicBezTo>
                    <a:cubicBezTo>
                      <a:pt x="359164" y="1963082"/>
                      <a:pt x="365062" y="1965113"/>
                      <a:pt x="355580" y="1919453"/>
                    </a:cubicBezTo>
                    <a:cubicBezTo>
                      <a:pt x="455425" y="1862024"/>
                      <a:pt x="661887" y="1744147"/>
                      <a:pt x="672610" y="1733140"/>
                    </a:cubicBezTo>
                    <a:close/>
                    <a:moveTo>
                      <a:pt x="630223" y="1518241"/>
                    </a:moveTo>
                    <a:cubicBezTo>
                      <a:pt x="650711" y="1523349"/>
                      <a:pt x="658415" y="1525127"/>
                      <a:pt x="682516" y="1530574"/>
                    </a:cubicBezTo>
                    <a:cubicBezTo>
                      <a:pt x="614843" y="1570280"/>
                      <a:pt x="383518" y="1709407"/>
                      <a:pt x="320699" y="1745502"/>
                    </a:cubicBezTo>
                    <a:cubicBezTo>
                      <a:pt x="316127" y="1729303"/>
                      <a:pt x="310145" y="1716858"/>
                      <a:pt x="310822" y="1702268"/>
                    </a:cubicBezTo>
                    <a:cubicBezTo>
                      <a:pt x="387469" y="1665383"/>
                      <a:pt x="619019" y="1525099"/>
                      <a:pt x="630223" y="1518241"/>
                    </a:cubicBezTo>
                    <a:close/>
                    <a:moveTo>
                      <a:pt x="587920" y="1300265"/>
                    </a:moveTo>
                    <a:cubicBezTo>
                      <a:pt x="610101" y="1305401"/>
                      <a:pt x="619922" y="1306756"/>
                      <a:pt x="638520" y="1311130"/>
                    </a:cubicBezTo>
                    <a:cubicBezTo>
                      <a:pt x="591955" y="1342907"/>
                      <a:pt x="562549" y="1360262"/>
                      <a:pt x="524000" y="1383798"/>
                    </a:cubicBezTo>
                    <a:cubicBezTo>
                      <a:pt x="451417" y="1428076"/>
                      <a:pt x="386623" y="1465497"/>
                      <a:pt x="313362" y="1508702"/>
                    </a:cubicBezTo>
                    <a:cubicBezTo>
                      <a:pt x="275772" y="1530997"/>
                      <a:pt x="274220" y="1533903"/>
                      <a:pt x="267475" y="1488835"/>
                    </a:cubicBezTo>
                    <a:cubicBezTo>
                      <a:pt x="361760" y="1434172"/>
                      <a:pt x="446507" y="1383403"/>
                      <a:pt x="540791" y="1328655"/>
                    </a:cubicBezTo>
                    <a:cubicBezTo>
                      <a:pt x="555918" y="1319850"/>
                      <a:pt x="570593" y="1314601"/>
                      <a:pt x="587920" y="1300265"/>
                    </a:cubicBezTo>
                    <a:close/>
                    <a:moveTo>
                      <a:pt x="541638" y="1083304"/>
                    </a:moveTo>
                    <a:cubicBezTo>
                      <a:pt x="563340" y="1088525"/>
                      <a:pt x="585775" y="1092758"/>
                      <a:pt x="597204" y="1099700"/>
                    </a:cubicBezTo>
                    <a:cubicBezTo>
                      <a:pt x="475291" y="1170308"/>
                      <a:pt x="352109" y="1239393"/>
                      <a:pt x="228333" y="1311044"/>
                    </a:cubicBezTo>
                    <a:cubicBezTo>
                      <a:pt x="224862" y="1293604"/>
                      <a:pt x="222153" y="1280566"/>
                      <a:pt x="219528" y="1267415"/>
                    </a:cubicBezTo>
                    <a:cubicBezTo>
                      <a:pt x="291180" y="1232252"/>
                      <a:pt x="525213" y="1093887"/>
                      <a:pt x="541638" y="1083304"/>
                    </a:cubicBezTo>
                    <a:close/>
                    <a:moveTo>
                      <a:pt x="498772" y="864256"/>
                    </a:moveTo>
                    <a:cubicBezTo>
                      <a:pt x="518780" y="869562"/>
                      <a:pt x="536644" y="878141"/>
                      <a:pt x="550783" y="882769"/>
                    </a:cubicBezTo>
                    <a:cubicBezTo>
                      <a:pt x="509411" y="911526"/>
                      <a:pt x="295950" y="1030927"/>
                      <a:pt x="218992" y="1074810"/>
                    </a:cubicBezTo>
                    <a:cubicBezTo>
                      <a:pt x="181854" y="1095947"/>
                      <a:pt x="181854" y="1096032"/>
                      <a:pt x="174714" y="1049637"/>
                    </a:cubicBezTo>
                    <a:cubicBezTo>
                      <a:pt x="233893" y="1022348"/>
                      <a:pt x="490278" y="873231"/>
                      <a:pt x="498772" y="864256"/>
                    </a:cubicBezTo>
                    <a:close/>
                    <a:moveTo>
                      <a:pt x="454352" y="648340"/>
                    </a:moveTo>
                    <a:cubicBezTo>
                      <a:pt x="474981" y="653138"/>
                      <a:pt x="488217" y="657879"/>
                      <a:pt x="507125" y="664567"/>
                    </a:cubicBezTo>
                    <a:cubicBezTo>
                      <a:pt x="411569" y="720839"/>
                      <a:pt x="193509" y="849695"/>
                      <a:pt x="177366" y="859261"/>
                    </a:cubicBezTo>
                    <a:cubicBezTo>
                      <a:pt x="140764" y="880935"/>
                      <a:pt x="140877" y="881019"/>
                      <a:pt x="131423" y="837701"/>
                    </a:cubicBezTo>
                    <a:cubicBezTo>
                      <a:pt x="200648" y="798446"/>
                      <a:pt x="435360" y="663805"/>
                      <a:pt x="454352" y="648340"/>
                    </a:cubicBezTo>
                    <a:close/>
                    <a:moveTo>
                      <a:pt x="412106" y="428276"/>
                    </a:moveTo>
                    <a:cubicBezTo>
                      <a:pt x="428614" y="432735"/>
                      <a:pt x="447748" y="437561"/>
                      <a:pt x="463778" y="443882"/>
                    </a:cubicBezTo>
                    <a:cubicBezTo>
                      <a:pt x="427655" y="476025"/>
                      <a:pt x="383405" y="495215"/>
                      <a:pt x="342542" y="519711"/>
                    </a:cubicBezTo>
                    <a:cubicBezTo>
                      <a:pt x="271821" y="562127"/>
                      <a:pt x="199943" y="602426"/>
                      <a:pt x="128573" y="643572"/>
                    </a:cubicBezTo>
                    <a:cubicBezTo>
                      <a:pt x="97192" y="663411"/>
                      <a:pt x="97192" y="648199"/>
                      <a:pt x="91209" y="615859"/>
                    </a:cubicBezTo>
                    <a:cubicBezTo>
                      <a:pt x="148892" y="593790"/>
                      <a:pt x="188965" y="560462"/>
                      <a:pt x="243064" y="531705"/>
                    </a:cubicBezTo>
                    <a:cubicBezTo>
                      <a:pt x="292620" y="505262"/>
                      <a:pt x="340143" y="475151"/>
                      <a:pt x="388739" y="446874"/>
                    </a:cubicBezTo>
                    <a:cubicBezTo>
                      <a:pt x="397911" y="441540"/>
                      <a:pt x="399547" y="439424"/>
                      <a:pt x="412106" y="428276"/>
                    </a:cubicBezTo>
                    <a:close/>
                    <a:moveTo>
                      <a:pt x="368251" y="214900"/>
                    </a:moveTo>
                    <a:cubicBezTo>
                      <a:pt x="387864" y="221024"/>
                      <a:pt x="431126" y="224326"/>
                      <a:pt x="415774" y="234909"/>
                    </a:cubicBezTo>
                    <a:cubicBezTo>
                      <a:pt x="304895" y="299139"/>
                      <a:pt x="192069" y="365401"/>
                      <a:pt x="80993" y="429349"/>
                    </a:cubicBezTo>
                    <a:cubicBezTo>
                      <a:pt x="58839" y="442274"/>
                      <a:pt x="50035" y="444221"/>
                      <a:pt x="44842" y="402624"/>
                    </a:cubicBezTo>
                    <a:cubicBezTo>
                      <a:pt x="150020" y="342288"/>
                      <a:pt x="248369" y="285819"/>
                      <a:pt x="353661" y="225681"/>
                    </a:cubicBezTo>
                    <a:cubicBezTo>
                      <a:pt x="359559" y="222266"/>
                      <a:pt x="359559" y="222266"/>
                      <a:pt x="368251" y="214900"/>
                    </a:cubicBezTo>
                    <a:close/>
                    <a:moveTo>
                      <a:pt x="324876" y="0"/>
                    </a:moveTo>
                    <a:cubicBezTo>
                      <a:pt x="345308" y="1157"/>
                      <a:pt x="352081" y="8607"/>
                      <a:pt x="369521" y="16143"/>
                    </a:cubicBezTo>
                    <a:cubicBezTo>
                      <a:pt x="327501" y="41851"/>
                      <a:pt x="298546" y="60223"/>
                      <a:pt x="259320" y="83420"/>
                    </a:cubicBezTo>
                    <a:cubicBezTo>
                      <a:pt x="183011" y="128658"/>
                      <a:pt x="104981" y="170989"/>
                      <a:pt x="28672" y="216114"/>
                    </a:cubicBezTo>
                    <a:cubicBezTo>
                      <a:pt x="17243" y="222294"/>
                      <a:pt x="10667" y="223762"/>
                      <a:pt x="7083" y="214562"/>
                    </a:cubicBezTo>
                    <a:cubicBezTo>
                      <a:pt x="4939" y="204995"/>
                      <a:pt x="1157" y="187018"/>
                      <a:pt x="0" y="181882"/>
                    </a:cubicBezTo>
                    <a:cubicBezTo>
                      <a:pt x="58304" y="154339"/>
                      <a:pt x="94031" y="129787"/>
                      <a:pt x="145647" y="102639"/>
                    </a:cubicBezTo>
                    <a:cubicBezTo>
                      <a:pt x="198137" y="75011"/>
                      <a:pt x="248567" y="43404"/>
                      <a:pt x="300098" y="13913"/>
                    </a:cubicBezTo>
                    <a:cubicBezTo>
                      <a:pt x="309383" y="8607"/>
                      <a:pt x="314519" y="5419"/>
                      <a:pt x="324876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3" name="Freeform: Shape 20">
                <a:extLst>
                  <a:ext uri="{FF2B5EF4-FFF2-40B4-BE49-F238E27FC236}">
                    <a16:creationId xmlns:a16="http://schemas.microsoft.com/office/drawing/2014/main" id="{D655C77E-2A25-4E68-9FF2-6C68523ADD71}"/>
                  </a:ext>
                </a:extLst>
              </p:cNvPr>
              <p:cNvSpPr/>
              <p:nvPr/>
            </p:nvSpPr>
            <p:spPr>
              <a:xfrm>
                <a:off x="1150286" y="4372890"/>
                <a:ext cx="692704" cy="1485759"/>
              </a:xfrm>
              <a:custGeom>
                <a:avLst/>
                <a:gdLst>
                  <a:gd name="connsiteX0" fmla="*/ 315112 w 692704"/>
                  <a:gd name="connsiteY0" fmla="*/ 1230645 h 1485759"/>
                  <a:gd name="connsiteX1" fmla="*/ 371073 w 692704"/>
                  <a:gd name="connsiteY1" fmla="*/ 1274133 h 1485759"/>
                  <a:gd name="connsiteX2" fmla="*/ 0 w 692704"/>
                  <a:gd name="connsiteY2" fmla="*/ 1485759 h 1485759"/>
                  <a:gd name="connsiteX3" fmla="*/ 26104 w 692704"/>
                  <a:gd name="connsiteY3" fmla="*/ 1396413 h 1485759"/>
                  <a:gd name="connsiteX4" fmla="*/ 315112 w 692704"/>
                  <a:gd name="connsiteY4" fmla="*/ 1230645 h 1485759"/>
                  <a:gd name="connsiteX5" fmla="*/ 359955 w 692704"/>
                  <a:gd name="connsiteY5" fmla="*/ 1066768 h 1485759"/>
                  <a:gd name="connsiteX6" fmla="*/ 415916 w 692704"/>
                  <a:gd name="connsiteY6" fmla="*/ 1110256 h 1485759"/>
                  <a:gd name="connsiteX7" fmla="*/ 44843 w 692704"/>
                  <a:gd name="connsiteY7" fmla="*/ 1321882 h 1485759"/>
                  <a:gd name="connsiteX8" fmla="*/ 70947 w 692704"/>
                  <a:gd name="connsiteY8" fmla="*/ 1232536 h 1485759"/>
                  <a:gd name="connsiteX9" fmla="*/ 359955 w 692704"/>
                  <a:gd name="connsiteY9" fmla="*/ 1066768 h 1485759"/>
                  <a:gd name="connsiteX10" fmla="*/ 405023 w 692704"/>
                  <a:gd name="connsiteY10" fmla="*/ 902891 h 1485759"/>
                  <a:gd name="connsiteX11" fmla="*/ 460758 w 692704"/>
                  <a:gd name="connsiteY11" fmla="*/ 946407 h 1485759"/>
                  <a:gd name="connsiteX12" fmla="*/ 97418 w 692704"/>
                  <a:gd name="connsiteY12" fmla="*/ 1153350 h 1485759"/>
                  <a:gd name="connsiteX13" fmla="*/ 117257 w 692704"/>
                  <a:gd name="connsiteY13" fmla="*/ 1069224 h 1485759"/>
                  <a:gd name="connsiteX14" fmla="*/ 405023 w 692704"/>
                  <a:gd name="connsiteY14" fmla="*/ 902891 h 1485759"/>
                  <a:gd name="connsiteX15" fmla="*/ 453364 w 692704"/>
                  <a:gd name="connsiteY15" fmla="*/ 734357 h 1485759"/>
                  <a:gd name="connsiteX16" fmla="*/ 510229 w 692704"/>
                  <a:gd name="connsiteY16" fmla="*/ 778353 h 1485759"/>
                  <a:gd name="connsiteX17" fmla="*/ 137152 w 692704"/>
                  <a:gd name="connsiteY17" fmla="*/ 995652 h 1485759"/>
                  <a:gd name="connsiteX18" fmla="*/ 136080 w 692704"/>
                  <a:gd name="connsiteY18" fmla="*/ 994580 h 1485759"/>
                  <a:gd name="connsiteX19" fmla="*/ 164667 w 692704"/>
                  <a:gd name="connsiteY19" fmla="*/ 897332 h 1485759"/>
                  <a:gd name="connsiteX20" fmla="*/ 453364 w 692704"/>
                  <a:gd name="connsiteY20" fmla="*/ 734357 h 1485759"/>
                  <a:gd name="connsiteX21" fmla="*/ 502610 w 692704"/>
                  <a:gd name="connsiteY21" fmla="*/ 564300 h 1485759"/>
                  <a:gd name="connsiteX22" fmla="*/ 553520 w 692704"/>
                  <a:gd name="connsiteY22" fmla="*/ 615295 h 1485759"/>
                  <a:gd name="connsiteX23" fmla="*/ 180923 w 692704"/>
                  <a:gd name="connsiteY23" fmla="*/ 833327 h 1485759"/>
                  <a:gd name="connsiteX24" fmla="*/ 208353 w 692704"/>
                  <a:gd name="connsiteY24" fmla="*/ 737180 h 1485759"/>
                  <a:gd name="connsiteX25" fmla="*/ 225342 w 692704"/>
                  <a:gd name="connsiteY25" fmla="*/ 726710 h 1485759"/>
                  <a:gd name="connsiteX26" fmla="*/ 502610 w 692704"/>
                  <a:gd name="connsiteY26" fmla="*/ 564300 h 1485759"/>
                  <a:gd name="connsiteX27" fmla="*/ 545336 w 692704"/>
                  <a:gd name="connsiteY27" fmla="*/ 405051 h 1485759"/>
                  <a:gd name="connsiteX28" fmla="*/ 602990 w 692704"/>
                  <a:gd name="connsiteY28" fmla="*/ 445604 h 1485759"/>
                  <a:gd name="connsiteX29" fmla="*/ 495103 w 692704"/>
                  <a:gd name="connsiteY29" fmla="*/ 512657 h 1485759"/>
                  <a:gd name="connsiteX30" fmla="*/ 227289 w 692704"/>
                  <a:gd name="connsiteY30" fmla="*/ 667870 h 1485759"/>
                  <a:gd name="connsiteX31" fmla="*/ 255256 w 692704"/>
                  <a:gd name="connsiteY31" fmla="*/ 572456 h 1485759"/>
                  <a:gd name="connsiteX32" fmla="*/ 465697 w 692704"/>
                  <a:gd name="connsiteY32" fmla="*/ 450430 h 1485759"/>
                  <a:gd name="connsiteX33" fmla="*/ 545336 w 692704"/>
                  <a:gd name="connsiteY33" fmla="*/ 405051 h 1485759"/>
                  <a:gd name="connsiteX34" fmla="*/ 589924 w 692704"/>
                  <a:gd name="connsiteY34" fmla="*/ 241146 h 1485759"/>
                  <a:gd name="connsiteX35" fmla="*/ 646309 w 692704"/>
                  <a:gd name="connsiteY35" fmla="*/ 287682 h 1485759"/>
                  <a:gd name="connsiteX36" fmla="*/ 539776 w 692704"/>
                  <a:gd name="connsiteY36" fmla="*/ 348752 h 1485759"/>
                  <a:gd name="connsiteX37" fmla="*/ 272160 w 692704"/>
                  <a:gd name="connsiteY37" fmla="*/ 503965 h 1485759"/>
                  <a:gd name="connsiteX38" fmla="*/ 300098 w 692704"/>
                  <a:gd name="connsiteY38" fmla="*/ 408551 h 1485759"/>
                  <a:gd name="connsiteX39" fmla="*/ 510371 w 692704"/>
                  <a:gd name="connsiteY39" fmla="*/ 286525 h 1485759"/>
                  <a:gd name="connsiteX40" fmla="*/ 589924 w 692704"/>
                  <a:gd name="connsiteY40" fmla="*/ 241146 h 1485759"/>
                  <a:gd name="connsiteX41" fmla="*/ 637646 w 692704"/>
                  <a:gd name="connsiteY41" fmla="*/ 75716 h 1485759"/>
                  <a:gd name="connsiteX42" fmla="*/ 692704 w 692704"/>
                  <a:gd name="connsiteY42" fmla="*/ 120615 h 1485759"/>
                  <a:gd name="connsiteX43" fmla="*/ 589388 w 692704"/>
                  <a:gd name="connsiteY43" fmla="*/ 180302 h 1485759"/>
                  <a:gd name="connsiteX44" fmla="*/ 321631 w 692704"/>
                  <a:gd name="connsiteY44" fmla="*/ 335459 h 1485759"/>
                  <a:gd name="connsiteX45" fmla="*/ 349597 w 692704"/>
                  <a:gd name="connsiteY45" fmla="*/ 240073 h 1485759"/>
                  <a:gd name="connsiteX46" fmla="*/ 559983 w 692704"/>
                  <a:gd name="connsiteY46" fmla="*/ 118076 h 1485759"/>
                  <a:gd name="connsiteX47" fmla="*/ 637646 w 692704"/>
                  <a:gd name="connsiteY47" fmla="*/ 75716 h 1485759"/>
                  <a:gd name="connsiteX48" fmla="*/ 521574 w 692704"/>
                  <a:gd name="connsiteY48" fmla="*/ 0 h 1485759"/>
                  <a:gd name="connsiteX49" fmla="*/ 593734 w 692704"/>
                  <a:gd name="connsiteY49" fmla="*/ 42726 h 1485759"/>
                  <a:gd name="connsiteX50" fmla="*/ 366473 w 692704"/>
                  <a:gd name="connsiteY50" fmla="*/ 176238 h 1485759"/>
                  <a:gd name="connsiteX51" fmla="*/ 400282 w 692704"/>
                  <a:gd name="connsiteY51" fmla="*/ 70495 h 1485759"/>
                  <a:gd name="connsiteX52" fmla="*/ 521574 w 692704"/>
                  <a:gd name="connsiteY52" fmla="*/ 0 h 148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92704" h="1485759">
                    <a:moveTo>
                      <a:pt x="315112" y="1230645"/>
                    </a:moveTo>
                    <a:cubicBezTo>
                      <a:pt x="331451" y="1244247"/>
                      <a:pt x="355721" y="1263522"/>
                      <a:pt x="371073" y="1274133"/>
                    </a:cubicBezTo>
                    <a:cubicBezTo>
                      <a:pt x="334528" y="1293493"/>
                      <a:pt x="93382" y="1433043"/>
                      <a:pt x="0" y="1485759"/>
                    </a:cubicBezTo>
                    <a:cubicBezTo>
                      <a:pt x="11909" y="1445376"/>
                      <a:pt x="20601" y="1415293"/>
                      <a:pt x="26104" y="1396413"/>
                    </a:cubicBezTo>
                    <a:cubicBezTo>
                      <a:pt x="61098" y="1377138"/>
                      <a:pt x="233836" y="1277012"/>
                      <a:pt x="315112" y="1230645"/>
                    </a:cubicBezTo>
                    <a:close/>
                    <a:moveTo>
                      <a:pt x="359955" y="1066768"/>
                    </a:moveTo>
                    <a:cubicBezTo>
                      <a:pt x="376294" y="1080342"/>
                      <a:pt x="400564" y="1099645"/>
                      <a:pt x="415916" y="1110256"/>
                    </a:cubicBezTo>
                    <a:cubicBezTo>
                      <a:pt x="379371" y="1129616"/>
                      <a:pt x="138225" y="1269166"/>
                      <a:pt x="44843" y="1321882"/>
                    </a:cubicBezTo>
                    <a:cubicBezTo>
                      <a:pt x="56752" y="1281499"/>
                      <a:pt x="65444" y="1251416"/>
                      <a:pt x="70947" y="1232536"/>
                    </a:cubicBezTo>
                    <a:cubicBezTo>
                      <a:pt x="105941" y="1213261"/>
                      <a:pt x="278679" y="1113135"/>
                      <a:pt x="359955" y="1066768"/>
                    </a:cubicBezTo>
                    <a:close/>
                    <a:moveTo>
                      <a:pt x="405023" y="902891"/>
                    </a:moveTo>
                    <a:cubicBezTo>
                      <a:pt x="421193" y="916522"/>
                      <a:pt x="445463" y="935853"/>
                      <a:pt x="460758" y="946407"/>
                    </a:cubicBezTo>
                    <a:cubicBezTo>
                      <a:pt x="424354" y="965936"/>
                      <a:pt x="190405" y="1100464"/>
                      <a:pt x="97418" y="1153350"/>
                    </a:cubicBezTo>
                    <a:cubicBezTo>
                      <a:pt x="105800" y="1113897"/>
                      <a:pt x="111782" y="1088188"/>
                      <a:pt x="117257" y="1069224"/>
                    </a:cubicBezTo>
                    <a:cubicBezTo>
                      <a:pt x="152081" y="1049893"/>
                      <a:pt x="324086" y="949399"/>
                      <a:pt x="405023" y="902891"/>
                    </a:cubicBezTo>
                    <a:close/>
                    <a:moveTo>
                      <a:pt x="453364" y="734357"/>
                    </a:moveTo>
                    <a:cubicBezTo>
                      <a:pt x="476139" y="748665"/>
                      <a:pt x="490955" y="763368"/>
                      <a:pt x="510229" y="778353"/>
                    </a:cubicBezTo>
                    <a:cubicBezTo>
                      <a:pt x="388852" y="849102"/>
                      <a:pt x="267447" y="919767"/>
                      <a:pt x="137152" y="995652"/>
                    </a:cubicBezTo>
                    <a:cubicBezTo>
                      <a:pt x="136842" y="995257"/>
                      <a:pt x="136475" y="994975"/>
                      <a:pt x="136080" y="994580"/>
                    </a:cubicBezTo>
                    <a:cubicBezTo>
                      <a:pt x="147227" y="956595"/>
                      <a:pt x="155947" y="926907"/>
                      <a:pt x="164667" y="897332"/>
                    </a:cubicBezTo>
                    <a:cubicBezTo>
                      <a:pt x="264343" y="843599"/>
                      <a:pt x="356681" y="793338"/>
                      <a:pt x="453364" y="734357"/>
                    </a:cubicBezTo>
                    <a:close/>
                    <a:moveTo>
                      <a:pt x="502610" y="564300"/>
                    </a:moveTo>
                    <a:cubicBezTo>
                      <a:pt x="520587" y="581261"/>
                      <a:pt x="535656" y="598701"/>
                      <a:pt x="553520" y="615295"/>
                    </a:cubicBezTo>
                    <a:cubicBezTo>
                      <a:pt x="431805" y="686496"/>
                      <a:pt x="310174" y="757724"/>
                      <a:pt x="180923" y="833327"/>
                    </a:cubicBezTo>
                    <a:cubicBezTo>
                      <a:pt x="193368" y="790489"/>
                      <a:pt x="208353" y="737180"/>
                      <a:pt x="208353" y="737180"/>
                    </a:cubicBezTo>
                    <a:cubicBezTo>
                      <a:pt x="215380" y="731931"/>
                      <a:pt x="217412" y="731366"/>
                      <a:pt x="225342" y="726710"/>
                    </a:cubicBezTo>
                    <a:cubicBezTo>
                      <a:pt x="317708" y="672357"/>
                      <a:pt x="410159" y="618371"/>
                      <a:pt x="502610" y="564300"/>
                    </a:cubicBezTo>
                    <a:close/>
                    <a:moveTo>
                      <a:pt x="545336" y="405051"/>
                    </a:moveTo>
                    <a:cubicBezTo>
                      <a:pt x="575898" y="425173"/>
                      <a:pt x="583462" y="429152"/>
                      <a:pt x="602990" y="445604"/>
                    </a:cubicBezTo>
                    <a:cubicBezTo>
                      <a:pt x="564385" y="470749"/>
                      <a:pt x="531395" y="490983"/>
                      <a:pt x="495103" y="512657"/>
                    </a:cubicBezTo>
                    <a:cubicBezTo>
                      <a:pt x="408607" y="564329"/>
                      <a:pt x="320756" y="613884"/>
                      <a:pt x="227289" y="667870"/>
                    </a:cubicBezTo>
                    <a:cubicBezTo>
                      <a:pt x="238606" y="629264"/>
                      <a:pt x="253619" y="578270"/>
                      <a:pt x="255256" y="572456"/>
                    </a:cubicBezTo>
                    <a:cubicBezTo>
                      <a:pt x="265330" y="566756"/>
                      <a:pt x="401947" y="489713"/>
                      <a:pt x="465697" y="450430"/>
                    </a:cubicBezTo>
                    <a:cubicBezTo>
                      <a:pt x="495893" y="431861"/>
                      <a:pt x="507802" y="425568"/>
                      <a:pt x="545336" y="405051"/>
                    </a:cubicBezTo>
                    <a:close/>
                    <a:moveTo>
                      <a:pt x="589924" y="241146"/>
                    </a:moveTo>
                    <a:cubicBezTo>
                      <a:pt x="621249" y="264965"/>
                      <a:pt x="626752" y="271173"/>
                      <a:pt x="646309" y="287682"/>
                    </a:cubicBezTo>
                    <a:cubicBezTo>
                      <a:pt x="646309" y="287682"/>
                      <a:pt x="576040" y="327078"/>
                      <a:pt x="539776" y="348752"/>
                    </a:cubicBezTo>
                    <a:cubicBezTo>
                      <a:pt x="453337" y="400424"/>
                      <a:pt x="365542" y="449979"/>
                      <a:pt x="272160" y="503965"/>
                    </a:cubicBezTo>
                    <a:cubicBezTo>
                      <a:pt x="283477" y="465359"/>
                      <a:pt x="298462" y="414365"/>
                      <a:pt x="300098" y="408551"/>
                    </a:cubicBezTo>
                    <a:cubicBezTo>
                      <a:pt x="310145" y="402851"/>
                      <a:pt x="446648" y="325808"/>
                      <a:pt x="510371" y="286525"/>
                    </a:cubicBezTo>
                    <a:cubicBezTo>
                      <a:pt x="540510" y="267956"/>
                      <a:pt x="552419" y="261663"/>
                      <a:pt x="589924" y="241146"/>
                    </a:cubicBezTo>
                    <a:close/>
                    <a:moveTo>
                      <a:pt x="637646" y="75716"/>
                    </a:moveTo>
                    <a:cubicBezTo>
                      <a:pt x="669253" y="100578"/>
                      <a:pt x="673148" y="104078"/>
                      <a:pt x="692704" y="120615"/>
                    </a:cubicBezTo>
                    <a:cubicBezTo>
                      <a:pt x="692704" y="120615"/>
                      <a:pt x="625652" y="158628"/>
                      <a:pt x="589388" y="180302"/>
                    </a:cubicBezTo>
                    <a:cubicBezTo>
                      <a:pt x="502892" y="231946"/>
                      <a:pt x="415070" y="281472"/>
                      <a:pt x="321631" y="335459"/>
                    </a:cubicBezTo>
                    <a:cubicBezTo>
                      <a:pt x="332948" y="296853"/>
                      <a:pt x="347961" y="245886"/>
                      <a:pt x="349597" y="240073"/>
                    </a:cubicBezTo>
                    <a:cubicBezTo>
                      <a:pt x="359644" y="234344"/>
                      <a:pt x="496232" y="157359"/>
                      <a:pt x="559983" y="118076"/>
                    </a:cubicBezTo>
                    <a:cubicBezTo>
                      <a:pt x="590150" y="99506"/>
                      <a:pt x="600112" y="96233"/>
                      <a:pt x="637646" y="75716"/>
                    </a:cubicBezTo>
                    <a:close/>
                    <a:moveTo>
                      <a:pt x="521574" y="0"/>
                    </a:moveTo>
                    <a:cubicBezTo>
                      <a:pt x="544884" y="14760"/>
                      <a:pt x="570424" y="27967"/>
                      <a:pt x="593734" y="42726"/>
                    </a:cubicBezTo>
                    <a:cubicBezTo>
                      <a:pt x="520897" y="85452"/>
                      <a:pt x="445717" y="129731"/>
                      <a:pt x="366473" y="176238"/>
                    </a:cubicBezTo>
                    <a:cubicBezTo>
                      <a:pt x="365598" y="175646"/>
                      <a:pt x="392013" y="96402"/>
                      <a:pt x="400282" y="70495"/>
                    </a:cubicBezTo>
                    <a:cubicBezTo>
                      <a:pt x="438351" y="50882"/>
                      <a:pt x="500691" y="9708"/>
                      <a:pt x="521574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Graphic 116">
                <a:extLst>
                  <a:ext uri="{FF2B5EF4-FFF2-40B4-BE49-F238E27FC236}">
                    <a16:creationId xmlns:a16="http://schemas.microsoft.com/office/drawing/2014/main" id="{A9CA592A-C809-41BD-AD46-CA0108D38C00}"/>
                  </a:ext>
                </a:extLst>
              </p:cNvPr>
              <p:cNvSpPr/>
              <p:nvPr/>
            </p:nvSpPr>
            <p:spPr>
              <a:xfrm>
                <a:off x="1094664" y="4320249"/>
                <a:ext cx="766867" cy="1685231"/>
              </a:xfrm>
              <a:custGeom>
                <a:avLst/>
                <a:gdLst>
                  <a:gd name="connsiteX0" fmla="*/ 1893106 w 1925199"/>
                  <a:gd name="connsiteY0" fmla="*/ 396838 h 4230729"/>
                  <a:gd name="connsiteX1" fmla="*/ 1879007 w 1925199"/>
                  <a:gd name="connsiteY1" fmla="*/ 434175 h 4230729"/>
                  <a:gd name="connsiteX2" fmla="*/ 949210 w 1925199"/>
                  <a:gd name="connsiteY2" fmla="*/ 972613 h 4230729"/>
                  <a:gd name="connsiteX3" fmla="*/ 1059944 w 1925199"/>
                  <a:gd name="connsiteY3" fmla="*/ 600878 h 4230729"/>
                  <a:gd name="connsiteX4" fmla="*/ 1654138 w 1925199"/>
                  <a:gd name="connsiteY4" fmla="*/ 252169 h 4230729"/>
                  <a:gd name="connsiteX5" fmla="*/ 1654138 w 1925199"/>
                  <a:gd name="connsiteY5" fmla="*/ 252169 h 4230729"/>
                  <a:gd name="connsiteX6" fmla="*/ 1623816 w 1925199"/>
                  <a:gd name="connsiteY6" fmla="*/ 236370 h 4230729"/>
                  <a:gd name="connsiteX7" fmla="*/ 1061148 w 1925199"/>
                  <a:gd name="connsiteY7" fmla="*/ 570981 h 4230729"/>
                  <a:gd name="connsiteX8" fmla="*/ 1189098 w 1925199"/>
                  <a:gd name="connsiteY8" fmla="*/ 169136 h 4230729"/>
                  <a:gd name="connsiteX9" fmla="*/ 1363949 w 1925199"/>
                  <a:gd name="connsiteY9" fmla="*/ 85182 h 4230729"/>
                  <a:gd name="connsiteX10" fmla="*/ 1313931 w 1925199"/>
                  <a:gd name="connsiteY10" fmla="*/ 56560 h 4230729"/>
                  <a:gd name="connsiteX11" fmla="*/ 1214390 w 1925199"/>
                  <a:gd name="connsiteY11" fmla="*/ 105586 h 4230729"/>
                  <a:gd name="connsiteX12" fmla="*/ 1240604 w 1925199"/>
                  <a:gd name="connsiteY12" fmla="*/ 18444 h 4230729"/>
                  <a:gd name="connsiteX13" fmla="*/ 1169473 w 1925199"/>
                  <a:gd name="connsiteY13" fmla="*/ 71579 h 4230729"/>
                  <a:gd name="connsiteX14" fmla="*/ 0 w 1925199"/>
                  <a:gd name="connsiteY14" fmla="*/ 4230730 h 4230729"/>
                  <a:gd name="connsiteX15" fmla="*/ 51931 w 1925199"/>
                  <a:gd name="connsiteY15" fmla="*/ 4171998 h 4230729"/>
                  <a:gd name="connsiteX16" fmla="*/ 132342 w 1925199"/>
                  <a:gd name="connsiteY16" fmla="*/ 3901928 h 4230729"/>
                  <a:gd name="connsiteX17" fmla="*/ 1071350 w 1925199"/>
                  <a:gd name="connsiteY17" fmla="*/ 3361861 h 4230729"/>
                  <a:gd name="connsiteX18" fmla="*/ 976415 w 1925199"/>
                  <a:gd name="connsiteY18" fmla="*/ 3663953 h 4230729"/>
                  <a:gd name="connsiteX19" fmla="*/ 976415 w 1925199"/>
                  <a:gd name="connsiteY19" fmla="*/ 3663953 h 4230729"/>
                  <a:gd name="connsiteX20" fmla="*/ 976415 w 1925199"/>
                  <a:gd name="connsiteY20" fmla="*/ 3663953 h 4230729"/>
                  <a:gd name="connsiteX21" fmla="*/ 1050025 w 1925199"/>
                  <a:gd name="connsiteY21" fmla="*/ 3554990 h 4230729"/>
                  <a:gd name="connsiteX22" fmla="*/ 1925199 w 1925199"/>
                  <a:gd name="connsiteY22" fmla="*/ 416463 h 4230729"/>
                  <a:gd name="connsiteX23" fmla="*/ 1893106 w 1925199"/>
                  <a:gd name="connsiteY23" fmla="*/ 396838 h 4230729"/>
                  <a:gd name="connsiteX24" fmla="*/ 1893106 w 1925199"/>
                  <a:gd name="connsiteY24" fmla="*/ 396838 h 4230729"/>
                  <a:gd name="connsiteX25" fmla="*/ 1069933 w 1925199"/>
                  <a:gd name="connsiteY25" fmla="*/ 3331822 h 4230729"/>
                  <a:gd name="connsiteX26" fmla="*/ 1069933 w 1925199"/>
                  <a:gd name="connsiteY26" fmla="*/ 3331822 h 4230729"/>
                  <a:gd name="connsiteX27" fmla="*/ 1069933 w 1925199"/>
                  <a:gd name="connsiteY27" fmla="*/ 3331822 h 4230729"/>
                  <a:gd name="connsiteX28" fmla="*/ 137727 w 1925199"/>
                  <a:gd name="connsiteY28" fmla="*/ 3864663 h 4230729"/>
                  <a:gd name="connsiteX29" fmla="*/ 248461 w 1925199"/>
                  <a:gd name="connsiteY29" fmla="*/ 3489031 h 4230729"/>
                  <a:gd name="connsiteX30" fmla="*/ 1189948 w 1925199"/>
                  <a:gd name="connsiteY30" fmla="*/ 2947901 h 4230729"/>
                  <a:gd name="connsiteX31" fmla="*/ 1069933 w 1925199"/>
                  <a:gd name="connsiteY31" fmla="*/ 3331822 h 4230729"/>
                  <a:gd name="connsiteX32" fmla="*/ 1069933 w 1925199"/>
                  <a:gd name="connsiteY32" fmla="*/ 3331822 h 4230729"/>
                  <a:gd name="connsiteX33" fmla="*/ 1186973 w 1925199"/>
                  <a:gd name="connsiteY33" fmla="*/ 2911273 h 4230729"/>
                  <a:gd name="connsiteX34" fmla="*/ 1181163 w 1925199"/>
                  <a:gd name="connsiteY34" fmla="*/ 2921475 h 4230729"/>
                  <a:gd name="connsiteX35" fmla="*/ 1180667 w 1925199"/>
                  <a:gd name="connsiteY35" fmla="*/ 2922184 h 4230729"/>
                  <a:gd name="connsiteX36" fmla="*/ 1180667 w 1925199"/>
                  <a:gd name="connsiteY36" fmla="*/ 2922184 h 4230729"/>
                  <a:gd name="connsiteX37" fmla="*/ 1180667 w 1925199"/>
                  <a:gd name="connsiteY37" fmla="*/ 2922184 h 4230729"/>
                  <a:gd name="connsiteX38" fmla="*/ 252287 w 1925199"/>
                  <a:gd name="connsiteY38" fmla="*/ 3452899 h 4230729"/>
                  <a:gd name="connsiteX39" fmla="*/ 367909 w 1925199"/>
                  <a:gd name="connsiteY39" fmla="*/ 3065862 h 4230729"/>
                  <a:gd name="connsiteX40" fmla="*/ 1071633 w 1925199"/>
                  <a:gd name="connsiteY40" fmla="*/ 2670606 h 4230729"/>
                  <a:gd name="connsiteX41" fmla="*/ 1071633 w 1925199"/>
                  <a:gd name="connsiteY41" fmla="*/ 2670606 h 4230729"/>
                  <a:gd name="connsiteX42" fmla="*/ 1305500 w 1925199"/>
                  <a:gd name="connsiteY42" fmla="*/ 2537413 h 4230729"/>
                  <a:gd name="connsiteX43" fmla="*/ 1186973 w 1925199"/>
                  <a:gd name="connsiteY43" fmla="*/ 2911273 h 4230729"/>
                  <a:gd name="connsiteX44" fmla="*/ 1186973 w 1925199"/>
                  <a:gd name="connsiteY44" fmla="*/ 2911273 h 4230729"/>
                  <a:gd name="connsiteX45" fmla="*/ 1305216 w 1925199"/>
                  <a:gd name="connsiteY45" fmla="*/ 2509216 h 4230729"/>
                  <a:gd name="connsiteX46" fmla="*/ 381724 w 1925199"/>
                  <a:gd name="connsiteY46" fmla="*/ 3022220 h 4230729"/>
                  <a:gd name="connsiteX47" fmla="*/ 466953 w 1925199"/>
                  <a:gd name="connsiteY47" fmla="*/ 2678115 h 4230729"/>
                  <a:gd name="connsiteX48" fmla="*/ 1181872 w 1925199"/>
                  <a:gd name="connsiteY48" fmla="*/ 2260968 h 4230729"/>
                  <a:gd name="connsiteX49" fmla="*/ 1181872 w 1925199"/>
                  <a:gd name="connsiteY49" fmla="*/ 2260968 h 4230729"/>
                  <a:gd name="connsiteX50" fmla="*/ 1181872 w 1925199"/>
                  <a:gd name="connsiteY50" fmla="*/ 2260968 h 4230729"/>
                  <a:gd name="connsiteX51" fmla="*/ 1414959 w 1925199"/>
                  <a:gd name="connsiteY51" fmla="*/ 2127279 h 4230729"/>
                  <a:gd name="connsiteX52" fmla="*/ 1305216 w 1925199"/>
                  <a:gd name="connsiteY52" fmla="*/ 2509216 h 4230729"/>
                  <a:gd name="connsiteX53" fmla="*/ 1305216 w 1925199"/>
                  <a:gd name="connsiteY53" fmla="*/ 2509216 h 4230729"/>
                  <a:gd name="connsiteX54" fmla="*/ 1419351 w 1925199"/>
                  <a:gd name="connsiteY54" fmla="*/ 2087463 h 4230729"/>
                  <a:gd name="connsiteX55" fmla="*/ 1419351 w 1925199"/>
                  <a:gd name="connsiteY55" fmla="*/ 2087463 h 4230729"/>
                  <a:gd name="connsiteX56" fmla="*/ 483957 w 1925199"/>
                  <a:gd name="connsiteY56" fmla="*/ 2632986 h 4230729"/>
                  <a:gd name="connsiteX57" fmla="*/ 479848 w 1925199"/>
                  <a:gd name="connsiteY57" fmla="*/ 2635395 h 4230729"/>
                  <a:gd name="connsiteX58" fmla="*/ 481335 w 1925199"/>
                  <a:gd name="connsiteY58" fmla="*/ 2630294 h 4230729"/>
                  <a:gd name="connsiteX59" fmla="*/ 552962 w 1925199"/>
                  <a:gd name="connsiteY59" fmla="*/ 2386154 h 4230729"/>
                  <a:gd name="connsiteX60" fmla="*/ 552962 w 1925199"/>
                  <a:gd name="connsiteY60" fmla="*/ 2386154 h 4230729"/>
                  <a:gd name="connsiteX61" fmla="*/ 552962 w 1925199"/>
                  <a:gd name="connsiteY61" fmla="*/ 2386154 h 4230729"/>
                  <a:gd name="connsiteX62" fmla="*/ 589165 w 1925199"/>
                  <a:gd name="connsiteY62" fmla="*/ 2259763 h 4230729"/>
                  <a:gd name="connsiteX63" fmla="*/ 1320803 w 1925199"/>
                  <a:gd name="connsiteY63" fmla="*/ 1838010 h 4230729"/>
                  <a:gd name="connsiteX64" fmla="*/ 1320803 w 1925199"/>
                  <a:gd name="connsiteY64" fmla="*/ 1838010 h 4230729"/>
                  <a:gd name="connsiteX65" fmla="*/ 1320803 w 1925199"/>
                  <a:gd name="connsiteY65" fmla="*/ 1838010 h 4230729"/>
                  <a:gd name="connsiteX66" fmla="*/ 1534265 w 1925199"/>
                  <a:gd name="connsiteY66" fmla="*/ 1712327 h 4230729"/>
                  <a:gd name="connsiteX67" fmla="*/ 1419351 w 1925199"/>
                  <a:gd name="connsiteY67" fmla="*/ 2087463 h 4230729"/>
                  <a:gd name="connsiteX68" fmla="*/ 1419351 w 1925199"/>
                  <a:gd name="connsiteY68" fmla="*/ 2087463 h 4230729"/>
                  <a:gd name="connsiteX69" fmla="*/ 1531290 w 1925199"/>
                  <a:gd name="connsiteY69" fmla="*/ 1678108 h 4230729"/>
                  <a:gd name="connsiteX70" fmla="*/ 1531290 w 1925199"/>
                  <a:gd name="connsiteY70" fmla="*/ 1678108 h 4230729"/>
                  <a:gd name="connsiteX71" fmla="*/ 594691 w 1925199"/>
                  <a:gd name="connsiteY71" fmla="*/ 2224056 h 4230729"/>
                  <a:gd name="connsiteX72" fmla="*/ 702237 w 1925199"/>
                  <a:gd name="connsiteY72" fmla="*/ 1848425 h 4230729"/>
                  <a:gd name="connsiteX73" fmla="*/ 1431962 w 1925199"/>
                  <a:gd name="connsiteY73" fmla="*/ 1427664 h 4230729"/>
                  <a:gd name="connsiteX74" fmla="*/ 1431962 w 1925199"/>
                  <a:gd name="connsiteY74" fmla="*/ 1427664 h 4230729"/>
                  <a:gd name="connsiteX75" fmla="*/ 1431962 w 1925199"/>
                  <a:gd name="connsiteY75" fmla="*/ 1427664 h 4230729"/>
                  <a:gd name="connsiteX76" fmla="*/ 1638836 w 1925199"/>
                  <a:gd name="connsiteY76" fmla="*/ 1309278 h 4230729"/>
                  <a:gd name="connsiteX77" fmla="*/ 1531290 w 1925199"/>
                  <a:gd name="connsiteY77" fmla="*/ 1678108 h 4230729"/>
                  <a:gd name="connsiteX78" fmla="*/ 1531290 w 1925199"/>
                  <a:gd name="connsiteY78" fmla="*/ 1678108 h 4230729"/>
                  <a:gd name="connsiteX79" fmla="*/ 1653643 w 1925199"/>
                  <a:gd name="connsiteY79" fmla="*/ 1252459 h 4230729"/>
                  <a:gd name="connsiteX80" fmla="*/ 1653643 w 1925199"/>
                  <a:gd name="connsiteY80" fmla="*/ 1252459 h 4230729"/>
                  <a:gd name="connsiteX81" fmla="*/ 1653643 w 1925199"/>
                  <a:gd name="connsiteY81" fmla="*/ 1252459 h 4230729"/>
                  <a:gd name="connsiteX82" fmla="*/ 1382865 w 1925199"/>
                  <a:gd name="connsiteY82" fmla="*/ 1420650 h 4230729"/>
                  <a:gd name="connsiteX83" fmla="*/ 710738 w 1925199"/>
                  <a:gd name="connsiteY83" fmla="*/ 1809884 h 4230729"/>
                  <a:gd name="connsiteX84" fmla="*/ 786757 w 1925199"/>
                  <a:gd name="connsiteY84" fmla="*/ 1550513 h 4230729"/>
                  <a:gd name="connsiteX85" fmla="*/ 786757 w 1925199"/>
                  <a:gd name="connsiteY85" fmla="*/ 1550513 h 4230729"/>
                  <a:gd name="connsiteX86" fmla="*/ 817080 w 1925199"/>
                  <a:gd name="connsiteY86" fmla="*/ 1433048 h 4230729"/>
                  <a:gd name="connsiteX87" fmla="*/ 1755166 w 1925199"/>
                  <a:gd name="connsiteY87" fmla="*/ 902333 h 4230729"/>
                  <a:gd name="connsiteX88" fmla="*/ 1653643 w 1925199"/>
                  <a:gd name="connsiteY88" fmla="*/ 1252459 h 4230729"/>
                  <a:gd name="connsiteX89" fmla="*/ 1653643 w 1925199"/>
                  <a:gd name="connsiteY89" fmla="*/ 1252459 h 4230729"/>
                  <a:gd name="connsiteX90" fmla="*/ 1763881 w 1925199"/>
                  <a:gd name="connsiteY90" fmla="*/ 856424 h 4230729"/>
                  <a:gd name="connsiteX91" fmla="*/ 1763881 w 1925199"/>
                  <a:gd name="connsiteY91" fmla="*/ 856424 h 4230729"/>
                  <a:gd name="connsiteX92" fmla="*/ 1763881 w 1925199"/>
                  <a:gd name="connsiteY92" fmla="*/ 856424 h 4230729"/>
                  <a:gd name="connsiteX93" fmla="*/ 824094 w 1925199"/>
                  <a:gd name="connsiteY93" fmla="*/ 1398758 h 4230729"/>
                  <a:gd name="connsiteX94" fmla="*/ 897704 w 1925199"/>
                  <a:gd name="connsiteY94" fmla="*/ 1157099 h 4230729"/>
                  <a:gd name="connsiteX95" fmla="*/ 897704 w 1925199"/>
                  <a:gd name="connsiteY95" fmla="*/ 1157099 h 4230729"/>
                  <a:gd name="connsiteX96" fmla="*/ 911519 w 1925199"/>
                  <a:gd name="connsiteY96" fmla="*/ 1095958 h 4230729"/>
                  <a:gd name="connsiteX97" fmla="*/ 934615 w 1925199"/>
                  <a:gd name="connsiteY97" fmla="*/ 1018097 h 4230729"/>
                  <a:gd name="connsiteX98" fmla="*/ 1872206 w 1925199"/>
                  <a:gd name="connsiteY98" fmla="*/ 477958 h 4230729"/>
                  <a:gd name="connsiteX99" fmla="*/ 1763881 w 1925199"/>
                  <a:gd name="connsiteY99" fmla="*/ 856424 h 4230729"/>
                  <a:gd name="connsiteX100" fmla="*/ 1763881 w 1925199"/>
                  <a:gd name="connsiteY100" fmla="*/ 856424 h 42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1925199" h="4230729">
                    <a:moveTo>
                      <a:pt x="1893106" y="396838"/>
                    </a:moveTo>
                    <a:cubicBezTo>
                      <a:pt x="1887509" y="409449"/>
                      <a:pt x="1885313" y="418163"/>
                      <a:pt x="1879007" y="434175"/>
                    </a:cubicBezTo>
                    <a:cubicBezTo>
                      <a:pt x="1799092" y="485397"/>
                      <a:pt x="1188602" y="837012"/>
                      <a:pt x="949210" y="972613"/>
                    </a:cubicBezTo>
                    <a:cubicBezTo>
                      <a:pt x="978611" y="873639"/>
                      <a:pt x="1051655" y="628296"/>
                      <a:pt x="1059944" y="600878"/>
                    </a:cubicBezTo>
                    <a:cubicBezTo>
                      <a:pt x="1238195" y="498221"/>
                      <a:pt x="1495370" y="349017"/>
                      <a:pt x="1654138" y="252169"/>
                    </a:cubicBezTo>
                    <a:lnTo>
                      <a:pt x="1654138" y="252169"/>
                    </a:lnTo>
                    <a:cubicBezTo>
                      <a:pt x="1644645" y="248059"/>
                      <a:pt x="1633239" y="240550"/>
                      <a:pt x="1623816" y="236370"/>
                    </a:cubicBezTo>
                    <a:cubicBezTo>
                      <a:pt x="1623816" y="236370"/>
                      <a:pt x="1063840" y="569280"/>
                      <a:pt x="1061148" y="570981"/>
                    </a:cubicBezTo>
                    <a:cubicBezTo>
                      <a:pt x="1062140" y="567793"/>
                      <a:pt x="1170678" y="234669"/>
                      <a:pt x="1189098" y="169136"/>
                    </a:cubicBezTo>
                    <a:cubicBezTo>
                      <a:pt x="1209502" y="159217"/>
                      <a:pt x="1316835" y="107995"/>
                      <a:pt x="1363949" y="85182"/>
                    </a:cubicBezTo>
                    <a:cubicBezTo>
                      <a:pt x="1353747" y="80364"/>
                      <a:pt x="1324133" y="61377"/>
                      <a:pt x="1313931" y="56560"/>
                    </a:cubicBezTo>
                    <a:cubicBezTo>
                      <a:pt x="1261716" y="79160"/>
                      <a:pt x="1255411" y="91771"/>
                      <a:pt x="1214390" y="105586"/>
                    </a:cubicBezTo>
                    <a:cubicBezTo>
                      <a:pt x="1226080" y="75263"/>
                      <a:pt x="1233590" y="51459"/>
                      <a:pt x="1240604" y="18444"/>
                    </a:cubicBezTo>
                    <a:cubicBezTo>
                      <a:pt x="1175495" y="-14783"/>
                      <a:pt x="1195899" y="-6565"/>
                      <a:pt x="1169473" y="71579"/>
                    </a:cubicBezTo>
                    <a:cubicBezTo>
                      <a:pt x="1024237" y="501550"/>
                      <a:pt x="120440" y="3800475"/>
                      <a:pt x="0" y="4230730"/>
                    </a:cubicBezTo>
                    <a:cubicBezTo>
                      <a:pt x="37407" y="4228817"/>
                      <a:pt x="44421" y="4200407"/>
                      <a:pt x="51931" y="4171998"/>
                    </a:cubicBezTo>
                    <a:cubicBezTo>
                      <a:pt x="67730" y="4113974"/>
                      <a:pt x="112151" y="3957472"/>
                      <a:pt x="132342" y="3901928"/>
                    </a:cubicBezTo>
                    <a:cubicBezTo>
                      <a:pt x="337303" y="3787014"/>
                      <a:pt x="988530" y="3409682"/>
                      <a:pt x="1071350" y="3361861"/>
                    </a:cubicBezTo>
                    <a:cubicBezTo>
                      <a:pt x="1040036" y="3474224"/>
                      <a:pt x="1024237" y="3573694"/>
                      <a:pt x="976415" y="3663953"/>
                    </a:cubicBezTo>
                    <a:lnTo>
                      <a:pt x="976415" y="3663953"/>
                    </a:lnTo>
                    <a:lnTo>
                      <a:pt x="976415" y="3663953"/>
                    </a:lnTo>
                    <a:cubicBezTo>
                      <a:pt x="1051442" y="3662253"/>
                      <a:pt x="1038548" y="3595302"/>
                      <a:pt x="1050025" y="3554990"/>
                    </a:cubicBezTo>
                    <a:cubicBezTo>
                      <a:pt x="1343332" y="2509145"/>
                      <a:pt x="1634018" y="1462804"/>
                      <a:pt x="1925199" y="416463"/>
                    </a:cubicBezTo>
                    <a:cubicBezTo>
                      <a:pt x="1914714" y="411645"/>
                      <a:pt x="1903804" y="402223"/>
                      <a:pt x="1893106" y="396838"/>
                    </a:cubicBezTo>
                    <a:lnTo>
                      <a:pt x="1893106" y="396838"/>
                    </a:lnTo>
                    <a:close/>
                    <a:moveTo>
                      <a:pt x="1069933" y="3331822"/>
                    </a:moveTo>
                    <a:lnTo>
                      <a:pt x="1069933" y="3331822"/>
                    </a:lnTo>
                    <a:lnTo>
                      <a:pt x="1069933" y="3331822"/>
                    </a:lnTo>
                    <a:cubicBezTo>
                      <a:pt x="949281" y="3397072"/>
                      <a:pt x="372302" y="3732179"/>
                      <a:pt x="137727" y="3864663"/>
                    </a:cubicBezTo>
                    <a:cubicBezTo>
                      <a:pt x="167624" y="3762997"/>
                      <a:pt x="229545" y="3548259"/>
                      <a:pt x="248461" y="3489031"/>
                    </a:cubicBezTo>
                    <a:cubicBezTo>
                      <a:pt x="390793" y="3411879"/>
                      <a:pt x="1099335" y="3000045"/>
                      <a:pt x="1189948" y="2947901"/>
                    </a:cubicBezTo>
                    <a:cubicBezTo>
                      <a:pt x="1140568" y="3088674"/>
                      <a:pt x="1127957" y="3216554"/>
                      <a:pt x="1069933" y="3331822"/>
                    </a:cubicBezTo>
                    <a:lnTo>
                      <a:pt x="1069933" y="3331822"/>
                    </a:lnTo>
                    <a:close/>
                    <a:moveTo>
                      <a:pt x="1186973" y="2911273"/>
                    </a:moveTo>
                    <a:cubicBezTo>
                      <a:pt x="1185485" y="2914674"/>
                      <a:pt x="1183784" y="2918075"/>
                      <a:pt x="1181163" y="2921475"/>
                    </a:cubicBezTo>
                    <a:cubicBezTo>
                      <a:pt x="1180951" y="2921688"/>
                      <a:pt x="1180951" y="2921971"/>
                      <a:pt x="1180667" y="2922184"/>
                    </a:cubicBezTo>
                    <a:lnTo>
                      <a:pt x="1180667" y="2922184"/>
                    </a:lnTo>
                    <a:lnTo>
                      <a:pt x="1180667" y="2922184"/>
                    </a:lnTo>
                    <a:cubicBezTo>
                      <a:pt x="1006525" y="3015348"/>
                      <a:pt x="419415" y="3359452"/>
                      <a:pt x="252287" y="3452899"/>
                    </a:cubicBezTo>
                    <a:cubicBezTo>
                      <a:pt x="281405" y="3352934"/>
                      <a:pt x="365713" y="3066854"/>
                      <a:pt x="367909" y="3065862"/>
                    </a:cubicBezTo>
                    <a:cubicBezTo>
                      <a:pt x="367909" y="3065862"/>
                      <a:pt x="850874" y="2796501"/>
                      <a:pt x="1071633" y="2670606"/>
                    </a:cubicBezTo>
                    <a:lnTo>
                      <a:pt x="1071633" y="2670606"/>
                    </a:lnTo>
                    <a:cubicBezTo>
                      <a:pt x="1143543" y="2629585"/>
                      <a:pt x="1215666" y="2588565"/>
                      <a:pt x="1305500" y="2537413"/>
                    </a:cubicBezTo>
                    <a:cubicBezTo>
                      <a:pt x="1253498" y="2669826"/>
                      <a:pt x="1238195" y="2778293"/>
                      <a:pt x="1186973" y="2911273"/>
                    </a:cubicBezTo>
                    <a:lnTo>
                      <a:pt x="1186973" y="2911273"/>
                    </a:lnTo>
                    <a:close/>
                    <a:moveTo>
                      <a:pt x="1305216" y="2509216"/>
                    </a:moveTo>
                    <a:cubicBezTo>
                      <a:pt x="1158563" y="2587573"/>
                      <a:pt x="383425" y="3023637"/>
                      <a:pt x="381724" y="3022220"/>
                    </a:cubicBezTo>
                    <a:cubicBezTo>
                      <a:pt x="396035" y="2957678"/>
                      <a:pt x="453351" y="2715027"/>
                      <a:pt x="466953" y="2678115"/>
                    </a:cubicBezTo>
                    <a:cubicBezTo>
                      <a:pt x="470141" y="2675423"/>
                      <a:pt x="955798" y="2391326"/>
                      <a:pt x="1181872" y="2260968"/>
                    </a:cubicBezTo>
                    <a:lnTo>
                      <a:pt x="1181872" y="2260968"/>
                    </a:lnTo>
                    <a:lnTo>
                      <a:pt x="1181872" y="2260968"/>
                    </a:lnTo>
                    <a:cubicBezTo>
                      <a:pt x="1253285" y="2219947"/>
                      <a:pt x="1324629" y="2179210"/>
                      <a:pt x="1414959" y="2127279"/>
                    </a:cubicBezTo>
                    <a:cubicBezTo>
                      <a:pt x="1380031" y="2257780"/>
                      <a:pt x="1331430" y="2427671"/>
                      <a:pt x="1305216" y="2509216"/>
                    </a:cubicBezTo>
                    <a:lnTo>
                      <a:pt x="1305216" y="2509216"/>
                    </a:lnTo>
                    <a:close/>
                    <a:moveTo>
                      <a:pt x="1419351" y="2087463"/>
                    </a:moveTo>
                    <a:lnTo>
                      <a:pt x="1419351" y="2087463"/>
                    </a:lnTo>
                    <a:cubicBezTo>
                      <a:pt x="1115063" y="2264864"/>
                      <a:pt x="810845" y="2442478"/>
                      <a:pt x="483957" y="2632986"/>
                    </a:cubicBezTo>
                    <a:cubicBezTo>
                      <a:pt x="482469" y="2633694"/>
                      <a:pt x="481052" y="2634686"/>
                      <a:pt x="479848" y="2635395"/>
                    </a:cubicBezTo>
                    <a:cubicBezTo>
                      <a:pt x="480343" y="2633694"/>
                      <a:pt x="480839" y="2631994"/>
                      <a:pt x="481335" y="2630294"/>
                    </a:cubicBezTo>
                    <a:cubicBezTo>
                      <a:pt x="509249" y="2534933"/>
                      <a:pt x="531141" y="2460402"/>
                      <a:pt x="552962" y="2386154"/>
                    </a:cubicBezTo>
                    <a:lnTo>
                      <a:pt x="552962" y="2386154"/>
                    </a:lnTo>
                    <a:lnTo>
                      <a:pt x="552962" y="2386154"/>
                    </a:lnTo>
                    <a:cubicBezTo>
                      <a:pt x="568477" y="2318708"/>
                      <a:pt x="576270" y="2304397"/>
                      <a:pt x="589165" y="2259763"/>
                    </a:cubicBezTo>
                    <a:cubicBezTo>
                      <a:pt x="805744" y="2142086"/>
                      <a:pt x="1107128" y="1961072"/>
                      <a:pt x="1320803" y="1838010"/>
                    </a:cubicBezTo>
                    <a:lnTo>
                      <a:pt x="1320803" y="1838010"/>
                    </a:lnTo>
                    <a:lnTo>
                      <a:pt x="1320803" y="1838010"/>
                    </a:lnTo>
                    <a:cubicBezTo>
                      <a:pt x="1384919" y="1800178"/>
                      <a:pt x="1449036" y="1762558"/>
                      <a:pt x="1534265" y="1712327"/>
                    </a:cubicBezTo>
                    <a:cubicBezTo>
                      <a:pt x="1486089" y="1851330"/>
                      <a:pt x="1470786" y="1974391"/>
                      <a:pt x="1419351" y="2087463"/>
                    </a:cubicBezTo>
                    <a:lnTo>
                      <a:pt x="1419351" y="2087463"/>
                    </a:lnTo>
                    <a:close/>
                    <a:moveTo>
                      <a:pt x="1531290" y="1678108"/>
                    </a:moveTo>
                    <a:lnTo>
                      <a:pt x="1531290" y="1678108"/>
                    </a:lnTo>
                    <a:cubicBezTo>
                      <a:pt x="1225301" y="1856430"/>
                      <a:pt x="919596" y="2034824"/>
                      <a:pt x="594691" y="2224056"/>
                    </a:cubicBezTo>
                    <a:lnTo>
                      <a:pt x="702237" y="1848425"/>
                    </a:lnTo>
                    <a:cubicBezTo>
                      <a:pt x="926114" y="1723947"/>
                      <a:pt x="1210211" y="1555756"/>
                      <a:pt x="1431962" y="1427664"/>
                    </a:cubicBezTo>
                    <a:lnTo>
                      <a:pt x="1431962" y="1427664"/>
                    </a:lnTo>
                    <a:lnTo>
                      <a:pt x="1431962" y="1427664"/>
                    </a:lnTo>
                    <a:cubicBezTo>
                      <a:pt x="1496291" y="1390753"/>
                      <a:pt x="1560904" y="1353912"/>
                      <a:pt x="1638836" y="1309278"/>
                    </a:cubicBezTo>
                    <a:cubicBezTo>
                      <a:pt x="1599515" y="1451964"/>
                      <a:pt x="1571602" y="1550442"/>
                      <a:pt x="1531290" y="1678108"/>
                    </a:cubicBezTo>
                    <a:lnTo>
                      <a:pt x="1531290" y="1678108"/>
                    </a:lnTo>
                    <a:close/>
                    <a:moveTo>
                      <a:pt x="1653643" y="1252459"/>
                    </a:moveTo>
                    <a:lnTo>
                      <a:pt x="1653643" y="1252459"/>
                    </a:lnTo>
                    <a:lnTo>
                      <a:pt x="1653643" y="1252459"/>
                    </a:lnTo>
                    <a:cubicBezTo>
                      <a:pt x="1552119" y="1317213"/>
                      <a:pt x="1474187" y="1366240"/>
                      <a:pt x="1382865" y="1420650"/>
                    </a:cubicBezTo>
                    <a:cubicBezTo>
                      <a:pt x="1165789" y="1550229"/>
                      <a:pt x="945313" y="1674495"/>
                      <a:pt x="710738" y="1809884"/>
                    </a:cubicBezTo>
                    <a:cubicBezTo>
                      <a:pt x="739148" y="1713036"/>
                      <a:pt x="762953" y="1631774"/>
                      <a:pt x="786757" y="1550513"/>
                    </a:cubicBezTo>
                    <a:lnTo>
                      <a:pt x="786757" y="1550513"/>
                    </a:lnTo>
                    <a:cubicBezTo>
                      <a:pt x="800856" y="1481366"/>
                      <a:pt x="806453" y="1464859"/>
                      <a:pt x="817080" y="1433048"/>
                    </a:cubicBezTo>
                    <a:cubicBezTo>
                      <a:pt x="1027141" y="1317284"/>
                      <a:pt x="1676951" y="944132"/>
                      <a:pt x="1755166" y="902333"/>
                    </a:cubicBezTo>
                    <a:cubicBezTo>
                      <a:pt x="1718255" y="1039634"/>
                      <a:pt x="1691333" y="1124863"/>
                      <a:pt x="1653643" y="1252459"/>
                    </a:cubicBezTo>
                    <a:lnTo>
                      <a:pt x="1653643" y="1252459"/>
                    </a:lnTo>
                    <a:close/>
                    <a:moveTo>
                      <a:pt x="1763881" y="856424"/>
                    </a:moveTo>
                    <a:lnTo>
                      <a:pt x="1763881" y="856424"/>
                    </a:lnTo>
                    <a:lnTo>
                      <a:pt x="1763881" y="856424"/>
                    </a:lnTo>
                    <a:cubicBezTo>
                      <a:pt x="1457396" y="1033329"/>
                      <a:pt x="1150982" y="1210234"/>
                      <a:pt x="824094" y="1398758"/>
                    </a:cubicBezTo>
                    <a:cubicBezTo>
                      <a:pt x="852716" y="1305098"/>
                      <a:pt x="875104" y="1231063"/>
                      <a:pt x="897704" y="1157099"/>
                    </a:cubicBezTo>
                    <a:lnTo>
                      <a:pt x="897704" y="1157099"/>
                    </a:lnTo>
                    <a:cubicBezTo>
                      <a:pt x="897208" y="1153911"/>
                      <a:pt x="913007" y="1098366"/>
                      <a:pt x="911519" y="1095958"/>
                    </a:cubicBezTo>
                    <a:cubicBezTo>
                      <a:pt x="931427" y="1024402"/>
                      <a:pt x="924626" y="1049128"/>
                      <a:pt x="934615" y="1018097"/>
                    </a:cubicBezTo>
                    <a:cubicBezTo>
                      <a:pt x="1132066" y="909417"/>
                      <a:pt x="1764589" y="544413"/>
                      <a:pt x="1872206" y="477958"/>
                    </a:cubicBezTo>
                    <a:cubicBezTo>
                      <a:pt x="1833878" y="601161"/>
                      <a:pt x="1805184" y="713525"/>
                      <a:pt x="1763881" y="856424"/>
                    </a:cubicBezTo>
                    <a:lnTo>
                      <a:pt x="1763881" y="856424"/>
                    </a:lnTo>
                    <a:close/>
                  </a:path>
                </a:pathLst>
              </a:custGeom>
              <a:solidFill>
                <a:srgbClr val="959593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Graphic 116">
                <a:extLst>
                  <a:ext uri="{FF2B5EF4-FFF2-40B4-BE49-F238E27FC236}">
                    <a16:creationId xmlns:a16="http://schemas.microsoft.com/office/drawing/2014/main" id="{1AC3DC2B-24B7-4897-B08E-C35725E6CFD5}"/>
                  </a:ext>
                </a:extLst>
              </p:cNvPr>
              <p:cNvSpPr/>
              <p:nvPr/>
            </p:nvSpPr>
            <p:spPr>
              <a:xfrm>
                <a:off x="1286394" y="5367018"/>
                <a:ext cx="1524" cy="3104"/>
              </a:xfrm>
              <a:custGeom>
                <a:avLst/>
                <a:gdLst>
                  <a:gd name="connsiteX0" fmla="*/ 3826 w 3825"/>
                  <a:gd name="connsiteY0" fmla="*/ 4038 h 7793"/>
                  <a:gd name="connsiteX1" fmla="*/ 1346 w 3825"/>
                  <a:gd name="connsiteY1" fmla="*/ 0 h 7793"/>
                  <a:gd name="connsiteX2" fmla="*/ 0 w 3825"/>
                  <a:gd name="connsiteY2" fmla="*/ 7793 h 7793"/>
                  <a:gd name="connsiteX3" fmla="*/ 3826 w 3825"/>
                  <a:gd name="connsiteY3" fmla="*/ 4038 h 7793"/>
                  <a:gd name="connsiteX4" fmla="*/ 3826 w 3825"/>
                  <a:gd name="connsiteY4" fmla="*/ 4038 h 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5" h="7793">
                    <a:moveTo>
                      <a:pt x="3826" y="4038"/>
                    </a:moveTo>
                    <a:cubicBezTo>
                      <a:pt x="2905" y="2550"/>
                      <a:pt x="1984" y="1417"/>
                      <a:pt x="1346" y="0"/>
                    </a:cubicBezTo>
                    <a:cubicBezTo>
                      <a:pt x="921" y="2621"/>
                      <a:pt x="425" y="5172"/>
                      <a:pt x="0" y="7793"/>
                    </a:cubicBezTo>
                    <a:cubicBezTo>
                      <a:pt x="1063" y="6589"/>
                      <a:pt x="2480" y="5455"/>
                      <a:pt x="3826" y="4038"/>
                    </a:cubicBezTo>
                    <a:lnTo>
                      <a:pt x="3826" y="4038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116">
                <a:extLst>
                  <a:ext uri="{FF2B5EF4-FFF2-40B4-BE49-F238E27FC236}">
                    <a16:creationId xmlns:a16="http://schemas.microsoft.com/office/drawing/2014/main" id="{81656DD4-4EC0-4B5E-A65A-D3D0C74FFD43}"/>
                  </a:ext>
                </a:extLst>
              </p:cNvPr>
              <p:cNvSpPr/>
              <p:nvPr/>
            </p:nvSpPr>
            <p:spPr>
              <a:xfrm>
                <a:off x="1929542" y="4229106"/>
                <a:ext cx="876028" cy="2524757"/>
              </a:xfrm>
              <a:custGeom>
                <a:avLst/>
                <a:gdLst>
                  <a:gd name="connsiteX0" fmla="*/ 2192081 w 2199245"/>
                  <a:gd name="connsiteY0" fmla="*/ 5714103 h 6338336"/>
                  <a:gd name="connsiteX1" fmla="*/ 1069508 w 2199245"/>
                  <a:gd name="connsiteY1" fmla="*/ 172867 h 6338336"/>
                  <a:gd name="connsiteX2" fmla="*/ 1038690 w 2199245"/>
                  <a:gd name="connsiteY2" fmla="*/ 0 h 6338336"/>
                  <a:gd name="connsiteX3" fmla="*/ 0 w 2199245"/>
                  <a:gd name="connsiteY3" fmla="*/ 582930 h 6338336"/>
                  <a:gd name="connsiteX4" fmla="*/ 1138159 w 2199245"/>
                  <a:gd name="connsiteY4" fmla="*/ 6166887 h 6338336"/>
                  <a:gd name="connsiteX5" fmla="*/ 1180596 w 2199245"/>
                  <a:gd name="connsiteY5" fmla="*/ 6338337 h 6338336"/>
                  <a:gd name="connsiteX6" fmla="*/ 1239825 w 2199245"/>
                  <a:gd name="connsiteY6" fmla="*/ 6317224 h 6338336"/>
                  <a:gd name="connsiteX7" fmla="*/ 1158067 w 2199245"/>
                  <a:gd name="connsiteY7" fmla="*/ 5931675 h 6338336"/>
                  <a:gd name="connsiteX8" fmla="*/ 1195404 w 2199245"/>
                  <a:gd name="connsiteY8" fmla="*/ 5881940 h 6338336"/>
                  <a:gd name="connsiteX9" fmla="*/ 2071499 w 2199245"/>
                  <a:gd name="connsiteY9" fmla="*/ 5381476 h 6338336"/>
                  <a:gd name="connsiteX10" fmla="*/ 2158358 w 2199245"/>
                  <a:gd name="connsiteY10" fmla="*/ 5782329 h 6338336"/>
                  <a:gd name="connsiteX11" fmla="*/ 2192081 w 2199245"/>
                  <a:gd name="connsiteY11" fmla="*/ 5714103 h 6338336"/>
                  <a:gd name="connsiteX12" fmla="*/ 2192081 w 2199245"/>
                  <a:gd name="connsiteY12" fmla="*/ 5714103 h 6338336"/>
                  <a:gd name="connsiteX13" fmla="*/ 91251 w 2199245"/>
                  <a:gd name="connsiteY13" fmla="*/ 688351 h 6338336"/>
                  <a:gd name="connsiteX14" fmla="*/ 747083 w 2199245"/>
                  <a:gd name="connsiteY14" fmla="*/ 315199 h 6338336"/>
                  <a:gd name="connsiteX15" fmla="*/ 897491 w 2199245"/>
                  <a:gd name="connsiteY15" fmla="*/ 232520 h 6338336"/>
                  <a:gd name="connsiteX16" fmla="*/ 965930 w 2199245"/>
                  <a:gd name="connsiteY16" fmla="*/ 189587 h 6338336"/>
                  <a:gd name="connsiteX17" fmla="*/ 1013751 w 2199245"/>
                  <a:gd name="connsiteY17" fmla="*/ 220618 h 6338336"/>
                  <a:gd name="connsiteX18" fmla="*/ 1054772 w 2199245"/>
                  <a:gd name="connsiteY18" fmla="*/ 413605 h 6338336"/>
                  <a:gd name="connsiteX19" fmla="*/ 1007942 w 2199245"/>
                  <a:gd name="connsiteY19" fmla="*/ 455051 h 6338336"/>
                  <a:gd name="connsiteX20" fmla="*/ 232804 w 2199245"/>
                  <a:gd name="connsiteY20" fmla="*/ 905072 h 6338336"/>
                  <a:gd name="connsiteX21" fmla="*/ 129721 w 2199245"/>
                  <a:gd name="connsiteY21" fmla="*/ 838405 h 6338336"/>
                  <a:gd name="connsiteX22" fmla="*/ 91251 w 2199245"/>
                  <a:gd name="connsiteY22" fmla="*/ 688351 h 6338336"/>
                  <a:gd name="connsiteX23" fmla="*/ 91251 w 2199245"/>
                  <a:gd name="connsiteY23" fmla="*/ 688351 h 6338336"/>
                  <a:gd name="connsiteX24" fmla="*/ 250161 w 2199245"/>
                  <a:gd name="connsiteY24" fmla="*/ 1448044 h 6338336"/>
                  <a:gd name="connsiteX25" fmla="*/ 170600 w 2199245"/>
                  <a:gd name="connsiteY25" fmla="*/ 1063699 h 6338336"/>
                  <a:gd name="connsiteX26" fmla="*/ 192704 w 2199245"/>
                  <a:gd name="connsiteY26" fmla="*/ 989734 h 6338336"/>
                  <a:gd name="connsiteX27" fmla="*/ 960333 w 2199245"/>
                  <a:gd name="connsiteY27" fmla="*/ 549632 h 6338336"/>
                  <a:gd name="connsiteX28" fmla="*/ 960333 w 2199245"/>
                  <a:gd name="connsiteY28" fmla="*/ 549632 h 6338336"/>
                  <a:gd name="connsiteX29" fmla="*/ 971243 w 2199245"/>
                  <a:gd name="connsiteY29" fmla="*/ 538721 h 6338336"/>
                  <a:gd name="connsiteX30" fmla="*/ 1108049 w 2199245"/>
                  <a:gd name="connsiteY30" fmla="*/ 592565 h 6338336"/>
                  <a:gd name="connsiteX31" fmla="*/ 1177904 w 2199245"/>
                  <a:gd name="connsiteY31" fmla="*/ 926468 h 6338336"/>
                  <a:gd name="connsiteX32" fmla="*/ 1165293 w 2199245"/>
                  <a:gd name="connsiteY32" fmla="*/ 975706 h 6338336"/>
                  <a:gd name="connsiteX33" fmla="*/ 329439 w 2199245"/>
                  <a:gd name="connsiteY33" fmla="*/ 1456546 h 6338336"/>
                  <a:gd name="connsiteX34" fmla="*/ 250161 w 2199245"/>
                  <a:gd name="connsiteY34" fmla="*/ 1448044 h 6338336"/>
                  <a:gd name="connsiteX35" fmla="*/ 250161 w 2199245"/>
                  <a:gd name="connsiteY35" fmla="*/ 1448044 h 6338336"/>
                  <a:gd name="connsiteX36" fmla="*/ 369751 w 2199245"/>
                  <a:gd name="connsiteY36" fmla="*/ 1998951 h 6338336"/>
                  <a:gd name="connsiteX37" fmla="*/ 281405 w 2199245"/>
                  <a:gd name="connsiteY37" fmla="*/ 1614393 h 6338336"/>
                  <a:gd name="connsiteX38" fmla="*/ 308114 w 2199245"/>
                  <a:gd name="connsiteY38" fmla="*/ 1531219 h 6338336"/>
                  <a:gd name="connsiteX39" fmla="*/ 1054630 w 2199245"/>
                  <a:gd name="connsiteY39" fmla="*/ 1101318 h 6338336"/>
                  <a:gd name="connsiteX40" fmla="*/ 1054630 w 2199245"/>
                  <a:gd name="connsiteY40" fmla="*/ 1101318 h 6338336"/>
                  <a:gd name="connsiteX41" fmla="*/ 1088141 w 2199245"/>
                  <a:gd name="connsiteY41" fmla="*/ 1082898 h 6338336"/>
                  <a:gd name="connsiteX42" fmla="*/ 1223034 w 2199245"/>
                  <a:gd name="connsiteY42" fmla="*/ 1143047 h 6338336"/>
                  <a:gd name="connsiteX43" fmla="*/ 1290268 w 2199245"/>
                  <a:gd name="connsiteY43" fmla="*/ 1496362 h 6338336"/>
                  <a:gd name="connsiteX44" fmla="*/ 427279 w 2199245"/>
                  <a:gd name="connsiteY44" fmla="*/ 2005115 h 6338336"/>
                  <a:gd name="connsiteX45" fmla="*/ 369751 w 2199245"/>
                  <a:gd name="connsiteY45" fmla="*/ 1998951 h 6338336"/>
                  <a:gd name="connsiteX46" fmla="*/ 369751 w 2199245"/>
                  <a:gd name="connsiteY46" fmla="*/ 1998951 h 6338336"/>
                  <a:gd name="connsiteX47" fmla="*/ 470708 w 2199245"/>
                  <a:gd name="connsiteY47" fmla="*/ 2543128 h 6338336"/>
                  <a:gd name="connsiteX48" fmla="*/ 387250 w 2199245"/>
                  <a:gd name="connsiteY48" fmla="*/ 2150281 h 6338336"/>
                  <a:gd name="connsiteX49" fmla="*/ 406875 w 2199245"/>
                  <a:gd name="connsiteY49" fmla="*/ 2084322 h 6338336"/>
                  <a:gd name="connsiteX50" fmla="*/ 1249956 w 2199245"/>
                  <a:gd name="connsiteY50" fmla="*/ 1594981 h 6338336"/>
                  <a:gd name="connsiteX51" fmla="*/ 1320803 w 2199245"/>
                  <a:gd name="connsiteY51" fmla="*/ 1627004 h 6338336"/>
                  <a:gd name="connsiteX52" fmla="*/ 1400152 w 2199245"/>
                  <a:gd name="connsiteY52" fmla="*/ 2048190 h 6338336"/>
                  <a:gd name="connsiteX53" fmla="*/ 550765 w 2199245"/>
                  <a:gd name="connsiteY53" fmla="*/ 2544545 h 6338336"/>
                  <a:gd name="connsiteX54" fmla="*/ 470708 w 2199245"/>
                  <a:gd name="connsiteY54" fmla="*/ 2543128 h 6338336"/>
                  <a:gd name="connsiteX55" fmla="*/ 470708 w 2199245"/>
                  <a:gd name="connsiteY55" fmla="*/ 2543128 h 6338336"/>
                  <a:gd name="connsiteX56" fmla="*/ 585197 w 2199245"/>
                  <a:gd name="connsiteY56" fmla="*/ 3095735 h 6338336"/>
                  <a:gd name="connsiteX57" fmla="*/ 503227 w 2199245"/>
                  <a:gd name="connsiteY57" fmla="*/ 2702676 h 6338336"/>
                  <a:gd name="connsiteX58" fmla="*/ 523631 w 2199245"/>
                  <a:gd name="connsiteY58" fmla="*/ 2624815 h 6338336"/>
                  <a:gd name="connsiteX59" fmla="*/ 1194978 w 2199245"/>
                  <a:gd name="connsiteY59" fmla="*/ 2237068 h 6338336"/>
                  <a:gd name="connsiteX60" fmla="*/ 1275744 w 2199245"/>
                  <a:gd name="connsiteY60" fmla="*/ 2189034 h 6338336"/>
                  <a:gd name="connsiteX61" fmla="*/ 1275744 w 2199245"/>
                  <a:gd name="connsiteY61" fmla="*/ 2189034 h 6338336"/>
                  <a:gd name="connsiteX62" fmla="*/ 1450453 w 2199245"/>
                  <a:gd name="connsiteY62" fmla="*/ 2277026 h 6338336"/>
                  <a:gd name="connsiteX63" fmla="*/ 1510886 w 2199245"/>
                  <a:gd name="connsiteY63" fmla="*/ 2583794 h 6338336"/>
                  <a:gd name="connsiteX64" fmla="*/ 679211 w 2199245"/>
                  <a:gd name="connsiteY64" fmla="*/ 3078945 h 6338336"/>
                  <a:gd name="connsiteX65" fmla="*/ 585197 w 2199245"/>
                  <a:gd name="connsiteY65" fmla="*/ 3095735 h 6338336"/>
                  <a:gd name="connsiteX66" fmla="*/ 585197 w 2199245"/>
                  <a:gd name="connsiteY66" fmla="*/ 3095735 h 6338336"/>
                  <a:gd name="connsiteX67" fmla="*/ 697065 w 2199245"/>
                  <a:gd name="connsiteY67" fmla="*/ 3641542 h 6338336"/>
                  <a:gd name="connsiteX68" fmla="*/ 617999 w 2199245"/>
                  <a:gd name="connsiteY68" fmla="*/ 3271720 h 6338336"/>
                  <a:gd name="connsiteX69" fmla="*/ 660224 w 2199245"/>
                  <a:gd name="connsiteY69" fmla="*/ 3150004 h 6338336"/>
                  <a:gd name="connsiteX70" fmla="*/ 1486089 w 2199245"/>
                  <a:gd name="connsiteY70" fmla="*/ 2675966 h 6338336"/>
                  <a:gd name="connsiteX71" fmla="*/ 1541917 w 2199245"/>
                  <a:gd name="connsiteY71" fmla="*/ 2702888 h 6338336"/>
                  <a:gd name="connsiteX72" fmla="*/ 1622116 w 2199245"/>
                  <a:gd name="connsiteY72" fmla="*/ 3115289 h 6338336"/>
                  <a:gd name="connsiteX73" fmla="*/ 1605041 w 2199245"/>
                  <a:gd name="connsiteY73" fmla="*/ 3154113 h 6338336"/>
                  <a:gd name="connsiteX74" fmla="*/ 749775 w 2199245"/>
                  <a:gd name="connsiteY74" fmla="*/ 3644729 h 6338336"/>
                  <a:gd name="connsiteX75" fmla="*/ 697065 w 2199245"/>
                  <a:gd name="connsiteY75" fmla="*/ 3641542 h 6338336"/>
                  <a:gd name="connsiteX76" fmla="*/ 697065 w 2199245"/>
                  <a:gd name="connsiteY76" fmla="*/ 3641542 h 6338336"/>
                  <a:gd name="connsiteX77" fmla="*/ 815167 w 2199245"/>
                  <a:gd name="connsiteY77" fmla="*/ 4195141 h 6338336"/>
                  <a:gd name="connsiteX78" fmla="*/ 727813 w 2199245"/>
                  <a:gd name="connsiteY78" fmla="*/ 3775868 h 6338336"/>
                  <a:gd name="connsiteX79" fmla="*/ 756931 w 2199245"/>
                  <a:gd name="connsiteY79" fmla="*/ 3707500 h 6338336"/>
                  <a:gd name="connsiteX80" fmla="*/ 1642378 w 2199245"/>
                  <a:gd name="connsiteY80" fmla="*/ 3194638 h 6338336"/>
                  <a:gd name="connsiteX81" fmla="*/ 1731079 w 2199245"/>
                  <a:gd name="connsiteY81" fmla="*/ 3670872 h 6338336"/>
                  <a:gd name="connsiteX82" fmla="*/ 871490 w 2199245"/>
                  <a:gd name="connsiteY82" fmla="*/ 4182246 h 6338336"/>
                  <a:gd name="connsiteX83" fmla="*/ 815167 w 2199245"/>
                  <a:gd name="connsiteY83" fmla="*/ 4195141 h 6338336"/>
                  <a:gd name="connsiteX84" fmla="*/ 815167 w 2199245"/>
                  <a:gd name="connsiteY84" fmla="*/ 4195141 h 6338336"/>
                  <a:gd name="connsiteX85" fmla="*/ 922713 w 2199245"/>
                  <a:gd name="connsiteY85" fmla="*/ 4734217 h 6338336"/>
                  <a:gd name="connsiteX86" fmla="*/ 837342 w 2199245"/>
                  <a:gd name="connsiteY86" fmla="*/ 4310338 h 6338336"/>
                  <a:gd name="connsiteX87" fmla="*/ 852858 w 2199245"/>
                  <a:gd name="connsiteY87" fmla="*/ 4256495 h 6338336"/>
                  <a:gd name="connsiteX88" fmla="*/ 1740147 w 2199245"/>
                  <a:gd name="connsiteY88" fmla="*/ 3734634 h 6338336"/>
                  <a:gd name="connsiteX89" fmla="*/ 1841529 w 2199245"/>
                  <a:gd name="connsiteY89" fmla="*/ 4222771 h 6338336"/>
                  <a:gd name="connsiteX90" fmla="*/ 979745 w 2199245"/>
                  <a:gd name="connsiteY90" fmla="*/ 4729824 h 6338336"/>
                  <a:gd name="connsiteX91" fmla="*/ 922713 w 2199245"/>
                  <a:gd name="connsiteY91" fmla="*/ 4734217 h 6338336"/>
                  <a:gd name="connsiteX92" fmla="*/ 922713 w 2199245"/>
                  <a:gd name="connsiteY92" fmla="*/ 4734217 h 6338336"/>
                  <a:gd name="connsiteX93" fmla="*/ 1036919 w 2199245"/>
                  <a:gd name="connsiteY93" fmla="*/ 5280731 h 6338336"/>
                  <a:gd name="connsiteX94" fmla="*/ 948855 w 2199245"/>
                  <a:gd name="connsiteY94" fmla="*/ 4859545 h 6338336"/>
                  <a:gd name="connsiteX95" fmla="*/ 968055 w 2199245"/>
                  <a:gd name="connsiteY95" fmla="*/ 4798687 h 6338336"/>
                  <a:gd name="connsiteX96" fmla="*/ 1848756 w 2199245"/>
                  <a:gd name="connsiteY96" fmla="*/ 4291918 h 6338336"/>
                  <a:gd name="connsiteX97" fmla="*/ 1945320 w 2199245"/>
                  <a:gd name="connsiteY97" fmla="*/ 4755542 h 6338336"/>
                  <a:gd name="connsiteX98" fmla="*/ 1936393 w 2199245"/>
                  <a:gd name="connsiteY98" fmla="*/ 4788273 h 6338336"/>
                  <a:gd name="connsiteX99" fmla="*/ 1102735 w 2199245"/>
                  <a:gd name="connsiteY99" fmla="*/ 5267412 h 6338336"/>
                  <a:gd name="connsiteX100" fmla="*/ 1036919 w 2199245"/>
                  <a:gd name="connsiteY100" fmla="*/ 5280731 h 6338336"/>
                  <a:gd name="connsiteX101" fmla="*/ 1036919 w 2199245"/>
                  <a:gd name="connsiteY101" fmla="*/ 5280731 h 6338336"/>
                  <a:gd name="connsiteX102" fmla="*/ 2052441 w 2199245"/>
                  <a:gd name="connsiteY102" fmla="*/ 5326640 h 6338336"/>
                  <a:gd name="connsiteX103" fmla="*/ 1220838 w 2199245"/>
                  <a:gd name="connsiteY103" fmla="*/ 5805283 h 6338336"/>
                  <a:gd name="connsiteX104" fmla="*/ 1143898 w 2199245"/>
                  <a:gd name="connsiteY104" fmla="*/ 5815202 h 6338336"/>
                  <a:gd name="connsiteX105" fmla="*/ 1055126 w 2199245"/>
                  <a:gd name="connsiteY105" fmla="*/ 5399613 h 6338336"/>
                  <a:gd name="connsiteX106" fmla="*/ 1070925 w 2199245"/>
                  <a:gd name="connsiteY106" fmla="*/ 5346052 h 6338336"/>
                  <a:gd name="connsiteX107" fmla="*/ 1966503 w 2199245"/>
                  <a:gd name="connsiteY107" fmla="*/ 4841975 h 6338336"/>
                  <a:gd name="connsiteX108" fmla="*/ 2060872 w 2199245"/>
                  <a:gd name="connsiteY108" fmla="*/ 5310416 h 6338336"/>
                  <a:gd name="connsiteX109" fmla="*/ 2052441 w 2199245"/>
                  <a:gd name="connsiteY109" fmla="*/ 5326640 h 633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199245" h="6338336">
                    <a:moveTo>
                      <a:pt x="2192081" y="5714103"/>
                    </a:moveTo>
                    <a:cubicBezTo>
                      <a:pt x="2132144" y="5422142"/>
                      <a:pt x="1069508" y="172867"/>
                      <a:pt x="1069508" y="172867"/>
                    </a:cubicBezTo>
                    <a:cubicBezTo>
                      <a:pt x="1059306" y="115127"/>
                      <a:pt x="1048892" y="57457"/>
                      <a:pt x="1038690" y="0"/>
                    </a:cubicBezTo>
                    <a:cubicBezTo>
                      <a:pt x="984066" y="11619"/>
                      <a:pt x="165286" y="490049"/>
                      <a:pt x="0" y="582930"/>
                    </a:cubicBezTo>
                    <a:cubicBezTo>
                      <a:pt x="24726" y="632381"/>
                      <a:pt x="1093950" y="5976520"/>
                      <a:pt x="1138159" y="6166887"/>
                    </a:cubicBezTo>
                    <a:cubicBezTo>
                      <a:pt x="1151266" y="6222927"/>
                      <a:pt x="1156083" y="6260972"/>
                      <a:pt x="1180596" y="6338337"/>
                    </a:cubicBezTo>
                    <a:cubicBezTo>
                      <a:pt x="1197104" y="6335928"/>
                      <a:pt x="1233023" y="6319421"/>
                      <a:pt x="1239825" y="6317224"/>
                    </a:cubicBezTo>
                    <a:cubicBezTo>
                      <a:pt x="1219704" y="6217330"/>
                      <a:pt x="1180880" y="6030860"/>
                      <a:pt x="1158067" y="5931675"/>
                    </a:cubicBezTo>
                    <a:cubicBezTo>
                      <a:pt x="1150274" y="5897455"/>
                      <a:pt x="1158279" y="5902556"/>
                      <a:pt x="1195404" y="5881940"/>
                    </a:cubicBezTo>
                    <a:cubicBezTo>
                      <a:pt x="1457467" y="5738403"/>
                      <a:pt x="2056196" y="5389198"/>
                      <a:pt x="2071499" y="5381476"/>
                    </a:cubicBezTo>
                    <a:cubicBezTo>
                      <a:pt x="2074687" y="5399400"/>
                      <a:pt x="2127043" y="5654237"/>
                      <a:pt x="2158358" y="5782329"/>
                    </a:cubicBezTo>
                    <a:cubicBezTo>
                      <a:pt x="2204692" y="5776873"/>
                      <a:pt x="2204692" y="5776873"/>
                      <a:pt x="2192081" y="5714103"/>
                    </a:cubicBezTo>
                    <a:lnTo>
                      <a:pt x="2192081" y="5714103"/>
                    </a:lnTo>
                    <a:close/>
                    <a:moveTo>
                      <a:pt x="91251" y="688351"/>
                    </a:moveTo>
                    <a:cubicBezTo>
                      <a:pt x="312507" y="562243"/>
                      <a:pt x="525544" y="441023"/>
                      <a:pt x="747083" y="315199"/>
                    </a:cubicBezTo>
                    <a:cubicBezTo>
                      <a:pt x="796818" y="287073"/>
                      <a:pt x="847261" y="260151"/>
                      <a:pt x="897491" y="232520"/>
                    </a:cubicBezTo>
                    <a:cubicBezTo>
                      <a:pt x="922217" y="216296"/>
                      <a:pt x="938016" y="205102"/>
                      <a:pt x="965930" y="189587"/>
                    </a:cubicBezTo>
                    <a:cubicBezTo>
                      <a:pt x="987255" y="177685"/>
                      <a:pt x="1003762" y="178180"/>
                      <a:pt x="1013751" y="220618"/>
                    </a:cubicBezTo>
                    <a:cubicBezTo>
                      <a:pt x="1027354" y="288773"/>
                      <a:pt x="1041878" y="331423"/>
                      <a:pt x="1054772" y="413605"/>
                    </a:cubicBezTo>
                    <a:cubicBezTo>
                      <a:pt x="1060581" y="429404"/>
                      <a:pt x="1025441" y="444424"/>
                      <a:pt x="1007942" y="455051"/>
                    </a:cubicBezTo>
                    <a:cubicBezTo>
                      <a:pt x="752467" y="609994"/>
                      <a:pt x="490191" y="753813"/>
                      <a:pt x="232804" y="905072"/>
                    </a:cubicBezTo>
                    <a:cubicBezTo>
                      <a:pt x="157139" y="949706"/>
                      <a:pt x="150763" y="927601"/>
                      <a:pt x="129721" y="838405"/>
                    </a:cubicBezTo>
                    <a:cubicBezTo>
                      <a:pt x="113993" y="789945"/>
                      <a:pt x="122495" y="785057"/>
                      <a:pt x="91251" y="688351"/>
                    </a:cubicBezTo>
                    <a:lnTo>
                      <a:pt x="91251" y="688351"/>
                    </a:lnTo>
                    <a:close/>
                    <a:moveTo>
                      <a:pt x="250161" y="1448044"/>
                    </a:moveTo>
                    <a:cubicBezTo>
                      <a:pt x="228340" y="1338231"/>
                      <a:pt x="195538" y="1172590"/>
                      <a:pt x="170600" y="1063699"/>
                    </a:cubicBezTo>
                    <a:cubicBezTo>
                      <a:pt x="161106" y="1022466"/>
                      <a:pt x="157989" y="1009359"/>
                      <a:pt x="192704" y="989734"/>
                    </a:cubicBezTo>
                    <a:cubicBezTo>
                      <a:pt x="449171" y="844002"/>
                      <a:pt x="704645" y="696569"/>
                      <a:pt x="960333" y="549632"/>
                    </a:cubicBezTo>
                    <a:lnTo>
                      <a:pt x="960333" y="549632"/>
                    </a:lnTo>
                    <a:cubicBezTo>
                      <a:pt x="963946" y="546019"/>
                      <a:pt x="966851" y="541414"/>
                      <a:pt x="971243" y="538721"/>
                    </a:cubicBezTo>
                    <a:cubicBezTo>
                      <a:pt x="1081127" y="473967"/>
                      <a:pt x="1081906" y="473755"/>
                      <a:pt x="1108049" y="592565"/>
                    </a:cubicBezTo>
                    <a:cubicBezTo>
                      <a:pt x="1132279" y="703654"/>
                      <a:pt x="1154666" y="815167"/>
                      <a:pt x="1177904" y="926468"/>
                    </a:cubicBezTo>
                    <a:cubicBezTo>
                      <a:pt x="1181801" y="944888"/>
                      <a:pt x="1183005" y="962812"/>
                      <a:pt x="1165293" y="975706"/>
                    </a:cubicBezTo>
                    <a:cubicBezTo>
                      <a:pt x="1107553" y="1007446"/>
                      <a:pt x="555087" y="1324416"/>
                      <a:pt x="329439" y="1456546"/>
                    </a:cubicBezTo>
                    <a:cubicBezTo>
                      <a:pt x="301100" y="1473266"/>
                      <a:pt x="267377" y="1500896"/>
                      <a:pt x="250161" y="1448044"/>
                    </a:cubicBezTo>
                    <a:lnTo>
                      <a:pt x="250161" y="1448044"/>
                    </a:lnTo>
                    <a:close/>
                    <a:moveTo>
                      <a:pt x="369751" y="1998951"/>
                    </a:moveTo>
                    <a:cubicBezTo>
                      <a:pt x="348426" y="1894452"/>
                      <a:pt x="309319" y="1717192"/>
                      <a:pt x="281405" y="1614393"/>
                    </a:cubicBezTo>
                    <a:cubicBezTo>
                      <a:pt x="267590" y="1563241"/>
                      <a:pt x="271911" y="1552048"/>
                      <a:pt x="308114" y="1531219"/>
                    </a:cubicBezTo>
                    <a:cubicBezTo>
                      <a:pt x="557071" y="1388178"/>
                      <a:pt x="805744" y="1244571"/>
                      <a:pt x="1054630" y="1101318"/>
                    </a:cubicBezTo>
                    <a:lnTo>
                      <a:pt x="1054630" y="1101318"/>
                    </a:lnTo>
                    <a:cubicBezTo>
                      <a:pt x="1065824" y="1095225"/>
                      <a:pt x="1076947" y="1088920"/>
                      <a:pt x="1088141" y="1082898"/>
                    </a:cubicBezTo>
                    <a:cubicBezTo>
                      <a:pt x="1198025" y="1025654"/>
                      <a:pt x="1199229" y="1025441"/>
                      <a:pt x="1223034" y="1143047"/>
                    </a:cubicBezTo>
                    <a:cubicBezTo>
                      <a:pt x="1246838" y="1260654"/>
                      <a:pt x="1267951" y="1378472"/>
                      <a:pt x="1290268" y="1496362"/>
                    </a:cubicBezTo>
                    <a:cubicBezTo>
                      <a:pt x="1210707" y="1556724"/>
                      <a:pt x="659445" y="1873198"/>
                      <a:pt x="427279" y="2005115"/>
                    </a:cubicBezTo>
                    <a:cubicBezTo>
                      <a:pt x="403262" y="2018859"/>
                      <a:pt x="384558" y="2032887"/>
                      <a:pt x="369751" y="1998951"/>
                    </a:cubicBezTo>
                    <a:lnTo>
                      <a:pt x="369751" y="1998951"/>
                    </a:lnTo>
                    <a:close/>
                    <a:moveTo>
                      <a:pt x="470708" y="2543128"/>
                    </a:moveTo>
                    <a:cubicBezTo>
                      <a:pt x="448391" y="2433315"/>
                      <a:pt x="411268" y="2259669"/>
                      <a:pt x="387250" y="2150281"/>
                    </a:cubicBezTo>
                    <a:cubicBezTo>
                      <a:pt x="381158" y="2122650"/>
                      <a:pt x="376340" y="2102034"/>
                      <a:pt x="406875" y="2084322"/>
                    </a:cubicBezTo>
                    <a:cubicBezTo>
                      <a:pt x="669647" y="1933984"/>
                      <a:pt x="1230544" y="1607592"/>
                      <a:pt x="1249956" y="1594981"/>
                    </a:cubicBezTo>
                    <a:cubicBezTo>
                      <a:pt x="1290976" y="1568555"/>
                      <a:pt x="1312585" y="1583362"/>
                      <a:pt x="1320803" y="1627004"/>
                    </a:cubicBezTo>
                    <a:cubicBezTo>
                      <a:pt x="1347512" y="1767423"/>
                      <a:pt x="1373726" y="1907771"/>
                      <a:pt x="1400152" y="2048190"/>
                    </a:cubicBezTo>
                    <a:cubicBezTo>
                      <a:pt x="1282758" y="2117053"/>
                      <a:pt x="782436" y="2410431"/>
                      <a:pt x="550765" y="2544545"/>
                    </a:cubicBezTo>
                    <a:cubicBezTo>
                      <a:pt x="527669" y="2557864"/>
                      <a:pt x="482540" y="2588470"/>
                      <a:pt x="470708" y="2543128"/>
                    </a:cubicBezTo>
                    <a:lnTo>
                      <a:pt x="470708" y="2543128"/>
                    </a:lnTo>
                    <a:close/>
                    <a:moveTo>
                      <a:pt x="585197" y="3095735"/>
                    </a:moveTo>
                    <a:cubicBezTo>
                      <a:pt x="563872" y="2991236"/>
                      <a:pt x="527457" y="2806679"/>
                      <a:pt x="503227" y="2702676"/>
                    </a:cubicBezTo>
                    <a:cubicBezTo>
                      <a:pt x="493521" y="2660734"/>
                      <a:pt x="483602" y="2647415"/>
                      <a:pt x="523631" y="2624815"/>
                    </a:cubicBezTo>
                    <a:cubicBezTo>
                      <a:pt x="748571" y="2497786"/>
                      <a:pt x="971527" y="2366789"/>
                      <a:pt x="1194978" y="2237068"/>
                    </a:cubicBezTo>
                    <a:cubicBezTo>
                      <a:pt x="1222184" y="2221340"/>
                      <a:pt x="1248822" y="2205045"/>
                      <a:pt x="1275744" y="2189034"/>
                    </a:cubicBezTo>
                    <a:lnTo>
                      <a:pt x="1275744" y="2189034"/>
                    </a:lnTo>
                    <a:cubicBezTo>
                      <a:pt x="1427357" y="2105647"/>
                      <a:pt x="1424735" y="2105859"/>
                      <a:pt x="1450453" y="2277026"/>
                    </a:cubicBezTo>
                    <a:cubicBezTo>
                      <a:pt x="1465968" y="2380109"/>
                      <a:pt x="1490482" y="2481704"/>
                      <a:pt x="1510886" y="2583794"/>
                    </a:cubicBezTo>
                    <a:cubicBezTo>
                      <a:pt x="1412621" y="2666756"/>
                      <a:pt x="906772" y="2949436"/>
                      <a:pt x="679211" y="3078945"/>
                    </a:cubicBezTo>
                    <a:cubicBezTo>
                      <a:pt x="651156" y="3095027"/>
                      <a:pt x="592707" y="3136260"/>
                      <a:pt x="585197" y="3095735"/>
                    </a:cubicBezTo>
                    <a:lnTo>
                      <a:pt x="585197" y="3095735"/>
                    </a:lnTo>
                    <a:close/>
                    <a:moveTo>
                      <a:pt x="697065" y="3641542"/>
                    </a:moveTo>
                    <a:cubicBezTo>
                      <a:pt x="676236" y="3544764"/>
                      <a:pt x="642938" y="3367292"/>
                      <a:pt x="617999" y="3271720"/>
                    </a:cubicBezTo>
                    <a:cubicBezTo>
                      <a:pt x="600996" y="3206257"/>
                      <a:pt x="599296" y="3183444"/>
                      <a:pt x="660224" y="3150004"/>
                    </a:cubicBezTo>
                    <a:cubicBezTo>
                      <a:pt x="879567" y="3028997"/>
                      <a:pt x="1461860" y="2690702"/>
                      <a:pt x="1486089" y="2675966"/>
                    </a:cubicBezTo>
                    <a:cubicBezTo>
                      <a:pt x="1516412" y="2657263"/>
                      <a:pt x="1535328" y="2669165"/>
                      <a:pt x="1541917" y="2702888"/>
                    </a:cubicBezTo>
                    <a:cubicBezTo>
                      <a:pt x="1568130" y="2837923"/>
                      <a:pt x="1593564" y="2980467"/>
                      <a:pt x="1622116" y="3115289"/>
                    </a:cubicBezTo>
                    <a:cubicBezTo>
                      <a:pt x="1628988" y="3147808"/>
                      <a:pt x="1634797" y="3136472"/>
                      <a:pt x="1605041" y="3154113"/>
                    </a:cubicBezTo>
                    <a:cubicBezTo>
                      <a:pt x="1542767" y="3191025"/>
                      <a:pt x="984846" y="3511325"/>
                      <a:pt x="749775" y="3644729"/>
                    </a:cubicBezTo>
                    <a:cubicBezTo>
                      <a:pt x="728096" y="3656632"/>
                      <a:pt x="701670" y="3675052"/>
                      <a:pt x="697065" y="3641542"/>
                    </a:cubicBezTo>
                    <a:lnTo>
                      <a:pt x="697065" y="3641542"/>
                    </a:lnTo>
                    <a:close/>
                    <a:moveTo>
                      <a:pt x="815167" y="4195141"/>
                    </a:moveTo>
                    <a:cubicBezTo>
                      <a:pt x="792638" y="4082139"/>
                      <a:pt x="753530" y="3888160"/>
                      <a:pt x="727813" y="3775868"/>
                    </a:cubicBezTo>
                    <a:cubicBezTo>
                      <a:pt x="720019" y="3741436"/>
                      <a:pt x="726325" y="3724928"/>
                      <a:pt x="756931" y="3707500"/>
                    </a:cubicBezTo>
                    <a:cubicBezTo>
                      <a:pt x="1016798" y="3559855"/>
                      <a:pt x="1585204" y="3229211"/>
                      <a:pt x="1642378" y="3194638"/>
                    </a:cubicBezTo>
                    <a:cubicBezTo>
                      <a:pt x="1658389" y="3302751"/>
                      <a:pt x="1710462" y="3563397"/>
                      <a:pt x="1731079" y="3670872"/>
                    </a:cubicBezTo>
                    <a:cubicBezTo>
                      <a:pt x="1646133" y="3740444"/>
                      <a:pt x="1100539" y="4055714"/>
                      <a:pt x="871490" y="4182246"/>
                    </a:cubicBezTo>
                    <a:cubicBezTo>
                      <a:pt x="847473" y="4195920"/>
                      <a:pt x="823456" y="4213844"/>
                      <a:pt x="815167" y="4195141"/>
                    </a:cubicBezTo>
                    <a:lnTo>
                      <a:pt x="815167" y="4195141"/>
                    </a:lnTo>
                    <a:close/>
                    <a:moveTo>
                      <a:pt x="922713" y="4734217"/>
                    </a:moveTo>
                    <a:cubicBezTo>
                      <a:pt x="899687" y="4621924"/>
                      <a:pt x="861572" y="4422347"/>
                      <a:pt x="837342" y="4310338"/>
                    </a:cubicBezTo>
                    <a:cubicBezTo>
                      <a:pt x="832525" y="4287809"/>
                      <a:pt x="829832" y="4269389"/>
                      <a:pt x="852858" y="4256495"/>
                    </a:cubicBezTo>
                    <a:cubicBezTo>
                      <a:pt x="1123352" y="4105165"/>
                      <a:pt x="1639828" y="3798043"/>
                      <a:pt x="1740147" y="3734634"/>
                    </a:cubicBezTo>
                    <a:cubicBezTo>
                      <a:pt x="1762676" y="3865064"/>
                      <a:pt x="1815812" y="4092837"/>
                      <a:pt x="1841529" y="4222771"/>
                    </a:cubicBezTo>
                    <a:cubicBezTo>
                      <a:pt x="1672205" y="4322453"/>
                      <a:pt x="1214816" y="4596419"/>
                      <a:pt x="979745" y="4729824"/>
                    </a:cubicBezTo>
                    <a:cubicBezTo>
                      <a:pt x="958066" y="4741939"/>
                      <a:pt x="929018" y="4773749"/>
                      <a:pt x="922713" y="4734217"/>
                    </a:cubicBezTo>
                    <a:lnTo>
                      <a:pt x="922713" y="4734217"/>
                    </a:lnTo>
                    <a:close/>
                    <a:moveTo>
                      <a:pt x="1036919" y="5280731"/>
                    </a:moveTo>
                    <a:cubicBezTo>
                      <a:pt x="1014814" y="5170422"/>
                      <a:pt x="975281" y="4968862"/>
                      <a:pt x="948855" y="4859545"/>
                    </a:cubicBezTo>
                    <a:cubicBezTo>
                      <a:pt x="937662" y="4813211"/>
                      <a:pt x="931640" y="4819304"/>
                      <a:pt x="968055" y="4798687"/>
                    </a:cubicBezTo>
                    <a:cubicBezTo>
                      <a:pt x="1223530" y="4654159"/>
                      <a:pt x="1771036" y="4336269"/>
                      <a:pt x="1848756" y="4291918"/>
                    </a:cubicBezTo>
                    <a:cubicBezTo>
                      <a:pt x="1864979" y="4383594"/>
                      <a:pt x="1926333" y="4664078"/>
                      <a:pt x="1945320" y="4755542"/>
                    </a:cubicBezTo>
                    <a:cubicBezTo>
                      <a:pt x="1951130" y="4783455"/>
                      <a:pt x="1954176" y="4777221"/>
                      <a:pt x="1936393" y="4788273"/>
                    </a:cubicBezTo>
                    <a:cubicBezTo>
                      <a:pt x="1840821" y="4840912"/>
                      <a:pt x="1336885" y="5132873"/>
                      <a:pt x="1102735" y="5267412"/>
                    </a:cubicBezTo>
                    <a:cubicBezTo>
                      <a:pt x="1082827" y="5279031"/>
                      <a:pt x="1062423" y="5293342"/>
                      <a:pt x="1036919" y="5280731"/>
                    </a:cubicBezTo>
                    <a:lnTo>
                      <a:pt x="1036919" y="5280731"/>
                    </a:lnTo>
                    <a:close/>
                    <a:moveTo>
                      <a:pt x="2052441" y="5326640"/>
                    </a:moveTo>
                    <a:cubicBezTo>
                      <a:pt x="1959986" y="5380484"/>
                      <a:pt x="1437984" y="5680592"/>
                      <a:pt x="1220838" y="5805283"/>
                    </a:cubicBezTo>
                    <a:cubicBezTo>
                      <a:pt x="1191224" y="5822287"/>
                      <a:pt x="1153604" y="5851334"/>
                      <a:pt x="1143898" y="5815202"/>
                    </a:cubicBezTo>
                    <a:cubicBezTo>
                      <a:pt x="1121085" y="5702909"/>
                      <a:pt x="1079356" y="5511339"/>
                      <a:pt x="1055126" y="5399613"/>
                    </a:cubicBezTo>
                    <a:cubicBezTo>
                      <a:pt x="1050309" y="5376800"/>
                      <a:pt x="1047829" y="5358663"/>
                      <a:pt x="1070925" y="5346052"/>
                    </a:cubicBezTo>
                    <a:cubicBezTo>
                      <a:pt x="1341703" y="5195502"/>
                      <a:pt x="1878441" y="4889301"/>
                      <a:pt x="1966503" y="4841975"/>
                    </a:cubicBezTo>
                    <a:cubicBezTo>
                      <a:pt x="1987829" y="4953276"/>
                      <a:pt x="2037138" y="5199328"/>
                      <a:pt x="2060872" y="5310416"/>
                    </a:cubicBezTo>
                    <a:cubicBezTo>
                      <a:pt x="2064343" y="5323240"/>
                      <a:pt x="2052441" y="5326640"/>
                      <a:pt x="2052441" y="5326640"/>
                    </a:cubicBez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Graphic 116">
                <a:extLst>
                  <a:ext uri="{FF2B5EF4-FFF2-40B4-BE49-F238E27FC236}">
                    <a16:creationId xmlns:a16="http://schemas.microsoft.com/office/drawing/2014/main" id="{A23B470C-52A4-4B3E-B535-00664F39613F}"/>
                  </a:ext>
                </a:extLst>
              </p:cNvPr>
              <p:cNvSpPr/>
              <p:nvPr/>
            </p:nvSpPr>
            <p:spPr>
              <a:xfrm>
                <a:off x="1516207" y="4026539"/>
                <a:ext cx="822546" cy="435990"/>
              </a:xfrm>
              <a:custGeom>
                <a:avLst/>
                <a:gdLst>
                  <a:gd name="connsiteX0" fmla="*/ 1025300 w 2064980"/>
                  <a:gd name="connsiteY0" fmla="*/ 0 h 1094541"/>
                  <a:gd name="connsiteX1" fmla="*/ 0 w 2064980"/>
                  <a:gd name="connsiteY1" fmla="*/ 506557 h 1094541"/>
                  <a:gd name="connsiteX2" fmla="*/ 64613 w 2064980"/>
                  <a:gd name="connsiteY2" fmla="*/ 532770 h 1094541"/>
                  <a:gd name="connsiteX3" fmla="*/ 1025583 w 2064980"/>
                  <a:gd name="connsiteY3" fmla="*/ 1090550 h 1094541"/>
                  <a:gd name="connsiteX4" fmla="*/ 1063699 w 2064980"/>
                  <a:gd name="connsiteY4" fmla="*/ 1090762 h 1094541"/>
                  <a:gd name="connsiteX5" fmla="*/ 2064981 w 2064980"/>
                  <a:gd name="connsiteY5" fmla="*/ 506769 h 1094541"/>
                  <a:gd name="connsiteX6" fmla="*/ 1025300 w 2064980"/>
                  <a:gd name="connsiteY6" fmla="*/ 0 h 1094541"/>
                  <a:gd name="connsiteX7" fmla="*/ 1025300 w 2064980"/>
                  <a:gd name="connsiteY7" fmla="*/ 0 h 1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4980" h="1094541">
                    <a:moveTo>
                      <a:pt x="1025300" y="0"/>
                    </a:moveTo>
                    <a:cubicBezTo>
                      <a:pt x="1025300" y="0"/>
                      <a:pt x="45413" y="471133"/>
                      <a:pt x="0" y="506557"/>
                    </a:cubicBezTo>
                    <a:cubicBezTo>
                      <a:pt x="24796" y="507053"/>
                      <a:pt x="44209" y="520868"/>
                      <a:pt x="64613" y="532770"/>
                    </a:cubicBezTo>
                    <a:cubicBezTo>
                      <a:pt x="384842" y="718815"/>
                      <a:pt x="705071" y="904788"/>
                      <a:pt x="1025583" y="1090550"/>
                    </a:cubicBezTo>
                    <a:cubicBezTo>
                      <a:pt x="1038194" y="1094942"/>
                      <a:pt x="1051796" y="1096642"/>
                      <a:pt x="1063699" y="1090762"/>
                    </a:cubicBezTo>
                    <a:cubicBezTo>
                      <a:pt x="1212549" y="1016939"/>
                      <a:pt x="1970258" y="581513"/>
                      <a:pt x="2064981" y="506769"/>
                    </a:cubicBezTo>
                    <a:cubicBezTo>
                      <a:pt x="2054779" y="498764"/>
                      <a:pt x="1025300" y="0"/>
                      <a:pt x="1025300" y="0"/>
                    </a:cubicBezTo>
                    <a:lnTo>
                      <a:pt x="1025300" y="0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3099C90C-5FED-4090-85F8-84D79C63FBE3}"/>
                </a:ext>
              </a:extLst>
            </p:cNvPr>
            <p:cNvGrpSpPr/>
            <p:nvPr/>
          </p:nvGrpSpPr>
          <p:grpSpPr>
            <a:xfrm>
              <a:off x="1865230" y="2548476"/>
              <a:ext cx="617376" cy="1846375"/>
              <a:chOff x="1642152" y="2024611"/>
              <a:chExt cx="908132" cy="2384550"/>
            </a:xfrm>
          </p:grpSpPr>
          <p:sp>
            <p:nvSpPr>
              <p:cNvPr id="11" name="Graphic 2">
                <a:extLst>
                  <a:ext uri="{FF2B5EF4-FFF2-40B4-BE49-F238E27FC236}">
                    <a16:creationId xmlns:a16="http://schemas.microsoft.com/office/drawing/2014/main" id="{F9CB947F-9B65-46A6-BFAF-EF650ECB8678}"/>
                  </a:ext>
                </a:extLst>
              </p:cNvPr>
              <p:cNvSpPr/>
              <p:nvPr/>
            </p:nvSpPr>
            <p:spPr>
              <a:xfrm>
                <a:off x="1642152" y="2550487"/>
                <a:ext cx="536425" cy="743574"/>
              </a:xfrm>
              <a:custGeom>
                <a:avLst/>
                <a:gdLst>
                  <a:gd name="connsiteX0" fmla="*/ 5799 w 536425"/>
                  <a:gd name="connsiteY0" fmla="*/ 257080 h 743574"/>
                  <a:gd name="connsiteX1" fmla="*/ 43042 w 536425"/>
                  <a:gd name="connsiteY1" fmla="*/ 34766 h 743574"/>
                  <a:gd name="connsiteX2" fmla="*/ 54377 w 536425"/>
                  <a:gd name="connsiteY2" fmla="*/ 0 h 743574"/>
                  <a:gd name="connsiteX3" fmla="*/ 62282 w 536425"/>
                  <a:gd name="connsiteY3" fmla="*/ 49244 h 743574"/>
                  <a:gd name="connsiteX4" fmla="*/ 125528 w 536425"/>
                  <a:gd name="connsiteY4" fmla="*/ 119063 h 743574"/>
                  <a:gd name="connsiteX5" fmla="*/ 160390 w 536425"/>
                  <a:gd name="connsiteY5" fmla="*/ 136303 h 743574"/>
                  <a:gd name="connsiteX6" fmla="*/ 160104 w 536425"/>
                  <a:gd name="connsiteY6" fmla="*/ 193072 h 743574"/>
                  <a:gd name="connsiteX7" fmla="*/ 237066 w 536425"/>
                  <a:gd name="connsiteY7" fmla="*/ 210217 h 743574"/>
                  <a:gd name="connsiteX8" fmla="*/ 261736 w 536425"/>
                  <a:gd name="connsiteY8" fmla="*/ 189928 h 743574"/>
                  <a:gd name="connsiteX9" fmla="*/ 321458 w 536425"/>
                  <a:gd name="connsiteY9" fmla="*/ 202025 h 743574"/>
                  <a:gd name="connsiteX10" fmla="*/ 441187 w 536425"/>
                  <a:gd name="connsiteY10" fmla="*/ 184404 h 743574"/>
                  <a:gd name="connsiteX11" fmla="*/ 493860 w 536425"/>
                  <a:gd name="connsiteY11" fmla="*/ 181642 h 743574"/>
                  <a:gd name="connsiteX12" fmla="*/ 536151 w 536425"/>
                  <a:gd name="connsiteY12" fmla="*/ 285941 h 743574"/>
                  <a:gd name="connsiteX13" fmla="*/ 517958 w 536425"/>
                  <a:gd name="connsiteY13" fmla="*/ 310706 h 743574"/>
                  <a:gd name="connsiteX14" fmla="*/ 430805 w 536425"/>
                  <a:gd name="connsiteY14" fmla="*/ 348615 h 743574"/>
                  <a:gd name="connsiteX15" fmla="*/ 393086 w 536425"/>
                  <a:gd name="connsiteY15" fmla="*/ 403003 h 743574"/>
                  <a:gd name="connsiteX16" fmla="*/ 410993 w 536425"/>
                  <a:gd name="connsiteY16" fmla="*/ 625126 h 743574"/>
                  <a:gd name="connsiteX17" fmla="*/ 413564 w 536425"/>
                  <a:gd name="connsiteY17" fmla="*/ 701231 h 743574"/>
                  <a:gd name="connsiteX18" fmla="*/ 55710 w 536425"/>
                  <a:gd name="connsiteY18" fmla="*/ 665702 h 743574"/>
                  <a:gd name="connsiteX19" fmla="*/ 38470 w 536425"/>
                  <a:gd name="connsiteY19" fmla="*/ 644938 h 743574"/>
                  <a:gd name="connsiteX20" fmla="*/ 35327 w 536425"/>
                  <a:gd name="connsiteY20" fmla="*/ 636842 h 743574"/>
                  <a:gd name="connsiteX21" fmla="*/ 5799 w 536425"/>
                  <a:gd name="connsiteY21" fmla="*/ 257080 h 74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6425" h="743574">
                    <a:moveTo>
                      <a:pt x="5799" y="257080"/>
                    </a:moveTo>
                    <a:cubicBezTo>
                      <a:pt x="-8488" y="180594"/>
                      <a:pt x="3513" y="104299"/>
                      <a:pt x="43042" y="34766"/>
                    </a:cubicBezTo>
                    <a:cubicBezTo>
                      <a:pt x="49233" y="23908"/>
                      <a:pt x="53900" y="12668"/>
                      <a:pt x="54377" y="0"/>
                    </a:cubicBezTo>
                    <a:cubicBezTo>
                      <a:pt x="64378" y="15050"/>
                      <a:pt x="60568" y="41529"/>
                      <a:pt x="62282" y="49244"/>
                    </a:cubicBezTo>
                    <a:cubicBezTo>
                      <a:pt x="69331" y="82010"/>
                      <a:pt x="91334" y="95917"/>
                      <a:pt x="125528" y="119063"/>
                    </a:cubicBezTo>
                    <a:cubicBezTo>
                      <a:pt x="135625" y="125921"/>
                      <a:pt x="154770" y="135636"/>
                      <a:pt x="160390" y="136303"/>
                    </a:cubicBezTo>
                    <a:cubicBezTo>
                      <a:pt x="134958" y="156115"/>
                      <a:pt x="139911" y="176879"/>
                      <a:pt x="160104" y="193072"/>
                    </a:cubicBezTo>
                    <a:cubicBezTo>
                      <a:pt x="182202" y="210788"/>
                      <a:pt x="210968" y="215075"/>
                      <a:pt x="237066" y="210217"/>
                    </a:cubicBezTo>
                    <a:cubicBezTo>
                      <a:pt x="246210" y="208502"/>
                      <a:pt x="252782" y="201930"/>
                      <a:pt x="261736" y="189928"/>
                    </a:cubicBezTo>
                    <a:cubicBezTo>
                      <a:pt x="282500" y="189548"/>
                      <a:pt x="300884" y="200692"/>
                      <a:pt x="321458" y="202025"/>
                    </a:cubicBezTo>
                    <a:cubicBezTo>
                      <a:pt x="362701" y="204692"/>
                      <a:pt x="402801" y="201073"/>
                      <a:pt x="441187" y="184404"/>
                    </a:cubicBezTo>
                    <a:cubicBezTo>
                      <a:pt x="458237" y="177070"/>
                      <a:pt x="475667" y="170783"/>
                      <a:pt x="493860" y="181642"/>
                    </a:cubicBezTo>
                    <a:cubicBezTo>
                      <a:pt x="517958" y="197834"/>
                      <a:pt x="538342" y="239268"/>
                      <a:pt x="536151" y="285941"/>
                    </a:cubicBezTo>
                    <a:cubicBezTo>
                      <a:pt x="538151" y="300133"/>
                      <a:pt x="528912" y="305943"/>
                      <a:pt x="517958" y="310706"/>
                    </a:cubicBezTo>
                    <a:cubicBezTo>
                      <a:pt x="488907" y="323374"/>
                      <a:pt x="460142" y="336709"/>
                      <a:pt x="430805" y="348615"/>
                    </a:cubicBezTo>
                    <a:cubicBezTo>
                      <a:pt x="405849" y="358711"/>
                      <a:pt x="390990" y="372237"/>
                      <a:pt x="393086" y="403003"/>
                    </a:cubicBezTo>
                    <a:cubicBezTo>
                      <a:pt x="398134" y="477107"/>
                      <a:pt x="384227" y="552259"/>
                      <a:pt x="410993" y="625126"/>
                    </a:cubicBezTo>
                    <a:cubicBezTo>
                      <a:pt x="417184" y="641985"/>
                      <a:pt x="415565" y="694753"/>
                      <a:pt x="413564" y="701231"/>
                    </a:cubicBezTo>
                    <a:cubicBezTo>
                      <a:pt x="285834" y="774478"/>
                      <a:pt x="168200" y="746284"/>
                      <a:pt x="55710" y="665702"/>
                    </a:cubicBezTo>
                    <a:cubicBezTo>
                      <a:pt x="48566" y="659892"/>
                      <a:pt x="43137" y="652748"/>
                      <a:pt x="38470" y="644938"/>
                    </a:cubicBezTo>
                    <a:cubicBezTo>
                      <a:pt x="36946" y="642461"/>
                      <a:pt x="35993" y="639699"/>
                      <a:pt x="35327" y="636842"/>
                    </a:cubicBezTo>
                    <a:cubicBezTo>
                      <a:pt x="35327" y="635508"/>
                      <a:pt x="29135" y="381667"/>
                      <a:pt x="5799" y="257080"/>
                    </a:cubicBezTo>
                    <a:close/>
                  </a:path>
                </a:pathLst>
              </a:custGeom>
              <a:solidFill>
                <a:srgbClr val="DBDA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Graphic 2">
                <a:extLst>
                  <a:ext uri="{FF2B5EF4-FFF2-40B4-BE49-F238E27FC236}">
                    <a16:creationId xmlns:a16="http://schemas.microsoft.com/office/drawing/2014/main" id="{07444643-740F-4BD2-BB94-1F5E24D8C20D}"/>
                  </a:ext>
                </a:extLst>
              </p:cNvPr>
              <p:cNvSpPr/>
              <p:nvPr/>
            </p:nvSpPr>
            <p:spPr>
              <a:xfrm>
                <a:off x="1674359" y="3288103"/>
                <a:ext cx="207019" cy="817587"/>
              </a:xfrm>
              <a:custGeom>
                <a:avLst/>
                <a:gdLst>
                  <a:gd name="connsiteX0" fmla="*/ 9216 w 207019"/>
                  <a:gd name="connsiteY0" fmla="*/ 795528 h 817587"/>
                  <a:gd name="connsiteX1" fmla="*/ 2644 w 207019"/>
                  <a:gd name="connsiteY1" fmla="*/ 767906 h 817587"/>
                  <a:gd name="connsiteX2" fmla="*/ 15788 w 207019"/>
                  <a:gd name="connsiteY2" fmla="*/ 631889 h 817587"/>
                  <a:gd name="connsiteX3" fmla="*/ 23027 w 207019"/>
                  <a:gd name="connsiteY3" fmla="*/ 498348 h 817587"/>
                  <a:gd name="connsiteX4" fmla="*/ 38172 w 207019"/>
                  <a:gd name="connsiteY4" fmla="*/ 384239 h 817587"/>
                  <a:gd name="connsiteX5" fmla="*/ 33505 w 207019"/>
                  <a:gd name="connsiteY5" fmla="*/ 173546 h 817587"/>
                  <a:gd name="connsiteX6" fmla="*/ 21408 w 207019"/>
                  <a:gd name="connsiteY6" fmla="*/ 54197 h 817587"/>
                  <a:gd name="connsiteX7" fmla="*/ 18455 w 207019"/>
                  <a:gd name="connsiteY7" fmla="*/ 0 h 817587"/>
                  <a:gd name="connsiteX8" fmla="*/ 45221 w 207019"/>
                  <a:gd name="connsiteY8" fmla="*/ 53626 h 817587"/>
                  <a:gd name="connsiteX9" fmla="*/ 148948 w 207019"/>
                  <a:gd name="connsiteY9" fmla="*/ 118682 h 817587"/>
                  <a:gd name="connsiteX10" fmla="*/ 191620 w 207019"/>
                  <a:gd name="connsiteY10" fmla="*/ 185547 h 817587"/>
                  <a:gd name="connsiteX11" fmla="*/ 206955 w 207019"/>
                  <a:gd name="connsiteY11" fmla="*/ 378428 h 817587"/>
                  <a:gd name="connsiteX12" fmla="*/ 114182 w 207019"/>
                  <a:gd name="connsiteY12" fmla="*/ 787908 h 817587"/>
                  <a:gd name="connsiteX13" fmla="*/ 72557 w 207019"/>
                  <a:gd name="connsiteY13" fmla="*/ 817531 h 817587"/>
                  <a:gd name="connsiteX14" fmla="*/ 9216 w 207019"/>
                  <a:gd name="connsiteY14" fmla="*/ 795528 h 81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019" h="817587">
                    <a:moveTo>
                      <a:pt x="9216" y="795528"/>
                    </a:moveTo>
                    <a:cubicBezTo>
                      <a:pt x="4073" y="787051"/>
                      <a:pt x="-4309" y="779241"/>
                      <a:pt x="2644" y="767906"/>
                    </a:cubicBezTo>
                    <a:cubicBezTo>
                      <a:pt x="11693" y="723043"/>
                      <a:pt x="17122" y="677704"/>
                      <a:pt x="15788" y="631889"/>
                    </a:cubicBezTo>
                    <a:cubicBezTo>
                      <a:pt x="15312" y="627698"/>
                      <a:pt x="20646" y="538639"/>
                      <a:pt x="23027" y="498348"/>
                    </a:cubicBezTo>
                    <a:cubicBezTo>
                      <a:pt x="23599" y="477869"/>
                      <a:pt x="36648" y="392240"/>
                      <a:pt x="38172" y="384239"/>
                    </a:cubicBezTo>
                    <a:cubicBezTo>
                      <a:pt x="51031" y="318897"/>
                      <a:pt x="34934" y="178499"/>
                      <a:pt x="33505" y="173546"/>
                    </a:cubicBezTo>
                    <a:cubicBezTo>
                      <a:pt x="25599" y="147066"/>
                      <a:pt x="22265" y="78296"/>
                      <a:pt x="21408" y="54197"/>
                    </a:cubicBezTo>
                    <a:cubicBezTo>
                      <a:pt x="21408" y="49054"/>
                      <a:pt x="18741" y="14097"/>
                      <a:pt x="18455" y="0"/>
                    </a:cubicBezTo>
                    <a:cubicBezTo>
                      <a:pt x="37315" y="38672"/>
                      <a:pt x="43316" y="48959"/>
                      <a:pt x="45221" y="53626"/>
                    </a:cubicBezTo>
                    <a:cubicBezTo>
                      <a:pt x="62366" y="89249"/>
                      <a:pt x="104752" y="104013"/>
                      <a:pt x="148948" y="118682"/>
                    </a:cubicBezTo>
                    <a:cubicBezTo>
                      <a:pt x="181809" y="129540"/>
                      <a:pt x="189334" y="151448"/>
                      <a:pt x="191620" y="185547"/>
                    </a:cubicBezTo>
                    <a:cubicBezTo>
                      <a:pt x="196001" y="252127"/>
                      <a:pt x="208003" y="311372"/>
                      <a:pt x="206955" y="378428"/>
                    </a:cubicBezTo>
                    <a:cubicBezTo>
                      <a:pt x="172284" y="525018"/>
                      <a:pt x="145900" y="651510"/>
                      <a:pt x="114182" y="787908"/>
                    </a:cubicBezTo>
                    <a:cubicBezTo>
                      <a:pt x="108752" y="812197"/>
                      <a:pt x="96084" y="816578"/>
                      <a:pt x="72557" y="817531"/>
                    </a:cubicBezTo>
                    <a:cubicBezTo>
                      <a:pt x="45602" y="818484"/>
                      <a:pt x="19979" y="807339"/>
                      <a:pt x="9216" y="795528"/>
                    </a:cubicBezTo>
                    <a:close/>
                  </a:path>
                </a:pathLst>
              </a:custGeom>
              <a:solidFill>
                <a:srgbClr val="3F3F5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0">
                <a:extLst>
                  <a:ext uri="{FF2B5EF4-FFF2-40B4-BE49-F238E27FC236}">
                    <a16:creationId xmlns:a16="http://schemas.microsoft.com/office/drawing/2014/main" id="{07F745E5-BE39-4E87-AFF9-2ECA6EA2E6E6}"/>
                  </a:ext>
                </a:extLst>
              </p:cNvPr>
              <p:cNvSpPr/>
              <p:nvPr/>
            </p:nvSpPr>
            <p:spPr>
              <a:xfrm>
                <a:off x="1763585" y="2024611"/>
                <a:ext cx="786699" cy="811911"/>
              </a:xfrm>
              <a:custGeom>
                <a:avLst/>
                <a:gdLst>
                  <a:gd name="connsiteX0" fmla="*/ 136779 w 786699"/>
                  <a:gd name="connsiteY0" fmla="*/ 434626 h 811911"/>
                  <a:gd name="connsiteX1" fmla="*/ 210026 w 786699"/>
                  <a:gd name="connsiteY1" fmla="*/ 583026 h 811911"/>
                  <a:gd name="connsiteX2" fmla="*/ 166878 w 786699"/>
                  <a:gd name="connsiteY2" fmla="*/ 657606 h 811911"/>
                  <a:gd name="connsiteX3" fmla="*/ 136684 w 786699"/>
                  <a:gd name="connsiteY3" fmla="*/ 719043 h 811911"/>
                  <a:gd name="connsiteX4" fmla="*/ 71819 w 786699"/>
                  <a:gd name="connsiteY4" fmla="*/ 736092 h 811911"/>
                  <a:gd name="connsiteX5" fmla="*/ 20574 w 786699"/>
                  <a:gd name="connsiteY5" fmla="*/ 697326 h 811911"/>
                  <a:gd name="connsiteX6" fmla="*/ 37052 w 786699"/>
                  <a:gd name="connsiteY6" fmla="*/ 663702 h 811911"/>
                  <a:gd name="connsiteX7" fmla="*/ 91726 w 786699"/>
                  <a:gd name="connsiteY7" fmla="*/ 619697 h 811911"/>
                  <a:gd name="connsiteX8" fmla="*/ 83153 w 786699"/>
                  <a:gd name="connsiteY8" fmla="*/ 596742 h 811911"/>
                  <a:gd name="connsiteX9" fmla="*/ 71247 w 786699"/>
                  <a:gd name="connsiteY9" fmla="*/ 565118 h 811911"/>
                  <a:gd name="connsiteX10" fmla="*/ 111824 w 786699"/>
                  <a:gd name="connsiteY10" fmla="*/ 559022 h 811911"/>
                  <a:gd name="connsiteX11" fmla="*/ 121730 w 786699"/>
                  <a:gd name="connsiteY11" fmla="*/ 566357 h 811911"/>
                  <a:gd name="connsiteX12" fmla="*/ 139351 w 786699"/>
                  <a:gd name="connsiteY12" fmla="*/ 570929 h 811911"/>
                  <a:gd name="connsiteX13" fmla="*/ 136398 w 786699"/>
                  <a:gd name="connsiteY13" fmla="*/ 553022 h 811911"/>
                  <a:gd name="connsiteX14" fmla="*/ 136779 w 786699"/>
                  <a:gd name="connsiteY14" fmla="*/ 434626 h 811911"/>
                  <a:gd name="connsiteX15" fmla="*/ 778288 w 786699"/>
                  <a:gd name="connsiteY15" fmla="*/ 313754 h 811911"/>
                  <a:gd name="connsiteX16" fmla="*/ 786575 w 786699"/>
                  <a:gd name="connsiteY16" fmla="*/ 341376 h 811911"/>
                  <a:gd name="connsiteX17" fmla="*/ 785527 w 786699"/>
                  <a:gd name="connsiteY17" fmla="*/ 371761 h 811911"/>
                  <a:gd name="connsiteX18" fmla="*/ 708660 w 786699"/>
                  <a:gd name="connsiteY18" fmla="*/ 435959 h 811911"/>
                  <a:gd name="connsiteX19" fmla="*/ 674466 w 786699"/>
                  <a:gd name="connsiteY19" fmla="*/ 473012 h 811911"/>
                  <a:gd name="connsiteX20" fmla="*/ 579406 w 786699"/>
                  <a:gd name="connsiteY20" fmla="*/ 693992 h 811911"/>
                  <a:gd name="connsiteX21" fmla="*/ 532257 w 786699"/>
                  <a:gd name="connsiteY21" fmla="*/ 744760 h 811911"/>
                  <a:gd name="connsiteX22" fmla="*/ 414719 w 786699"/>
                  <a:gd name="connsiteY22" fmla="*/ 811911 h 811911"/>
                  <a:gd name="connsiteX23" fmla="*/ 370999 w 786699"/>
                  <a:gd name="connsiteY23" fmla="*/ 712851 h 811911"/>
                  <a:gd name="connsiteX24" fmla="*/ 425863 w 786699"/>
                  <a:gd name="connsiteY24" fmla="*/ 681609 h 811911"/>
                  <a:gd name="connsiteX25" fmla="*/ 517208 w 786699"/>
                  <a:gd name="connsiteY25" fmla="*/ 596646 h 811911"/>
                  <a:gd name="connsiteX26" fmla="*/ 616268 w 786699"/>
                  <a:gd name="connsiteY26" fmla="*/ 404908 h 811911"/>
                  <a:gd name="connsiteX27" fmla="*/ 724281 w 786699"/>
                  <a:gd name="connsiteY27" fmla="*/ 341948 h 811911"/>
                  <a:gd name="connsiteX28" fmla="*/ 751808 w 786699"/>
                  <a:gd name="connsiteY28" fmla="*/ 323945 h 811911"/>
                  <a:gd name="connsiteX29" fmla="*/ 778288 w 786699"/>
                  <a:gd name="connsiteY29" fmla="*/ 313754 h 811911"/>
                  <a:gd name="connsiteX30" fmla="*/ 136208 w 786699"/>
                  <a:gd name="connsiteY30" fmla="*/ 0 h 811911"/>
                  <a:gd name="connsiteX31" fmla="*/ 210598 w 786699"/>
                  <a:gd name="connsiteY31" fmla="*/ 44482 h 811911"/>
                  <a:gd name="connsiteX32" fmla="*/ 190214 w 786699"/>
                  <a:gd name="connsiteY32" fmla="*/ 109633 h 811911"/>
                  <a:gd name="connsiteX33" fmla="*/ 158591 w 786699"/>
                  <a:gd name="connsiteY33" fmla="*/ 194215 h 811911"/>
                  <a:gd name="connsiteX34" fmla="*/ 144304 w 786699"/>
                  <a:gd name="connsiteY34" fmla="*/ 312134 h 811911"/>
                  <a:gd name="connsiteX35" fmla="*/ 131445 w 786699"/>
                  <a:gd name="connsiteY35" fmla="*/ 378619 h 811911"/>
                  <a:gd name="connsiteX36" fmla="*/ 35719 w 786699"/>
                  <a:gd name="connsiteY36" fmla="*/ 400336 h 811911"/>
                  <a:gd name="connsiteX37" fmla="*/ 0 w 786699"/>
                  <a:gd name="connsiteY37" fmla="*/ 417386 h 811911"/>
                  <a:gd name="connsiteX38" fmla="*/ 14192 w 786699"/>
                  <a:gd name="connsiteY38" fmla="*/ 386906 h 811911"/>
                  <a:gd name="connsiteX39" fmla="*/ 61532 w 786699"/>
                  <a:gd name="connsiteY39" fmla="*/ 204883 h 811911"/>
                  <a:gd name="connsiteX40" fmla="*/ 86487 w 786699"/>
                  <a:gd name="connsiteY40" fmla="*/ 72295 h 811911"/>
                  <a:gd name="connsiteX41" fmla="*/ 136208 w 786699"/>
                  <a:gd name="connsiteY41" fmla="*/ 0 h 8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86699" h="811911">
                    <a:moveTo>
                      <a:pt x="136779" y="434626"/>
                    </a:moveTo>
                    <a:cubicBezTo>
                      <a:pt x="179165" y="475203"/>
                      <a:pt x="196977" y="528543"/>
                      <a:pt x="210026" y="583026"/>
                    </a:cubicBezTo>
                    <a:cubicBezTo>
                      <a:pt x="218504" y="618268"/>
                      <a:pt x="192119" y="638556"/>
                      <a:pt x="166878" y="657606"/>
                    </a:cubicBezTo>
                    <a:cubicBezTo>
                      <a:pt x="146971" y="672656"/>
                      <a:pt x="125444" y="688181"/>
                      <a:pt x="136684" y="719043"/>
                    </a:cubicBezTo>
                    <a:cubicBezTo>
                      <a:pt x="122015" y="749999"/>
                      <a:pt x="93917" y="738093"/>
                      <a:pt x="71819" y="736092"/>
                    </a:cubicBezTo>
                    <a:cubicBezTo>
                      <a:pt x="49340" y="734092"/>
                      <a:pt x="28575" y="721900"/>
                      <a:pt x="20574" y="697326"/>
                    </a:cubicBezTo>
                    <a:cubicBezTo>
                      <a:pt x="15431" y="681514"/>
                      <a:pt x="28099" y="673227"/>
                      <a:pt x="37052" y="663702"/>
                    </a:cubicBezTo>
                    <a:cubicBezTo>
                      <a:pt x="67913" y="664750"/>
                      <a:pt x="84201" y="647414"/>
                      <a:pt x="91726" y="619697"/>
                    </a:cubicBezTo>
                    <a:cubicBezTo>
                      <a:pt x="94202" y="610553"/>
                      <a:pt x="94964" y="601599"/>
                      <a:pt x="83153" y="596742"/>
                    </a:cubicBezTo>
                    <a:cubicBezTo>
                      <a:pt x="68199" y="590646"/>
                      <a:pt x="61246" y="578454"/>
                      <a:pt x="71247" y="565118"/>
                    </a:cubicBezTo>
                    <a:cubicBezTo>
                      <a:pt x="81153" y="551784"/>
                      <a:pt x="96298" y="547593"/>
                      <a:pt x="111824" y="559022"/>
                    </a:cubicBezTo>
                    <a:cubicBezTo>
                      <a:pt x="115157" y="561499"/>
                      <a:pt x="118110" y="564452"/>
                      <a:pt x="121730" y="566357"/>
                    </a:cubicBezTo>
                    <a:cubicBezTo>
                      <a:pt x="127159" y="569214"/>
                      <a:pt x="130969" y="579501"/>
                      <a:pt x="139351" y="570929"/>
                    </a:cubicBezTo>
                    <a:cubicBezTo>
                      <a:pt x="146495" y="563595"/>
                      <a:pt x="140875" y="559118"/>
                      <a:pt x="136398" y="553022"/>
                    </a:cubicBezTo>
                    <a:cubicBezTo>
                      <a:pt x="95726" y="497586"/>
                      <a:pt x="95822" y="497491"/>
                      <a:pt x="136779" y="434626"/>
                    </a:cubicBezTo>
                    <a:close/>
                    <a:moveTo>
                      <a:pt x="778288" y="313754"/>
                    </a:moveTo>
                    <a:cubicBezTo>
                      <a:pt x="788861" y="319278"/>
                      <a:pt x="786384" y="331470"/>
                      <a:pt x="786575" y="341376"/>
                    </a:cubicBezTo>
                    <a:cubicBezTo>
                      <a:pt x="786765" y="351473"/>
                      <a:pt x="785908" y="361664"/>
                      <a:pt x="785527" y="371761"/>
                    </a:cubicBezTo>
                    <a:cubicBezTo>
                      <a:pt x="766096" y="400526"/>
                      <a:pt x="741331" y="423101"/>
                      <a:pt x="708660" y="435959"/>
                    </a:cubicBezTo>
                    <a:cubicBezTo>
                      <a:pt x="691134" y="442913"/>
                      <a:pt x="681704" y="455676"/>
                      <a:pt x="674466" y="473012"/>
                    </a:cubicBezTo>
                    <a:cubicBezTo>
                      <a:pt x="643986" y="547116"/>
                      <a:pt x="615791" y="622364"/>
                      <a:pt x="579406" y="693992"/>
                    </a:cubicBezTo>
                    <a:cubicBezTo>
                      <a:pt x="568262" y="715899"/>
                      <a:pt x="553974" y="732282"/>
                      <a:pt x="532257" y="744760"/>
                    </a:cubicBezTo>
                    <a:cubicBezTo>
                      <a:pt x="493109" y="767525"/>
                      <a:pt x="456438" y="794004"/>
                      <a:pt x="414719" y="811911"/>
                    </a:cubicBezTo>
                    <a:cubicBezTo>
                      <a:pt x="419195" y="770477"/>
                      <a:pt x="395288" y="741617"/>
                      <a:pt x="370999" y="712851"/>
                    </a:cubicBezTo>
                    <a:cubicBezTo>
                      <a:pt x="395954" y="697897"/>
                      <a:pt x="406337" y="688658"/>
                      <a:pt x="425863" y="681609"/>
                    </a:cubicBezTo>
                    <a:cubicBezTo>
                      <a:pt x="469107" y="666083"/>
                      <a:pt x="497396" y="639032"/>
                      <a:pt x="517208" y="596646"/>
                    </a:cubicBezTo>
                    <a:cubicBezTo>
                      <a:pt x="547592" y="531590"/>
                      <a:pt x="580263" y="467392"/>
                      <a:pt x="616268" y="404908"/>
                    </a:cubicBezTo>
                    <a:cubicBezTo>
                      <a:pt x="641985" y="360331"/>
                      <a:pt x="678466" y="345948"/>
                      <a:pt x="724281" y="341948"/>
                    </a:cubicBezTo>
                    <a:cubicBezTo>
                      <a:pt x="736569" y="340614"/>
                      <a:pt x="742950" y="330518"/>
                      <a:pt x="751808" y="323945"/>
                    </a:cubicBezTo>
                    <a:cubicBezTo>
                      <a:pt x="759619" y="318135"/>
                      <a:pt x="767334" y="308134"/>
                      <a:pt x="778288" y="313754"/>
                    </a:cubicBezTo>
                    <a:close/>
                    <a:moveTo>
                      <a:pt x="136208" y="0"/>
                    </a:moveTo>
                    <a:cubicBezTo>
                      <a:pt x="160973" y="14859"/>
                      <a:pt x="185833" y="29623"/>
                      <a:pt x="210598" y="44482"/>
                    </a:cubicBezTo>
                    <a:cubicBezTo>
                      <a:pt x="216884" y="70295"/>
                      <a:pt x="206407" y="92583"/>
                      <a:pt x="190214" y="109633"/>
                    </a:cubicBezTo>
                    <a:cubicBezTo>
                      <a:pt x="167069" y="134112"/>
                      <a:pt x="160115" y="162782"/>
                      <a:pt x="158591" y="194215"/>
                    </a:cubicBezTo>
                    <a:cubicBezTo>
                      <a:pt x="156210" y="243650"/>
                      <a:pt x="148781" y="262795"/>
                      <a:pt x="144304" y="312134"/>
                    </a:cubicBezTo>
                    <a:cubicBezTo>
                      <a:pt x="143066" y="326231"/>
                      <a:pt x="136112" y="357664"/>
                      <a:pt x="131445" y="378619"/>
                    </a:cubicBezTo>
                    <a:cubicBezTo>
                      <a:pt x="96488" y="366332"/>
                      <a:pt x="65532" y="388715"/>
                      <a:pt x="35719" y="400336"/>
                    </a:cubicBezTo>
                    <a:cubicBezTo>
                      <a:pt x="23432" y="405098"/>
                      <a:pt x="11906" y="411671"/>
                      <a:pt x="0" y="417386"/>
                    </a:cubicBezTo>
                    <a:cubicBezTo>
                      <a:pt x="2191" y="410623"/>
                      <a:pt x="10192" y="392240"/>
                      <a:pt x="14192" y="386906"/>
                    </a:cubicBezTo>
                    <a:cubicBezTo>
                      <a:pt x="45910" y="320421"/>
                      <a:pt x="50578" y="270891"/>
                      <a:pt x="61532" y="204883"/>
                    </a:cubicBezTo>
                    <a:cubicBezTo>
                      <a:pt x="68961" y="160496"/>
                      <a:pt x="74962" y="115824"/>
                      <a:pt x="86487" y="72295"/>
                    </a:cubicBezTo>
                    <a:cubicBezTo>
                      <a:pt x="94298" y="42672"/>
                      <a:pt x="117634" y="22765"/>
                      <a:pt x="136208" y="0"/>
                    </a:cubicBezTo>
                    <a:close/>
                  </a:path>
                </a:pathLst>
              </a:custGeom>
              <a:solidFill>
                <a:srgbClr val="F1B8B8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" name="Graphic 2">
                <a:extLst>
                  <a:ext uri="{FF2B5EF4-FFF2-40B4-BE49-F238E27FC236}">
                    <a16:creationId xmlns:a16="http://schemas.microsoft.com/office/drawing/2014/main" id="{C81B16FA-5353-4979-8CE2-0E5C8E515B87}"/>
                  </a:ext>
                </a:extLst>
              </p:cNvPr>
              <p:cNvSpPr/>
              <p:nvPr/>
            </p:nvSpPr>
            <p:spPr>
              <a:xfrm>
                <a:off x="1696435" y="2399058"/>
                <a:ext cx="211447" cy="289479"/>
              </a:xfrm>
              <a:custGeom>
                <a:avLst/>
                <a:gdLst>
                  <a:gd name="connsiteX0" fmla="*/ 104297 w 211447"/>
                  <a:gd name="connsiteY0" fmla="*/ 289350 h 289479"/>
                  <a:gd name="connsiteX1" fmla="*/ 53910 w 211447"/>
                  <a:gd name="connsiteY1" fmla="*/ 259537 h 289479"/>
                  <a:gd name="connsiteX2" fmla="*/ 5142 w 211447"/>
                  <a:gd name="connsiteY2" fmla="*/ 172098 h 289479"/>
                  <a:gd name="connsiteX3" fmla="*/ 94 w 211447"/>
                  <a:gd name="connsiteY3" fmla="*/ 151428 h 289479"/>
                  <a:gd name="connsiteX4" fmla="*/ 67150 w 211447"/>
                  <a:gd name="connsiteY4" fmla="*/ 42939 h 289479"/>
                  <a:gd name="connsiteX5" fmla="*/ 192975 w 211447"/>
                  <a:gd name="connsiteY5" fmla="*/ 1219 h 289479"/>
                  <a:gd name="connsiteX6" fmla="*/ 206501 w 211447"/>
                  <a:gd name="connsiteY6" fmla="*/ 13602 h 289479"/>
                  <a:gd name="connsiteX7" fmla="*/ 209834 w 211447"/>
                  <a:gd name="connsiteY7" fmla="*/ 49130 h 289479"/>
                  <a:gd name="connsiteX8" fmla="*/ 208787 w 211447"/>
                  <a:gd name="connsiteY8" fmla="*/ 65037 h 289479"/>
                  <a:gd name="connsiteX9" fmla="*/ 186974 w 211447"/>
                  <a:gd name="connsiteY9" fmla="*/ 89325 h 289479"/>
                  <a:gd name="connsiteX10" fmla="*/ 198595 w 211447"/>
                  <a:gd name="connsiteY10" fmla="*/ 169526 h 289479"/>
                  <a:gd name="connsiteX11" fmla="*/ 210882 w 211447"/>
                  <a:gd name="connsiteY11" fmla="*/ 187147 h 289479"/>
                  <a:gd name="connsiteX12" fmla="*/ 194213 w 211447"/>
                  <a:gd name="connsiteY12" fmla="*/ 198577 h 289479"/>
                  <a:gd name="connsiteX13" fmla="*/ 179735 w 211447"/>
                  <a:gd name="connsiteY13" fmla="*/ 186671 h 289479"/>
                  <a:gd name="connsiteX14" fmla="*/ 142778 w 211447"/>
                  <a:gd name="connsiteY14" fmla="*/ 187814 h 289479"/>
                  <a:gd name="connsiteX15" fmla="*/ 158590 w 211447"/>
                  <a:gd name="connsiteY15" fmla="*/ 227152 h 289479"/>
                  <a:gd name="connsiteX16" fmla="*/ 148684 w 211447"/>
                  <a:gd name="connsiteY16" fmla="*/ 270205 h 289479"/>
                  <a:gd name="connsiteX17" fmla="*/ 104297 w 211447"/>
                  <a:gd name="connsiteY17" fmla="*/ 289350 h 289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1447" h="289479">
                    <a:moveTo>
                      <a:pt x="104297" y="289350"/>
                    </a:moveTo>
                    <a:cubicBezTo>
                      <a:pt x="87438" y="279540"/>
                      <a:pt x="69817" y="270777"/>
                      <a:pt x="53910" y="259537"/>
                    </a:cubicBezTo>
                    <a:cubicBezTo>
                      <a:pt x="24002" y="238487"/>
                      <a:pt x="3047" y="211722"/>
                      <a:pt x="5142" y="172098"/>
                    </a:cubicBezTo>
                    <a:cubicBezTo>
                      <a:pt x="5523" y="165335"/>
                      <a:pt x="1904" y="158382"/>
                      <a:pt x="94" y="151428"/>
                    </a:cubicBezTo>
                    <a:cubicBezTo>
                      <a:pt x="-2002" y="100184"/>
                      <a:pt x="31336" y="70752"/>
                      <a:pt x="67150" y="42939"/>
                    </a:cubicBezTo>
                    <a:cubicBezTo>
                      <a:pt x="98201" y="21888"/>
                      <a:pt x="151827" y="-6210"/>
                      <a:pt x="192975" y="1219"/>
                    </a:cubicBezTo>
                    <a:cubicBezTo>
                      <a:pt x="199262" y="4172"/>
                      <a:pt x="204786" y="6934"/>
                      <a:pt x="206501" y="13602"/>
                    </a:cubicBezTo>
                    <a:cubicBezTo>
                      <a:pt x="211454" y="26937"/>
                      <a:pt x="210311" y="37509"/>
                      <a:pt x="209834" y="49130"/>
                    </a:cubicBezTo>
                    <a:cubicBezTo>
                      <a:pt x="210120" y="52178"/>
                      <a:pt x="209263" y="62084"/>
                      <a:pt x="208787" y="65037"/>
                    </a:cubicBezTo>
                    <a:cubicBezTo>
                      <a:pt x="201452" y="57036"/>
                      <a:pt x="190403" y="85611"/>
                      <a:pt x="186974" y="89325"/>
                    </a:cubicBezTo>
                    <a:cubicBezTo>
                      <a:pt x="164305" y="122949"/>
                      <a:pt x="176116" y="140760"/>
                      <a:pt x="198595" y="169526"/>
                    </a:cubicBezTo>
                    <a:cubicBezTo>
                      <a:pt x="202976" y="175146"/>
                      <a:pt x="206691" y="181146"/>
                      <a:pt x="210882" y="187147"/>
                    </a:cubicBezTo>
                    <a:cubicBezTo>
                      <a:pt x="213930" y="191529"/>
                      <a:pt x="204119" y="208007"/>
                      <a:pt x="194213" y="198577"/>
                    </a:cubicBezTo>
                    <a:cubicBezTo>
                      <a:pt x="190689" y="195243"/>
                      <a:pt x="184307" y="188957"/>
                      <a:pt x="179735" y="186671"/>
                    </a:cubicBezTo>
                    <a:cubicBezTo>
                      <a:pt x="171163" y="182385"/>
                      <a:pt x="159733" y="170002"/>
                      <a:pt x="142778" y="187814"/>
                    </a:cubicBezTo>
                    <a:cubicBezTo>
                      <a:pt x="118490" y="213341"/>
                      <a:pt x="153256" y="220008"/>
                      <a:pt x="158590" y="227152"/>
                    </a:cubicBezTo>
                    <a:cubicBezTo>
                      <a:pt x="162971" y="230010"/>
                      <a:pt x="161257" y="256203"/>
                      <a:pt x="148684" y="270205"/>
                    </a:cubicBezTo>
                    <a:cubicBezTo>
                      <a:pt x="136587" y="284016"/>
                      <a:pt x="128300" y="290493"/>
                      <a:pt x="104297" y="289350"/>
                    </a:cubicBezTo>
                    <a:close/>
                  </a:path>
                </a:pathLst>
              </a:custGeom>
              <a:solidFill>
                <a:srgbClr val="3E3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Graphic 2">
                <a:extLst>
                  <a:ext uri="{FF2B5EF4-FFF2-40B4-BE49-F238E27FC236}">
                    <a16:creationId xmlns:a16="http://schemas.microsoft.com/office/drawing/2014/main" id="{91125D75-4687-4590-AFBD-22B357558C8C}"/>
                  </a:ext>
                </a:extLst>
              </p:cNvPr>
              <p:cNvSpPr/>
              <p:nvPr/>
            </p:nvSpPr>
            <p:spPr>
              <a:xfrm>
                <a:off x="1664330" y="4067702"/>
                <a:ext cx="187073" cy="169823"/>
              </a:xfrm>
              <a:custGeom>
                <a:avLst/>
                <a:gdLst>
                  <a:gd name="connsiteX0" fmla="*/ 186790 w 187073"/>
                  <a:gd name="connsiteY0" fmla="*/ 25073 h 169823"/>
                  <a:gd name="connsiteX1" fmla="*/ 144594 w 187073"/>
                  <a:gd name="connsiteY1" fmla="*/ 96130 h 169823"/>
                  <a:gd name="connsiteX2" fmla="*/ 100874 w 187073"/>
                  <a:gd name="connsiteY2" fmla="*/ 134135 h 169823"/>
                  <a:gd name="connsiteX3" fmla="*/ 28770 w 187073"/>
                  <a:gd name="connsiteY3" fmla="*/ 166710 h 169823"/>
                  <a:gd name="connsiteX4" fmla="*/ 5 w 187073"/>
                  <a:gd name="connsiteY4" fmla="*/ 102797 h 169823"/>
                  <a:gd name="connsiteX5" fmla="*/ 19340 w 187073"/>
                  <a:gd name="connsiteY5" fmla="*/ 16024 h 169823"/>
                  <a:gd name="connsiteX6" fmla="*/ 90016 w 187073"/>
                  <a:gd name="connsiteY6" fmla="*/ 36408 h 169823"/>
                  <a:gd name="connsiteX7" fmla="*/ 124115 w 187073"/>
                  <a:gd name="connsiteY7" fmla="*/ 8214 h 169823"/>
                  <a:gd name="connsiteX8" fmla="*/ 169169 w 187073"/>
                  <a:gd name="connsiteY8" fmla="*/ 1642 h 169823"/>
                  <a:gd name="connsiteX9" fmla="*/ 186790 w 187073"/>
                  <a:gd name="connsiteY9" fmla="*/ 25073 h 16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73" h="169823">
                    <a:moveTo>
                      <a:pt x="186790" y="25073"/>
                    </a:moveTo>
                    <a:cubicBezTo>
                      <a:pt x="189171" y="58506"/>
                      <a:pt x="176693" y="82223"/>
                      <a:pt x="144594" y="96130"/>
                    </a:cubicBezTo>
                    <a:cubicBezTo>
                      <a:pt x="126687" y="103845"/>
                      <a:pt x="111352" y="116894"/>
                      <a:pt x="100874" y="134135"/>
                    </a:cubicBezTo>
                    <a:cubicBezTo>
                      <a:pt x="84206" y="161757"/>
                      <a:pt x="61346" y="176711"/>
                      <a:pt x="28770" y="166710"/>
                    </a:cubicBezTo>
                    <a:cubicBezTo>
                      <a:pt x="-3710" y="156709"/>
                      <a:pt x="386" y="128705"/>
                      <a:pt x="5" y="102797"/>
                    </a:cubicBezTo>
                    <a:cubicBezTo>
                      <a:pt x="-281" y="80318"/>
                      <a:pt x="12768" y="41932"/>
                      <a:pt x="19340" y="16024"/>
                    </a:cubicBezTo>
                    <a:cubicBezTo>
                      <a:pt x="40391" y="31455"/>
                      <a:pt x="63155" y="40694"/>
                      <a:pt x="90016" y="36408"/>
                    </a:cubicBezTo>
                    <a:cubicBezTo>
                      <a:pt x="107161" y="33741"/>
                      <a:pt x="120877" y="27454"/>
                      <a:pt x="124115" y="8214"/>
                    </a:cubicBezTo>
                    <a:cubicBezTo>
                      <a:pt x="139260" y="3832"/>
                      <a:pt x="147737" y="-3216"/>
                      <a:pt x="169169" y="1642"/>
                    </a:cubicBezTo>
                    <a:cubicBezTo>
                      <a:pt x="182789" y="4690"/>
                      <a:pt x="185933" y="15167"/>
                      <a:pt x="186790" y="250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Graphic 2">
                <a:extLst>
                  <a:ext uri="{FF2B5EF4-FFF2-40B4-BE49-F238E27FC236}">
                    <a16:creationId xmlns:a16="http://schemas.microsoft.com/office/drawing/2014/main" id="{767888FD-89D7-465D-95C5-A1F52C44C9F6}"/>
                  </a:ext>
                </a:extLst>
              </p:cNvPr>
              <p:cNvSpPr/>
              <p:nvPr/>
            </p:nvSpPr>
            <p:spPr>
              <a:xfrm>
                <a:off x="1880747" y="4236793"/>
                <a:ext cx="286146" cy="172368"/>
              </a:xfrm>
              <a:custGeom>
                <a:avLst/>
                <a:gdLst>
                  <a:gd name="connsiteX0" fmla="*/ 111248 w 286146"/>
                  <a:gd name="connsiteY0" fmla="*/ 9335 h 172368"/>
                  <a:gd name="connsiteX1" fmla="*/ 122773 w 286146"/>
                  <a:gd name="connsiteY1" fmla="*/ 6953 h 172368"/>
                  <a:gd name="connsiteX2" fmla="*/ 181352 w 286146"/>
                  <a:gd name="connsiteY2" fmla="*/ 47720 h 172368"/>
                  <a:gd name="connsiteX3" fmla="*/ 239264 w 286146"/>
                  <a:gd name="connsiteY3" fmla="*/ 53340 h 172368"/>
                  <a:gd name="connsiteX4" fmla="*/ 283841 w 286146"/>
                  <a:gd name="connsiteY4" fmla="*/ 79248 h 172368"/>
                  <a:gd name="connsiteX5" fmla="*/ 267648 w 286146"/>
                  <a:gd name="connsiteY5" fmla="*/ 131921 h 172368"/>
                  <a:gd name="connsiteX6" fmla="*/ 259266 w 286146"/>
                  <a:gd name="connsiteY6" fmla="*/ 140779 h 172368"/>
                  <a:gd name="connsiteX7" fmla="*/ 236216 w 286146"/>
                  <a:gd name="connsiteY7" fmla="*/ 151352 h 172368"/>
                  <a:gd name="connsiteX8" fmla="*/ 80768 w 286146"/>
                  <a:gd name="connsiteY8" fmla="*/ 170402 h 172368"/>
                  <a:gd name="connsiteX9" fmla="*/ 37905 w 286146"/>
                  <a:gd name="connsiteY9" fmla="*/ 168974 h 172368"/>
                  <a:gd name="connsiteX10" fmla="*/ 948 w 286146"/>
                  <a:gd name="connsiteY10" fmla="*/ 118015 h 172368"/>
                  <a:gd name="connsiteX11" fmla="*/ 24189 w 286146"/>
                  <a:gd name="connsiteY11" fmla="*/ 0 h 172368"/>
                  <a:gd name="connsiteX12" fmla="*/ 111248 w 286146"/>
                  <a:gd name="connsiteY12" fmla="*/ 9335 h 17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6146" h="172368">
                    <a:moveTo>
                      <a:pt x="111248" y="9335"/>
                    </a:moveTo>
                    <a:cubicBezTo>
                      <a:pt x="115058" y="8572"/>
                      <a:pt x="118963" y="7715"/>
                      <a:pt x="122773" y="6953"/>
                    </a:cubicBezTo>
                    <a:cubicBezTo>
                      <a:pt x="130965" y="36862"/>
                      <a:pt x="155158" y="44101"/>
                      <a:pt x="181352" y="47720"/>
                    </a:cubicBezTo>
                    <a:cubicBezTo>
                      <a:pt x="200497" y="50387"/>
                      <a:pt x="219928" y="51435"/>
                      <a:pt x="239264" y="53340"/>
                    </a:cubicBezTo>
                    <a:cubicBezTo>
                      <a:pt x="258123" y="55150"/>
                      <a:pt x="277459" y="58388"/>
                      <a:pt x="283841" y="79248"/>
                    </a:cubicBezTo>
                    <a:cubicBezTo>
                      <a:pt x="290032" y="99346"/>
                      <a:pt x="283460" y="117538"/>
                      <a:pt x="267648" y="131921"/>
                    </a:cubicBezTo>
                    <a:cubicBezTo>
                      <a:pt x="264600" y="134684"/>
                      <a:pt x="262029" y="137827"/>
                      <a:pt x="259266" y="140779"/>
                    </a:cubicBezTo>
                    <a:cubicBezTo>
                      <a:pt x="251551" y="144304"/>
                      <a:pt x="243836" y="147828"/>
                      <a:pt x="236216" y="151352"/>
                    </a:cubicBezTo>
                    <a:cubicBezTo>
                      <a:pt x="183638" y="151733"/>
                      <a:pt x="131917" y="157448"/>
                      <a:pt x="80768" y="170402"/>
                    </a:cubicBezTo>
                    <a:cubicBezTo>
                      <a:pt x="67052" y="173831"/>
                      <a:pt x="52193" y="172403"/>
                      <a:pt x="37905" y="168974"/>
                    </a:cubicBezTo>
                    <a:cubicBezTo>
                      <a:pt x="10759" y="162496"/>
                      <a:pt x="-4005" y="146590"/>
                      <a:pt x="948" y="118015"/>
                    </a:cubicBezTo>
                    <a:cubicBezTo>
                      <a:pt x="7806" y="78581"/>
                      <a:pt x="16379" y="39338"/>
                      <a:pt x="24189" y="0"/>
                    </a:cubicBezTo>
                    <a:cubicBezTo>
                      <a:pt x="52860" y="5429"/>
                      <a:pt x="81530" y="12763"/>
                      <a:pt x="111248" y="93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Graphic 2">
                <a:extLst>
                  <a:ext uri="{FF2B5EF4-FFF2-40B4-BE49-F238E27FC236}">
                    <a16:creationId xmlns:a16="http://schemas.microsoft.com/office/drawing/2014/main" id="{34AA447D-794C-47D9-9AB3-C29F893E9F3D}"/>
                  </a:ext>
                </a:extLst>
              </p:cNvPr>
              <p:cNvSpPr/>
              <p:nvPr/>
            </p:nvSpPr>
            <p:spPr>
              <a:xfrm>
                <a:off x="1682710" y="3190662"/>
                <a:ext cx="377936" cy="1058091"/>
              </a:xfrm>
              <a:custGeom>
                <a:avLst/>
                <a:gdLst>
                  <a:gd name="connsiteX0" fmla="*/ 377102 w 377936"/>
                  <a:gd name="connsiteY0" fmla="*/ 320421 h 1058091"/>
                  <a:gd name="connsiteX1" fmla="*/ 377102 w 377936"/>
                  <a:gd name="connsiteY1" fmla="*/ 172403 h 1058091"/>
                  <a:gd name="connsiteX2" fmla="*/ 371387 w 377936"/>
                  <a:gd name="connsiteY2" fmla="*/ 61531 h 1058091"/>
                  <a:gd name="connsiteX3" fmla="*/ 349385 w 377936"/>
                  <a:gd name="connsiteY3" fmla="*/ 61246 h 1058091"/>
                  <a:gd name="connsiteX4" fmla="*/ 261659 w 377936"/>
                  <a:gd name="connsiteY4" fmla="*/ 92678 h 1058091"/>
                  <a:gd name="connsiteX5" fmla="*/ 15629 w 377936"/>
                  <a:gd name="connsiteY5" fmla="*/ 16478 h 1058091"/>
                  <a:gd name="connsiteX6" fmla="*/ 1246 w 377936"/>
                  <a:gd name="connsiteY6" fmla="*/ 0 h 1058091"/>
                  <a:gd name="connsiteX7" fmla="*/ 1436 w 377936"/>
                  <a:gd name="connsiteY7" fmla="*/ 10287 h 1058091"/>
                  <a:gd name="connsiteX8" fmla="*/ 103 w 377936"/>
                  <a:gd name="connsiteY8" fmla="*/ 56197 h 1058091"/>
                  <a:gd name="connsiteX9" fmla="*/ 6485 w 377936"/>
                  <a:gd name="connsiteY9" fmla="*/ 97536 h 1058091"/>
                  <a:gd name="connsiteX10" fmla="*/ 22296 w 377936"/>
                  <a:gd name="connsiteY10" fmla="*/ 134493 h 1058091"/>
                  <a:gd name="connsiteX11" fmla="*/ 64873 w 377936"/>
                  <a:gd name="connsiteY11" fmla="*/ 187738 h 1058091"/>
                  <a:gd name="connsiteX12" fmla="*/ 99449 w 377936"/>
                  <a:gd name="connsiteY12" fmla="*/ 204216 h 1058091"/>
                  <a:gd name="connsiteX13" fmla="*/ 147931 w 377936"/>
                  <a:gd name="connsiteY13" fmla="*/ 223456 h 1058091"/>
                  <a:gd name="connsiteX14" fmla="*/ 179363 w 377936"/>
                  <a:gd name="connsiteY14" fmla="*/ 263366 h 1058091"/>
                  <a:gd name="connsiteX15" fmla="*/ 186317 w 377936"/>
                  <a:gd name="connsiteY15" fmla="*/ 351949 h 1058091"/>
                  <a:gd name="connsiteX16" fmla="*/ 198413 w 377936"/>
                  <a:gd name="connsiteY16" fmla="*/ 475774 h 1058091"/>
                  <a:gd name="connsiteX17" fmla="*/ 204033 w 377936"/>
                  <a:gd name="connsiteY17" fmla="*/ 871538 h 1058091"/>
                  <a:gd name="connsiteX18" fmla="*/ 210891 w 377936"/>
                  <a:gd name="connsiteY18" fmla="*/ 1038225 h 1058091"/>
                  <a:gd name="connsiteX19" fmla="*/ 218321 w 377936"/>
                  <a:gd name="connsiteY19" fmla="*/ 1043464 h 1058091"/>
                  <a:gd name="connsiteX20" fmla="*/ 289568 w 377936"/>
                  <a:gd name="connsiteY20" fmla="*/ 1057561 h 1058091"/>
                  <a:gd name="connsiteX21" fmla="*/ 320905 w 377936"/>
                  <a:gd name="connsiteY21" fmla="*/ 1053179 h 1058091"/>
                  <a:gd name="connsiteX22" fmla="*/ 334621 w 377936"/>
                  <a:gd name="connsiteY22" fmla="*/ 1038606 h 1058091"/>
                  <a:gd name="connsiteX23" fmla="*/ 361767 w 377936"/>
                  <a:gd name="connsiteY23" fmla="*/ 707803 h 1058091"/>
                  <a:gd name="connsiteX24" fmla="*/ 371006 w 377936"/>
                  <a:gd name="connsiteY24" fmla="*/ 541591 h 1058091"/>
                  <a:gd name="connsiteX25" fmla="*/ 377102 w 377936"/>
                  <a:gd name="connsiteY25" fmla="*/ 320421 h 1058091"/>
                  <a:gd name="connsiteX26" fmla="*/ 373007 w 377936"/>
                  <a:gd name="connsiteY26" fmla="*/ 421767 h 1058091"/>
                  <a:gd name="connsiteX27" fmla="*/ 373007 w 377936"/>
                  <a:gd name="connsiteY27" fmla="*/ 420814 h 1058091"/>
                  <a:gd name="connsiteX28" fmla="*/ 373673 w 377936"/>
                  <a:gd name="connsiteY28" fmla="*/ 420910 h 1058091"/>
                  <a:gd name="connsiteX29" fmla="*/ 373007 w 377936"/>
                  <a:gd name="connsiteY29" fmla="*/ 421767 h 1058091"/>
                  <a:gd name="connsiteX30" fmla="*/ 373007 w 377936"/>
                  <a:gd name="connsiteY30" fmla="*/ 421767 h 1058091"/>
                  <a:gd name="connsiteX31" fmla="*/ 373007 w 377936"/>
                  <a:gd name="connsiteY31" fmla="*/ 421767 h 1058091"/>
                  <a:gd name="connsiteX32" fmla="*/ 359291 w 377936"/>
                  <a:gd name="connsiteY32" fmla="*/ 599408 h 1058091"/>
                  <a:gd name="connsiteX33" fmla="*/ 359386 w 377936"/>
                  <a:gd name="connsiteY33" fmla="*/ 599218 h 1058091"/>
                  <a:gd name="connsiteX34" fmla="*/ 359386 w 377936"/>
                  <a:gd name="connsiteY34" fmla="*/ 599218 h 1058091"/>
                  <a:gd name="connsiteX35" fmla="*/ 359386 w 377936"/>
                  <a:gd name="connsiteY35" fmla="*/ 599218 h 1058091"/>
                  <a:gd name="connsiteX36" fmla="*/ 359386 w 377936"/>
                  <a:gd name="connsiteY36" fmla="*/ 599504 h 1058091"/>
                  <a:gd name="connsiteX37" fmla="*/ 359291 w 377936"/>
                  <a:gd name="connsiteY37" fmla="*/ 599408 h 105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7936" h="1058091">
                    <a:moveTo>
                      <a:pt x="377102" y="320421"/>
                    </a:moveTo>
                    <a:cubicBezTo>
                      <a:pt x="377102" y="271081"/>
                      <a:pt x="377102" y="221742"/>
                      <a:pt x="377102" y="172403"/>
                    </a:cubicBezTo>
                    <a:cubicBezTo>
                      <a:pt x="380722" y="135160"/>
                      <a:pt x="371387" y="98584"/>
                      <a:pt x="371387" y="61531"/>
                    </a:cubicBezTo>
                    <a:cubicBezTo>
                      <a:pt x="364148" y="49816"/>
                      <a:pt x="357386" y="54102"/>
                      <a:pt x="349385" y="61246"/>
                    </a:cubicBezTo>
                    <a:cubicBezTo>
                      <a:pt x="324429" y="83439"/>
                      <a:pt x="294044" y="90678"/>
                      <a:pt x="261659" y="92678"/>
                    </a:cubicBezTo>
                    <a:cubicBezTo>
                      <a:pt x="170029" y="98298"/>
                      <a:pt x="87828" y="73628"/>
                      <a:pt x="15629" y="16478"/>
                    </a:cubicBezTo>
                    <a:cubicBezTo>
                      <a:pt x="10866" y="10954"/>
                      <a:pt x="6008" y="5429"/>
                      <a:pt x="1246" y="0"/>
                    </a:cubicBezTo>
                    <a:cubicBezTo>
                      <a:pt x="2389" y="1238"/>
                      <a:pt x="1341" y="8477"/>
                      <a:pt x="1436" y="10287"/>
                    </a:cubicBezTo>
                    <a:cubicBezTo>
                      <a:pt x="1532" y="14097"/>
                      <a:pt x="-469" y="43815"/>
                      <a:pt x="103" y="56197"/>
                    </a:cubicBezTo>
                    <a:cubicBezTo>
                      <a:pt x="484" y="64484"/>
                      <a:pt x="865" y="77819"/>
                      <a:pt x="6485" y="97536"/>
                    </a:cubicBezTo>
                    <a:cubicBezTo>
                      <a:pt x="7151" y="99917"/>
                      <a:pt x="22582" y="137255"/>
                      <a:pt x="22296" y="134493"/>
                    </a:cubicBezTo>
                    <a:cubicBezTo>
                      <a:pt x="31535" y="158782"/>
                      <a:pt x="43251" y="172498"/>
                      <a:pt x="64873" y="187738"/>
                    </a:cubicBezTo>
                    <a:cubicBezTo>
                      <a:pt x="75350" y="195167"/>
                      <a:pt x="87161" y="200596"/>
                      <a:pt x="99449" y="204216"/>
                    </a:cubicBezTo>
                    <a:cubicBezTo>
                      <a:pt x="116022" y="209169"/>
                      <a:pt x="131167" y="219361"/>
                      <a:pt x="147931" y="223456"/>
                    </a:cubicBezTo>
                    <a:cubicBezTo>
                      <a:pt x="170029" y="228886"/>
                      <a:pt x="177363" y="244221"/>
                      <a:pt x="179363" y="263366"/>
                    </a:cubicBezTo>
                    <a:cubicBezTo>
                      <a:pt x="182507" y="292798"/>
                      <a:pt x="183650" y="322516"/>
                      <a:pt x="186317" y="351949"/>
                    </a:cubicBezTo>
                    <a:cubicBezTo>
                      <a:pt x="190031" y="393287"/>
                      <a:pt x="194318" y="434530"/>
                      <a:pt x="198413" y="475774"/>
                    </a:cubicBezTo>
                    <a:cubicBezTo>
                      <a:pt x="205938" y="577024"/>
                      <a:pt x="204414" y="807625"/>
                      <a:pt x="204033" y="871538"/>
                    </a:cubicBezTo>
                    <a:cubicBezTo>
                      <a:pt x="204319" y="900874"/>
                      <a:pt x="198794" y="1014317"/>
                      <a:pt x="210891" y="1038225"/>
                    </a:cubicBezTo>
                    <a:cubicBezTo>
                      <a:pt x="212891" y="1040035"/>
                      <a:pt x="216225" y="1041845"/>
                      <a:pt x="218321" y="1043464"/>
                    </a:cubicBezTo>
                    <a:cubicBezTo>
                      <a:pt x="234418" y="1055656"/>
                      <a:pt x="260707" y="1056037"/>
                      <a:pt x="289568" y="1057561"/>
                    </a:cubicBezTo>
                    <a:cubicBezTo>
                      <a:pt x="296807" y="1058704"/>
                      <a:pt x="312904" y="1058323"/>
                      <a:pt x="320905" y="1053179"/>
                    </a:cubicBezTo>
                    <a:cubicBezTo>
                      <a:pt x="325953" y="1048798"/>
                      <a:pt x="333478" y="1046702"/>
                      <a:pt x="334621" y="1038606"/>
                    </a:cubicBezTo>
                    <a:cubicBezTo>
                      <a:pt x="334907" y="1033558"/>
                      <a:pt x="361577" y="709613"/>
                      <a:pt x="361767" y="707803"/>
                    </a:cubicBezTo>
                    <a:cubicBezTo>
                      <a:pt x="361767" y="707707"/>
                      <a:pt x="369863" y="567023"/>
                      <a:pt x="371006" y="541591"/>
                    </a:cubicBezTo>
                    <a:cubicBezTo>
                      <a:pt x="371578" y="525685"/>
                      <a:pt x="377198" y="352425"/>
                      <a:pt x="377102" y="320421"/>
                    </a:cubicBezTo>
                    <a:close/>
                    <a:moveTo>
                      <a:pt x="373007" y="421767"/>
                    </a:moveTo>
                    <a:cubicBezTo>
                      <a:pt x="373007" y="421481"/>
                      <a:pt x="373007" y="421100"/>
                      <a:pt x="373007" y="420814"/>
                    </a:cubicBezTo>
                    <a:cubicBezTo>
                      <a:pt x="373292" y="420910"/>
                      <a:pt x="373483" y="420910"/>
                      <a:pt x="373673" y="420910"/>
                    </a:cubicBezTo>
                    <a:cubicBezTo>
                      <a:pt x="373388" y="421196"/>
                      <a:pt x="373197" y="421481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lose/>
                    <a:moveTo>
                      <a:pt x="359291" y="599408"/>
                    </a:moveTo>
                    <a:cubicBezTo>
                      <a:pt x="359291" y="599313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313"/>
                      <a:pt x="359386" y="599408"/>
                      <a:pt x="359386" y="599504"/>
                    </a:cubicBezTo>
                    <a:cubicBezTo>
                      <a:pt x="359386" y="599408"/>
                      <a:pt x="359291" y="599408"/>
                      <a:pt x="359291" y="599408"/>
                    </a:cubicBezTo>
                    <a:close/>
                  </a:path>
                </a:pathLst>
              </a:custGeom>
              <a:solidFill>
                <a:srgbClr val="3A3E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8" name="כותרת 1"/>
          <p:cNvSpPr txBox="1">
            <a:spLocks/>
          </p:cNvSpPr>
          <p:nvPr/>
        </p:nvSpPr>
        <p:spPr>
          <a:xfrm>
            <a:off x="0" y="4907"/>
            <a:ext cx="12192000" cy="1325563"/>
          </a:xfrm>
          <a:prstGeom prst="rect">
            <a:avLst/>
          </a:prstGeom>
          <a:pattFill prst="pct25">
            <a:fgClr>
              <a:schemeClr val="accent1">
                <a:lumMod val="50000"/>
              </a:schemeClr>
            </a:fgClr>
            <a:bgClr>
              <a:schemeClr val="bg1"/>
            </a:bgClr>
          </a:pattFill>
        </p:spPr>
        <p:txBody>
          <a:bodyPr lIns="504000" tIns="360000" rIns="108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Lab - 2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1586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algn="l" rtl="0">
              <a:buNone/>
            </a:pPr>
            <a:r>
              <a:rPr lang="en-US" dirty="0"/>
              <a:t>{</a:t>
            </a:r>
          </a:p>
          <a:p>
            <a:pPr marL="0" indent="0" algn="l" rtl="0">
              <a:buNone/>
            </a:pPr>
            <a:r>
              <a:rPr lang="en-US" dirty="0"/>
              <a:t>    "Version": "2012-10-17",</a:t>
            </a:r>
          </a:p>
          <a:p>
            <a:pPr marL="0" indent="0" algn="l" rtl="0">
              <a:buNone/>
            </a:pPr>
            <a:r>
              <a:rPr lang="en-US" dirty="0"/>
              <a:t>    "Statement": [</a:t>
            </a:r>
          </a:p>
          <a:p>
            <a:pPr marL="0" indent="0" algn="l" rtl="0">
              <a:buNone/>
            </a:pPr>
            <a:r>
              <a:rPr lang="en-US" dirty="0"/>
              <a:t>        {</a:t>
            </a:r>
          </a:p>
          <a:p>
            <a:pPr marL="0" indent="0" algn="l" rtl="0">
              <a:buNone/>
            </a:pPr>
            <a:r>
              <a:rPr lang="en-US" dirty="0"/>
              <a:t>            "Sid": "</a:t>
            </a:r>
            <a:r>
              <a:rPr lang="en-US" dirty="0" err="1"/>
              <a:t>PublicReadGetObject</a:t>
            </a:r>
            <a:r>
              <a:rPr lang="en-US" dirty="0"/>
              <a:t>",</a:t>
            </a:r>
          </a:p>
          <a:p>
            <a:pPr marL="0" indent="0" algn="l" rtl="0">
              <a:buNone/>
            </a:pPr>
            <a:r>
              <a:rPr lang="en-US" dirty="0"/>
              <a:t>            "Effect": "Allow",</a:t>
            </a:r>
          </a:p>
          <a:p>
            <a:pPr marL="0" indent="0" algn="l" rtl="0">
              <a:buNone/>
            </a:pPr>
            <a:r>
              <a:rPr lang="en-US" dirty="0"/>
              <a:t>            "Principal": "*",</a:t>
            </a:r>
          </a:p>
          <a:p>
            <a:pPr marL="0" indent="0" algn="l" rtl="0">
              <a:buNone/>
            </a:pPr>
            <a:r>
              <a:rPr lang="en-US" dirty="0"/>
              <a:t>            "Action": "s3:GetObject",</a:t>
            </a:r>
          </a:p>
          <a:p>
            <a:pPr marL="0" indent="0" algn="l" rtl="0">
              <a:buNone/>
            </a:pPr>
            <a:r>
              <a:rPr lang="en-US" dirty="0"/>
              <a:t>            "Resource": "arn:aws:s3:::</a:t>
            </a:r>
            <a:r>
              <a:rPr lang="en-US" dirty="0" err="1">
                <a:solidFill>
                  <a:srgbClr val="FF0000"/>
                </a:solidFill>
              </a:rPr>
              <a:t>Bucket_Name</a:t>
            </a:r>
            <a:r>
              <a:rPr lang="en-US" dirty="0"/>
              <a:t>/*"</a:t>
            </a:r>
          </a:p>
          <a:p>
            <a:pPr marL="0" indent="0" algn="l" rtl="0">
              <a:buNone/>
            </a:pPr>
            <a:r>
              <a:rPr lang="en-US" dirty="0"/>
              <a:t>        }</a:t>
            </a:r>
          </a:p>
          <a:p>
            <a:pPr marL="0" indent="0" algn="l" rtl="0">
              <a:buNone/>
            </a:pPr>
            <a:r>
              <a:rPr lang="en-US" dirty="0"/>
              <a:t>    ]</a:t>
            </a:r>
          </a:p>
          <a:p>
            <a:pPr marL="0" indent="0" algn="l" rtl="0">
              <a:buNone/>
            </a:pPr>
            <a:r>
              <a:rPr lang="en-US" dirty="0"/>
              <a:t>}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/>
              <a:t>“-</a:t>
            </a:r>
            <a:r>
              <a:rPr lang="en-US" dirty="0" err="1"/>
              <a:t>testpnoren</a:t>
            </a:r>
            <a:r>
              <a:rPr lang="en-US"/>
              <a:t>” </a:t>
            </a:r>
            <a:r>
              <a:rPr lang="en-US" dirty="0"/>
              <a:t>(us-east-1)</a:t>
            </a:r>
          </a:p>
          <a:p>
            <a:pPr marL="0" indent="0" algn="l" rtl="0">
              <a:buNone/>
            </a:pPr>
            <a:endParaRPr lang="en-US" dirty="0"/>
          </a:p>
          <a:p>
            <a:pPr marL="0" indent="0" algn="l" rtl="0">
              <a:buNone/>
            </a:pPr>
            <a:r>
              <a:rPr lang="en-US" dirty="0" err="1"/>
              <a:t>aws</a:t>
            </a:r>
            <a:r>
              <a:rPr lang="en-US" dirty="0"/>
              <a:t> s3 sync you-build-folder-name/ s3://your-bucket-name</a:t>
            </a:r>
          </a:p>
        </p:txBody>
      </p:sp>
      <p:sp>
        <p:nvSpPr>
          <p:cNvPr id="28" name="כותרת 1"/>
          <p:cNvSpPr txBox="1">
            <a:spLocks/>
          </p:cNvSpPr>
          <p:nvPr/>
        </p:nvSpPr>
        <p:spPr>
          <a:xfrm>
            <a:off x="0" y="4907"/>
            <a:ext cx="12192000" cy="1325563"/>
          </a:xfrm>
          <a:prstGeom prst="rect">
            <a:avLst/>
          </a:prstGeom>
          <a:pattFill prst="pct25">
            <a:fgClr>
              <a:schemeClr val="accent1">
                <a:lumMod val="50000"/>
              </a:schemeClr>
            </a:fgClr>
            <a:bgClr>
              <a:schemeClr val="bg1"/>
            </a:bgClr>
          </a:pattFill>
        </p:spPr>
        <p:txBody>
          <a:bodyPr lIns="504000" tIns="360000" rIns="108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Lab - 2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2301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4"/>
          <p:cNvSpPr txBox="1">
            <a:spLocks noGrp="1"/>
          </p:cNvSpPr>
          <p:nvPr>
            <p:ph type="body" idx="1"/>
          </p:nvPr>
        </p:nvSpPr>
        <p:spPr>
          <a:xfrm>
            <a:off x="1735180" y="1524000"/>
            <a:ext cx="9735127" cy="5089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he-IL" dirty="0"/>
              <a:t>איך לייצר </a:t>
            </a:r>
            <a:r>
              <a:rPr lang="en-US" dirty="0"/>
              <a:t>credentials</a:t>
            </a:r>
            <a:r>
              <a:rPr lang="he-IL" dirty="0"/>
              <a:t>?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he-IL" dirty="0"/>
              <a:t>יש להיכנס ל </a:t>
            </a:r>
            <a:r>
              <a:rPr lang="en-US" dirty="0"/>
              <a:t>IAM</a:t>
            </a:r>
            <a:r>
              <a:rPr lang="he-IL" dirty="0"/>
              <a:t> </a:t>
            </a:r>
            <a:r>
              <a:rPr lang="he-IL" dirty="0" err="1"/>
              <a:t>ליוזר</a:t>
            </a:r>
            <a:r>
              <a:rPr lang="he-IL" dirty="0"/>
              <a:t> אליו רוצים לתת מפתחות גישה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he-IL" dirty="0" err="1"/>
              <a:t>בטאב</a:t>
            </a:r>
            <a:r>
              <a:rPr lang="he-IL" dirty="0"/>
              <a:t> של </a:t>
            </a:r>
            <a:r>
              <a:rPr lang="en-US" dirty="0"/>
              <a:t>Security credentials</a:t>
            </a:r>
            <a:r>
              <a:rPr lang="he-IL" dirty="0"/>
              <a:t> לחפש את </a:t>
            </a:r>
            <a:r>
              <a:rPr lang="en-US" dirty="0"/>
              <a:t>Access keys</a:t>
            </a:r>
            <a:endParaRPr lang="he-IL" dirty="0"/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he-IL" dirty="0"/>
              <a:t>ללחוץ על </a:t>
            </a:r>
            <a:r>
              <a:rPr lang="en-US" dirty="0"/>
              <a:t>create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he-IL" dirty="0"/>
              <a:t>לשמור את המפתחות בקובץ עם הסיסמאות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he-IL" dirty="0"/>
              <a:t>לפתוח </a:t>
            </a:r>
            <a:r>
              <a:rPr lang="en-US" dirty="0"/>
              <a:t>CMD</a:t>
            </a:r>
            <a:r>
              <a:rPr lang="he-IL" dirty="0"/>
              <a:t> ולהקליד </a:t>
            </a:r>
            <a:r>
              <a:rPr lang="en-US" dirty="0" err="1"/>
              <a:t>aws</a:t>
            </a:r>
            <a:r>
              <a:rPr lang="en-US" dirty="0"/>
              <a:t> configure</a:t>
            </a:r>
          </a:p>
          <a:p>
            <a:pPr marL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he-IL" dirty="0"/>
              <a:t>לתת את המפתחות שהתקבלו קודם ולתת את ה </a:t>
            </a:r>
            <a:r>
              <a:rPr lang="en-US" dirty="0"/>
              <a:t>region</a:t>
            </a:r>
            <a:r>
              <a:rPr lang="he-IL" dirty="0"/>
              <a:t> של </a:t>
            </a:r>
            <a:r>
              <a:rPr lang="en-US" dirty="0"/>
              <a:t>us-east-1</a:t>
            </a:r>
            <a:endParaRPr lang="he-IL" dirty="0"/>
          </a:p>
        </p:txBody>
      </p:sp>
      <p:sp>
        <p:nvSpPr>
          <p:cNvPr id="950" name="Google Shape;950;p74"/>
          <p:cNvSpPr txBox="1"/>
          <p:nvPr/>
        </p:nvSpPr>
        <p:spPr>
          <a:xfrm>
            <a:off x="0" y="4907"/>
            <a:ext cx="12192000" cy="132556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spcFirstLastPara="1" wrap="square" lIns="504000" tIns="360000" rIns="108000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Lab - 2</a:t>
            </a:r>
            <a:endParaRPr kumimoji="0" sz="4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06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5">
            <a:extLst>
              <a:ext uri="{FF2B5EF4-FFF2-40B4-BE49-F238E27FC236}">
                <a16:creationId xmlns:a16="http://schemas.microsoft.com/office/drawing/2014/main" id="{ADF884BF-B33D-42B9-BF57-CD0BE35F4DF2}"/>
              </a:ext>
            </a:extLst>
          </p:cNvPr>
          <p:cNvGrpSpPr/>
          <p:nvPr/>
        </p:nvGrpSpPr>
        <p:grpSpPr>
          <a:xfrm>
            <a:off x="335117" y="2726980"/>
            <a:ext cx="1251977" cy="3874710"/>
            <a:chOff x="1458926" y="2548476"/>
            <a:chExt cx="1197231" cy="3664322"/>
          </a:xfrm>
        </p:grpSpPr>
        <p:grpSp>
          <p:nvGrpSpPr>
            <p:cNvPr id="10" name="Group 6">
              <a:extLst>
                <a:ext uri="{FF2B5EF4-FFF2-40B4-BE49-F238E27FC236}">
                  <a16:creationId xmlns:a16="http://schemas.microsoft.com/office/drawing/2014/main" id="{C24EA0D4-0175-4E86-9545-DE5864AF6545}"/>
                </a:ext>
              </a:extLst>
            </p:cNvPr>
            <p:cNvGrpSpPr/>
            <p:nvPr/>
          </p:nvGrpSpPr>
          <p:grpSpPr>
            <a:xfrm>
              <a:off x="1458926" y="4098584"/>
              <a:ext cx="1197231" cy="2114214"/>
              <a:chOff x="1044497" y="4026539"/>
              <a:chExt cx="1761073" cy="2730457"/>
            </a:xfrm>
          </p:grpSpPr>
          <p:sp>
            <p:nvSpPr>
              <p:cNvPr id="19" name="Graphic 116">
                <a:extLst>
                  <a:ext uri="{FF2B5EF4-FFF2-40B4-BE49-F238E27FC236}">
                    <a16:creationId xmlns:a16="http://schemas.microsoft.com/office/drawing/2014/main" id="{0328FB10-4BD5-4B69-B0AD-88C27B68C6C8}"/>
                  </a:ext>
                </a:extLst>
              </p:cNvPr>
              <p:cNvSpPr/>
              <p:nvPr/>
            </p:nvSpPr>
            <p:spPr>
              <a:xfrm>
                <a:off x="1044497" y="4229090"/>
                <a:ext cx="1362086" cy="2527906"/>
              </a:xfrm>
              <a:custGeom>
                <a:avLst/>
                <a:gdLst>
                  <a:gd name="connsiteX0" fmla="*/ 125375 w 3419482"/>
                  <a:gd name="connsiteY0" fmla="*/ 4462418 h 6346242"/>
                  <a:gd name="connsiteX1" fmla="*/ 117865 w 3419482"/>
                  <a:gd name="connsiteY1" fmla="*/ 4460009 h 6346242"/>
                  <a:gd name="connsiteX2" fmla="*/ 27323 w 3419482"/>
                  <a:gd name="connsiteY2" fmla="*/ 4208573 h 6346242"/>
                  <a:gd name="connsiteX3" fmla="*/ 1196654 w 3419482"/>
                  <a:gd name="connsiteY3" fmla="*/ 4647 h 6346242"/>
                  <a:gd name="connsiteX4" fmla="*/ 1261196 w 3419482"/>
                  <a:gd name="connsiteY4" fmla="*/ 30860 h 6346242"/>
                  <a:gd name="connsiteX5" fmla="*/ 2194607 w 3419482"/>
                  <a:gd name="connsiteY5" fmla="*/ 572061 h 6346242"/>
                  <a:gd name="connsiteX6" fmla="*/ 2245829 w 3419482"/>
                  <a:gd name="connsiteY6" fmla="*/ 612090 h 6346242"/>
                  <a:gd name="connsiteX7" fmla="*/ 2287063 w 3419482"/>
                  <a:gd name="connsiteY7" fmla="*/ 751305 h 6346242"/>
                  <a:gd name="connsiteX8" fmla="*/ 2521496 w 3419482"/>
                  <a:gd name="connsiteY8" fmla="*/ 1902783 h 6346242"/>
                  <a:gd name="connsiteX9" fmla="*/ 2807647 w 3419482"/>
                  <a:gd name="connsiteY9" fmla="*/ 3314695 h 6346242"/>
                  <a:gd name="connsiteX10" fmla="*/ 3025360 w 3419482"/>
                  <a:gd name="connsiteY10" fmla="*/ 4389091 h 6346242"/>
                  <a:gd name="connsiteX11" fmla="*/ 3350832 w 3419482"/>
                  <a:gd name="connsiteY11" fmla="*/ 6016803 h 6346242"/>
                  <a:gd name="connsiteX12" fmla="*/ 3419483 w 3419482"/>
                  <a:gd name="connsiteY12" fmla="*/ 6338591 h 6346242"/>
                  <a:gd name="connsiteX13" fmla="*/ 3244986 w 3419482"/>
                  <a:gd name="connsiteY13" fmla="*/ 6245710 h 6346242"/>
                  <a:gd name="connsiteX14" fmla="*/ 3014875 w 3419482"/>
                  <a:gd name="connsiteY14" fmla="*/ 5117541 h 6346242"/>
                  <a:gd name="connsiteX15" fmla="*/ 2550614 w 3419482"/>
                  <a:gd name="connsiteY15" fmla="*/ 2806296 h 6346242"/>
                  <a:gd name="connsiteX16" fmla="*/ 2131978 w 3419482"/>
                  <a:gd name="connsiteY16" fmla="*/ 749463 h 6346242"/>
                  <a:gd name="connsiteX17" fmla="*/ 2075159 w 3419482"/>
                  <a:gd name="connsiteY17" fmla="*/ 668697 h 6346242"/>
                  <a:gd name="connsiteX18" fmla="*/ 1320637 w 3419482"/>
                  <a:gd name="connsiteY18" fmla="*/ 237380 h 6346242"/>
                  <a:gd name="connsiteX19" fmla="*/ 125375 w 3419482"/>
                  <a:gd name="connsiteY19" fmla="*/ 4462418 h 6346242"/>
                  <a:gd name="connsiteX20" fmla="*/ 125375 w 3419482"/>
                  <a:gd name="connsiteY20" fmla="*/ 4462418 h 6346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419482" h="6346242">
                    <a:moveTo>
                      <a:pt x="125375" y="4462418"/>
                    </a:moveTo>
                    <a:cubicBezTo>
                      <a:pt x="122966" y="4461709"/>
                      <a:pt x="120062" y="4461213"/>
                      <a:pt x="117865" y="4460009"/>
                    </a:cubicBezTo>
                    <a:cubicBezTo>
                      <a:pt x="-20003" y="4368121"/>
                      <a:pt x="-17311" y="4367412"/>
                      <a:pt x="27323" y="4208573"/>
                    </a:cubicBezTo>
                    <a:cubicBezTo>
                      <a:pt x="181415" y="3662058"/>
                      <a:pt x="1112205" y="312336"/>
                      <a:pt x="1196654" y="4647"/>
                    </a:cubicBezTo>
                    <a:cubicBezTo>
                      <a:pt x="1219680" y="-11577"/>
                      <a:pt x="1240792" y="18958"/>
                      <a:pt x="1261196" y="30860"/>
                    </a:cubicBezTo>
                    <a:cubicBezTo>
                      <a:pt x="1576253" y="212937"/>
                      <a:pt x="1885147" y="380491"/>
                      <a:pt x="2194607" y="572061"/>
                    </a:cubicBezTo>
                    <a:cubicBezTo>
                      <a:pt x="2205801" y="578863"/>
                      <a:pt x="2237328" y="601888"/>
                      <a:pt x="2245829" y="612090"/>
                    </a:cubicBezTo>
                    <a:cubicBezTo>
                      <a:pt x="2279340" y="662746"/>
                      <a:pt x="2263754" y="697177"/>
                      <a:pt x="2287063" y="751305"/>
                    </a:cubicBezTo>
                    <a:cubicBezTo>
                      <a:pt x="2370095" y="1134162"/>
                      <a:pt x="2442643" y="1518933"/>
                      <a:pt x="2521496" y="1902783"/>
                    </a:cubicBezTo>
                    <a:cubicBezTo>
                      <a:pt x="2618060" y="2373207"/>
                      <a:pt x="2712003" y="2844057"/>
                      <a:pt x="2807647" y="3314695"/>
                    </a:cubicBezTo>
                    <a:cubicBezTo>
                      <a:pt x="2880478" y="3672827"/>
                      <a:pt x="2954726" y="4030676"/>
                      <a:pt x="3025360" y="4389091"/>
                    </a:cubicBezTo>
                    <a:cubicBezTo>
                      <a:pt x="3132127" y="4931992"/>
                      <a:pt x="3249379" y="5472698"/>
                      <a:pt x="3350832" y="6016803"/>
                    </a:cubicBezTo>
                    <a:cubicBezTo>
                      <a:pt x="3370952" y="6124491"/>
                      <a:pt x="3392844" y="6232108"/>
                      <a:pt x="3419483" y="6338591"/>
                    </a:cubicBezTo>
                    <a:cubicBezTo>
                      <a:pt x="3334041" y="6364025"/>
                      <a:pt x="3260998" y="6324280"/>
                      <a:pt x="3244986" y="6245710"/>
                    </a:cubicBezTo>
                    <a:cubicBezTo>
                      <a:pt x="3168542" y="5869654"/>
                      <a:pt x="3090894" y="5493810"/>
                      <a:pt x="3014875" y="5117541"/>
                    </a:cubicBezTo>
                    <a:cubicBezTo>
                      <a:pt x="2859791" y="4347221"/>
                      <a:pt x="2706407" y="3576404"/>
                      <a:pt x="2550614" y="2806296"/>
                    </a:cubicBezTo>
                    <a:cubicBezTo>
                      <a:pt x="2411824" y="2120567"/>
                      <a:pt x="2269776" y="1435404"/>
                      <a:pt x="2131978" y="749463"/>
                    </a:cubicBezTo>
                    <a:cubicBezTo>
                      <a:pt x="2125177" y="716235"/>
                      <a:pt x="2107678" y="687400"/>
                      <a:pt x="2075159" y="668697"/>
                    </a:cubicBezTo>
                    <a:cubicBezTo>
                      <a:pt x="2033146" y="645176"/>
                      <a:pt x="1354360" y="224769"/>
                      <a:pt x="1320637" y="237380"/>
                    </a:cubicBezTo>
                    <a:cubicBezTo>
                      <a:pt x="1279900" y="254595"/>
                      <a:pt x="150384" y="4389162"/>
                      <a:pt x="125375" y="4462418"/>
                    </a:cubicBezTo>
                    <a:lnTo>
                      <a:pt x="125375" y="4462418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Graphic 116">
                <a:extLst>
                  <a:ext uri="{FF2B5EF4-FFF2-40B4-BE49-F238E27FC236}">
                    <a16:creationId xmlns:a16="http://schemas.microsoft.com/office/drawing/2014/main" id="{C5B800E7-609F-4FAF-989D-EA53428A688D}"/>
                  </a:ext>
                </a:extLst>
              </p:cNvPr>
              <p:cNvSpPr/>
              <p:nvPr/>
            </p:nvSpPr>
            <p:spPr>
              <a:xfrm>
                <a:off x="1431682" y="4443978"/>
                <a:ext cx="417459" cy="1335824"/>
              </a:xfrm>
              <a:custGeom>
                <a:avLst/>
                <a:gdLst>
                  <a:gd name="connsiteX0" fmla="*/ 895344 w 1048020"/>
                  <a:gd name="connsiteY0" fmla="*/ 0 h 3353552"/>
                  <a:gd name="connsiteX1" fmla="*/ 1048020 w 1048020"/>
                  <a:gd name="connsiteY1" fmla="*/ 90401 h 3353552"/>
                  <a:gd name="connsiteX2" fmla="*/ 163139 w 1048020"/>
                  <a:gd name="connsiteY2" fmla="*/ 3297508 h 3353552"/>
                  <a:gd name="connsiteX3" fmla="*/ 134801 w 1048020"/>
                  <a:gd name="connsiteY3" fmla="*/ 3353477 h 3353552"/>
                  <a:gd name="connsiteX4" fmla="*/ 12589 w 1048020"/>
                  <a:gd name="connsiteY4" fmla="*/ 3253157 h 3353552"/>
                  <a:gd name="connsiteX5" fmla="*/ 4371 w 1048020"/>
                  <a:gd name="connsiteY5" fmla="*/ 3180964 h 3353552"/>
                  <a:gd name="connsiteX6" fmla="*/ 895344 w 1048020"/>
                  <a:gd name="connsiteY6" fmla="*/ 0 h 3353552"/>
                  <a:gd name="connsiteX7" fmla="*/ 895344 w 1048020"/>
                  <a:gd name="connsiteY7" fmla="*/ 0 h 3353552"/>
                  <a:gd name="connsiteX8" fmla="*/ 895344 w 1048020"/>
                  <a:gd name="connsiteY8" fmla="*/ 0 h 3353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48020" h="3353552">
                    <a:moveTo>
                      <a:pt x="895344" y="0"/>
                    </a:moveTo>
                    <a:lnTo>
                      <a:pt x="1048020" y="90401"/>
                    </a:lnTo>
                    <a:lnTo>
                      <a:pt x="163139" y="3297508"/>
                    </a:lnTo>
                    <a:cubicBezTo>
                      <a:pt x="157543" y="3317629"/>
                      <a:pt x="155630" y="3355461"/>
                      <a:pt x="134801" y="3353477"/>
                    </a:cubicBezTo>
                    <a:lnTo>
                      <a:pt x="12589" y="3253157"/>
                    </a:lnTo>
                    <a:cubicBezTo>
                      <a:pt x="-2430" y="3234029"/>
                      <a:pt x="-2430" y="3204202"/>
                      <a:pt x="4371" y="3180964"/>
                    </a:cubicBezTo>
                    <a:lnTo>
                      <a:pt x="895344" y="0"/>
                    </a:lnTo>
                    <a:lnTo>
                      <a:pt x="895344" y="0"/>
                    </a:lnTo>
                    <a:lnTo>
                      <a:pt x="895344" y="0"/>
                    </a:ln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Graphic 116">
                <a:extLst>
                  <a:ext uri="{FF2B5EF4-FFF2-40B4-BE49-F238E27FC236}">
                    <a16:creationId xmlns:a16="http://schemas.microsoft.com/office/drawing/2014/main" id="{25ECDFF8-3CC7-4836-8E6C-EF06C9978D38}"/>
                  </a:ext>
                </a:extLst>
              </p:cNvPr>
              <p:cNvSpPr/>
              <p:nvPr/>
            </p:nvSpPr>
            <p:spPr>
              <a:xfrm>
                <a:off x="2291330" y="4289358"/>
                <a:ext cx="500916" cy="2241789"/>
              </a:xfrm>
              <a:custGeom>
                <a:avLst/>
                <a:gdLst>
                  <a:gd name="connsiteX0" fmla="*/ 1170890 w 1257536"/>
                  <a:gd name="connsiteY0" fmla="*/ 5227313 h 5627952"/>
                  <a:gd name="connsiteX1" fmla="*/ 1170182 w 1257536"/>
                  <a:gd name="connsiteY1" fmla="*/ 5227809 h 5627952"/>
                  <a:gd name="connsiteX2" fmla="*/ 172087 w 1257536"/>
                  <a:gd name="connsiteY2" fmla="*/ 235071 h 5627952"/>
                  <a:gd name="connsiteX3" fmla="*/ 120794 w 1257536"/>
                  <a:gd name="connsiteY3" fmla="*/ 0 h 5627952"/>
                  <a:gd name="connsiteX4" fmla="*/ 0 w 1257536"/>
                  <a:gd name="connsiteY4" fmla="*/ 76657 h 5627952"/>
                  <a:gd name="connsiteX5" fmla="*/ 32164 w 1257536"/>
                  <a:gd name="connsiteY5" fmla="*/ 204961 h 5627952"/>
                  <a:gd name="connsiteX6" fmla="*/ 1053497 w 1257536"/>
                  <a:gd name="connsiteY6" fmla="*/ 5294688 h 5627952"/>
                  <a:gd name="connsiteX7" fmla="*/ 1053001 w 1257536"/>
                  <a:gd name="connsiteY7" fmla="*/ 5294901 h 5627952"/>
                  <a:gd name="connsiteX8" fmla="*/ 1117401 w 1257536"/>
                  <a:gd name="connsiteY8" fmla="*/ 5611729 h 5627952"/>
                  <a:gd name="connsiteX9" fmla="*/ 1257536 w 1257536"/>
                  <a:gd name="connsiteY9" fmla="*/ 5627953 h 5627952"/>
                  <a:gd name="connsiteX10" fmla="*/ 1170890 w 1257536"/>
                  <a:gd name="connsiteY10" fmla="*/ 5227313 h 5627952"/>
                  <a:gd name="connsiteX11" fmla="*/ 1170890 w 1257536"/>
                  <a:gd name="connsiteY11" fmla="*/ 5227313 h 5627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7536" h="5627952">
                    <a:moveTo>
                      <a:pt x="1170890" y="5227313"/>
                    </a:moveTo>
                    <a:cubicBezTo>
                      <a:pt x="1170678" y="5227525"/>
                      <a:pt x="1170394" y="5227525"/>
                      <a:pt x="1170182" y="5227809"/>
                    </a:cubicBezTo>
                    <a:lnTo>
                      <a:pt x="172087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4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9"/>
                      <a:pt x="1193632" y="5618034"/>
                      <a:pt x="1257536" y="5627953"/>
                    </a:cubicBezTo>
                    <a:cubicBezTo>
                      <a:pt x="1236991" y="5538331"/>
                      <a:pt x="1192215" y="5320193"/>
                      <a:pt x="1170890" y="5227313"/>
                    </a:cubicBezTo>
                    <a:lnTo>
                      <a:pt x="1170890" y="5227313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Graphic 116">
                <a:extLst>
                  <a:ext uri="{FF2B5EF4-FFF2-40B4-BE49-F238E27FC236}">
                    <a16:creationId xmlns:a16="http://schemas.microsoft.com/office/drawing/2014/main" id="{6830AEA8-3EFE-4686-8119-D7EFCC3F0303}"/>
                  </a:ext>
                </a:extLst>
              </p:cNvPr>
              <p:cNvSpPr/>
              <p:nvPr/>
            </p:nvSpPr>
            <p:spPr>
              <a:xfrm>
                <a:off x="2291133" y="4290261"/>
                <a:ext cx="499307" cy="2242128"/>
              </a:xfrm>
              <a:custGeom>
                <a:avLst/>
                <a:gdLst>
                  <a:gd name="connsiteX0" fmla="*/ 1170961 w 1253497"/>
                  <a:gd name="connsiteY0" fmla="*/ 5227242 h 5628802"/>
                  <a:gd name="connsiteX1" fmla="*/ 1170253 w 1253497"/>
                  <a:gd name="connsiteY1" fmla="*/ 5227738 h 5628802"/>
                  <a:gd name="connsiteX2" fmla="*/ 172088 w 1253497"/>
                  <a:gd name="connsiteY2" fmla="*/ 235071 h 5628802"/>
                  <a:gd name="connsiteX3" fmla="*/ 120794 w 1253497"/>
                  <a:gd name="connsiteY3" fmla="*/ 0 h 5628802"/>
                  <a:gd name="connsiteX4" fmla="*/ 0 w 1253497"/>
                  <a:gd name="connsiteY4" fmla="*/ 76657 h 5628802"/>
                  <a:gd name="connsiteX5" fmla="*/ 32165 w 1253497"/>
                  <a:gd name="connsiteY5" fmla="*/ 204961 h 5628802"/>
                  <a:gd name="connsiteX6" fmla="*/ 1053497 w 1253497"/>
                  <a:gd name="connsiteY6" fmla="*/ 5294688 h 5628802"/>
                  <a:gd name="connsiteX7" fmla="*/ 1053001 w 1253497"/>
                  <a:gd name="connsiteY7" fmla="*/ 5294901 h 5628802"/>
                  <a:gd name="connsiteX8" fmla="*/ 1117401 w 1253497"/>
                  <a:gd name="connsiteY8" fmla="*/ 5611729 h 5628802"/>
                  <a:gd name="connsiteX9" fmla="*/ 1253498 w 1253497"/>
                  <a:gd name="connsiteY9" fmla="*/ 5628803 h 5628802"/>
                  <a:gd name="connsiteX10" fmla="*/ 1170961 w 1253497"/>
                  <a:gd name="connsiteY10" fmla="*/ 5227242 h 5628802"/>
                  <a:gd name="connsiteX11" fmla="*/ 1170961 w 1253497"/>
                  <a:gd name="connsiteY11" fmla="*/ 5227242 h 5628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53497" h="5628802">
                    <a:moveTo>
                      <a:pt x="1170961" y="5227242"/>
                    </a:moveTo>
                    <a:cubicBezTo>
                      <a:pt x="1170749" y="5227454"/>
                      <a:pt x="1170465" y="5227454"/>
                      <a:pt x="1170253" y="5227738"/>
                    </a:cubicBezTo>
                    <a:lnTo>
                      <a:pt x="172088" y="235071"/>
                    </a:lnTo>
                    <a:cubicBezTo>
                      <a:pt x="157068" y="155509"/>
                      <a:pt x="134114" y="66455"/>
                      <a:pt x="120794" y="0"/>
                    </a:cubicBezTo>
                    <a:cubicBezTo>
                      <a:pt x="76019" y="24726"/>
                      <a:pt x="25222" y="60433"/>
                      <a:pt x="0" y="76657"/>
                    </a:cubicBezTo>
                    <a:cubicBezTo>
                      <a:pt x="19129" y="135105"/>
                      <a:pt x="18137" y="155226"/>
                      <a:pt x="32165" y="204961"/>
                    </a:cubicBezTo>
                    <a:lnTo>
                      <a:pt x="1053497" y="5294688"/>
                    </a:lnTo>
                    <a:cubicBezTo>
                      <a:pt x="1053284" y="5294688"/>
                      <a:pt x="1053284" y="5294901"/>
                      <a:pt x="1053001" y="5294901"/>
                    </a:cubicBezTo>
                    <a:cubicBezTo>
                      <a:pt x="1088070" y="5463233"/>
                      <a:pt x="1105286" y="5551296"/>
                      <a:pt x="1117401" y="5611729"/>
                    </a:cubicBezTo>
                    <a:cubicBezTo>
                      <a:pt x="1168481" y="5619238"/>
                      <a:pt x="1188035" y="5620655"/>
                      <a:pt x="1253498" y="5628803"/>
                    </a:cubicBezTo>
                    <a:cubicBezTo>
                      <a:pt x="1233023" y="5539110"/>
                      <a:pt x="1192286" y="5320193"/>
                      <a:pt x="1170961" y="5227242"/>
                    </a:cubicBezTo>
                    <a:lnTo>
                      <a:pt x="1170961" y="5227242"/>
                    </a:lnTo>
                    <a:close/>
                  </a:path>
                </a:pathLst>
              </a:custGeom>
              <a:solidFill>
                <a:srgbClr val="C8C6C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19">
                <a:extLst>
                  <a:ext uri="{FF2B5EF4-FFF2-40B4-BE49-F238E27FC236}">
                    <a16:creationId xmlns:a16="http://schemas.microsoft.com/office/drawing/2014/main" id="{74704C17-8B09-46ED-B712-7D031B1704E4}"/>
                  </a:ext>
                </a:extLst>
              </p:cNvPr>
              <p:cNvSpPr/>
              <p:nvPr/>
            </p:nvSpPr>
            <p:spPr>
              <a:xfrm>
                <a:off x="1980564" y="4380594"/>
                <a:ext cx="769944" cy="2176862"/>
              </a:xfrm>
              <a:custGeom>
                <a:avLst/>
                <a:gdLst>
                  <a:gd name="connsiteX0" fmla="*/ 717425 w 769944"/>
                  <a:gd name="connsiteY0" fmla="*/ 1954814 h 2176862"/>
                  <a:gd name="connsiteX1" fmla="*/ 769944 w 769944"/>
                  <a:gd name="connsiteY1" fmla="*/ 1968275 h 2176862"/>
                  <a:gd name="connsiteX2" fmla="*/ 424184 w 769944"/>
                  <a:gd name="connsiteY2" fmla="*/ 2171662 h 2176862"/>
                  <a:gd name="connsiteX3" fmla="*/ 404091 w 769944"/>
                  <a:gd name="connsiteY3" fmla="*/ 2163816 h 2176862"/>
                  <a:gd name="connsiteX4" fmla="*/ 398870 w 769944"/>
                  <a:gd name="connsiteY4" fmla="*/ 2136245 h 2176862"/>
                  <a:gd name="connsiteX5" fmla="*/ 513841 w 769944"/>
                  <a:gd name="connsiteY5" fmla="*/ 2069983 h 2176862"/>
                  <a:gd name="connsiteX6" fmla="*/ 717425 w 769944"/>
                  <a:gd name="connsiteY6" fmla="*/ 1954814 h 2176862"/>
                  <a:gd name="connsiteX7" fmla="*/ 672610 w 769944"/>
                  <a:gd name="connsiteY7" fmla="*/ 1733140 h 2176862"/>
                  <a:gd name="connsiteX8" fmla="*/ 725637 w 769944"/>
                  <a:gd name="connsiteY8" fmla="*/ 1753177 h 2176862"/>
                  <a:gd name="connsiteX9" fmla="*/ 401411 w 769944"/>
                  <a:gd name="connsiteY9" fmla="*/ 1938925 h 2176862"/>
                  <a:gd name="connsiteX10" fmla="*/ 355580 w 769944"/>
                  <a:gd name="connsiteY10" fmla="*/ 1919453 h 2176862"/>
                  <a:gd name="connsiteX11" fmla="*/ 672610 w 769944"/>
                  <a:gd name="connsiteY11" fmla="*/ 1733140 h 2176862"/>
                  <a:gd name="connsiteX12" fmla="*/ 630223 w 769944"/>
                  <a:gd name="connsiteY12" fmla="*/ 1518241 h 2176862"/>
                  <a:gd name="connsiteX13" fmla="*/ 682516 w 769944"/>
                  <a:gd name="connsiteY13" fmla="*/ 1530574 h 2176862"/>
                  <a:gd name="connsiteX14" fmla="*/ 320699 w 769944"/>
                  <a:gd name="connsiteY14" fmla="*/ 1745502 h 2176862"/>
                  <a:gd name="connsiteX15" fmla="*/ 310822 w 769944"/>
                  <a:gd name="connsiteY15" fmla="*/ 1702268 h 2176862"/>
                  <a:gd name="connsiteX16" fmla="*/ 630223 w 769944"/>
                  <a:gd name="connsiteY16" fmla="*/ 1518241 h 2176862"/>
                  <a:gd name="connsiteX17" fmla="*/ 587920 w 769944"/>
                  <a:gd name="connsiteY17" fmla="*/ 1300265 h 2176862"/>
                  <a:gd name="connsiteX18" fmla="*/ 638520 w 769944"/>
                  <a:gd name="connsiteY18" fmla="*/ 1311130 h 2176862"/>
                  <a:gd name="connsiteX19" fmla="*/ 524000 w 769944"/>
                  <a:gd name="connsiteY19" fmla="*/ 1383798 h 2176862"/>
                  <a:gd name="connsiteX20" fmla="*/ 313362 w 769944"/>
                  <a:gd name="connsiteY20" fmla="*/ 1508702 h 2176862"/>
                  <a:gd name="connsiteX21" fmla="*/ 267475 w 769944"/>
                  <a:gd name="connsiteY21" fmla="*/ 1488835 h 2176862"/>
                  <a:gd name="connsiteX22" fmla="*/ 540791 w 769944"/>
                  <a:gd name="connsiteY22" fmla="*/ 1328655 h 2176862"/>
                  <a:gd name="connsiteX23" fmla="*/ 587920 w 769944"/>
                  <a:gd name="connsiteY23" fmla="*/ 1300265 h 2176862"/>
                  <a:gd name="connsiteX24" fmla="*/ 541638 w 769944"/>
                  <a:gd name="connsiteY24" fmla="*/ 1083304 h 2176862"/>
                  <a:gd name="connsiteX25" fmla="*/ 597204 w 769944"/>
                  <a:gd name="connsiteY25" fmla="*/ 1099700 h 2176862"/>
                  <a:gd name="connsiteX26" fmla="*/ 228333 w 769944"/>
                  <a:gd name="connsiteY26" fmla="*/ 1311044 h 2176862"/>
                  <a:gd name="connsiteX27" fmla="*/ 219528 w 769944"/>
                  <a:gd name="connsiteY27" fmla="*/ 1267415 h 2176862"/>
                  <a:gd name="connsiteX28" fmla="*/ 541638 w 769944"/>
                  <a:gd name="connsiteY28" fmla="*/ 1083304 h 2176862"/>
                  <a:gd name="connsiteX29" fmla="*/ 498772 w 769944"/>
                  <a:gd name="connsiteY29" fmla="*/ 864256 h 2176862"/>
                  <a:gd name="connsiteX30" fmla="*/ 550783 w 769944"/>
                  <a:gd name="connsiteY30" fmla="*/ 882769 h 2176862"/>
                  <a:gd name="connsiteX31" fmla="*/ 218992 w 769944"/>
                  <a:gd name="connsiteY31" fmla="*/ 1074810 h 2176862"/>
                  <a:gd name="connsiteX32" fmla="*/ 174714 w 769944"/>
                  <a:gd name="connsiteY32" fmla="*/ 1049637 h 2176862"/>
                  <a:gd name="connsiteX33" fmla="*/ 498772 w 769944"/>
                  <a:gd name="connsiteY33" fmla="*/ 864256 h 2176862"/>
                  <a:gd name="connsiteX34" fmla="*/ 454352 w 769944"/>
                  <a:gd name="connsiteY34" fmla="*/ 648340 h 2176862"/>
                  <a:gd name="connsiteX35" fmla="*/ 507125 w 769944"/>
                  <a:gd name="connsiteY35" fmla="*/ 664567 h 2176862"/>
                  <a:gd name="connsiteX36" fmla="*/ 177366 w 769944"/>
                  <a:gd name="connsiteY36" fmla="*/ 859261 h 2176862"/>
                  <a:gd name="connsiteX37" fmla="*/ 131423 w 769944"/>
                  <a:gd name="connsiteY37" fmla="*/ 837701 h 2176862"/>
                  <a:gd name="connsiteX38" fmla="*/ 454352 w 769944"/>
                  <a:gd name="connsiteY38" fmla="*/ 648340 h 2176862"/>
                  <a:gd name="connsiteX39" fmla="*/ 412106 w 769944"/>
                  <a:gd name="connsiteY39" fmla="*/ 428276 h 2176862"/>
                  <a:gd name="connsiteX40" fmla="*/ 463778 w 769944"/>
                  <a:gd name="connsiteY40" fmla="*/ 443882 h 2176862"/>
                  <a:gd name="connsiteX41" fmla="*/ 342542 w 769944"/>
                  <a:gd name="connsiteY41" fmla="*/ 519711 h 2176862"/>
                  <a:gd name="connsiteX42" fmla="*/ 128573 w 769944"/>
                  <a:gd name="connsiteY42" fmla="*/ 643572 h 2176862"/>
                  <a:gd name="connsiteX43" fmla="*/ 91209 w 769944"/>
                  <a:gd name="connsiteY43" fmla="*/ 615859 h 2176862"/>
                  <a:gd name="connsiteX44" fmla="*/ 243064 w 769944"/>
                  <a:gd name="connsiteY44" fmla="*/ 531705 h 2176862"/>
                  <a:gd name="connsiteX45" fmla="*/ 388739 w 769944"/>
                  <a:gd name="connsiteY45" fmla="*/ 446874 h 2176862"/>
                  <a:gd name="connsiteX46" fmla="*/ 412106 w 769944"/>
                  <a:gd name="connsiteY46" fmla="*/ 428276 h 2176862"/>
                  <a:gd name="connsiteX47" fmla="*/ 368251 w 769944"/>
                  <a:gd name="connsiteY47" fmla="*/ 214900 h 2176862"/>
                  <a:gd name="connsiteX48" fmla="*/ 415774 w 769944"/>
                  <a:gd name="connsiteY48" fmla="*/ 234909 h 2176862"/>
                  <a:gd name="connsiteX49" fmla="*/ 80993 w 769944"/>
                  <a:gd name="connsiteY49" fmla="*/ 429349 h 2176862"/>
                  <a:gd name="connsiteX50" fmla="*/ 44842 w 769944"/>
                  <a:gd name="connsiteY50" fmla="*/ 402624 h 2176862"/>
                  <a:gd name="connsiteX51" fmla="*/ 353661 w 769944"/>
                  <a:gd name="connsiteY51" fmla="*/ 225681 h 2176862"/>
                  <a:gd name="connsiteX52" fmla="*/ 368251 w 769944"/>
                  <a:gd name="connsiteY52" fmla="*/ 214900 h 2176862"/>
                  <a:gd name="connsiteX53" fmla="*/ 324876 w 769944"/>
                  <a:gd name="connsiteY53" fmla="*/ 0 h 2176862"/>
                  <a:gd name="connsiteX54" fmla="*/ 369521 w 769944"/>
                  <a:gd name="connsiteY54" fmla="*/ 16143 h 2176862"/>
                  <a:gd name="connsiteX55" fmla="*/ 259320 w 769944"/>
                  <a:gd name="connsiteY55" fmla="*/ 83420 h 2176862"/>
                  <a:gd name="connsiteX56" fmla="*/ 28672 w 769944"/>
                  <a:gd name="connsiteY56" fmla="*/ 216114 h 2176862"/>
                  <a:gd name="connsiteX57" fmla="*/ 7083 w 769944"/>
                  <a:gd name="connsiteY57" fmla="*/ 214562 h 2176862"/>
                  <a:gd name="connsiteX58" fmla="*/ 0 w 769944"/>
                  <a:gd name="connsiteY58" fmla="*/ 181882 h 2176862"/>
                  <a:gd name="connsiteX59" fmla="*/ 145647 w 769944"/>
                  <a:gd name="connsiteY59" fmla="*/ 102639 h 2176862"/>
                  <a:gd name="connsiteX60" fmla="*/ 300098 w 769944"/>
                  <a:gd name="connsiteY60" fmla="*/ 13913 h 2176862"/>
                  <a:gd name="connsiteX61" fmla="*/ 324876 w 769944"/>
                  <a:gd name="connsiteY61" fmla="*/ 0 h 21768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769944" h="2176862">
                    <a:moveTo>
                      <a:pt x="717425" y="1954814"/>
                    </a:moveTo>
                    <a:cubicBezTo>
                      <a:pt x="740820" y="1960317"/>
                      <a:pt x="753152" y="1961277"/>
                      <a:pt x="769944" y="1968275"/>
                    </a:cubicBezTo>
                    <a:cubicBezTo>
                      <a:pt x="652856" y="2036569"/>
                      <a:pt x="541074" y="2103001"/>
                      <a:pt x="424184" y="2171662"/>
                    </a:cubicBezTo>
                    <a:cubicBezTo>
                      <a:pt x="412021" y="2178830"/>
                      <a:pt x="405728" y="2180579"/>
                      <a:pt x="404091" y="2163816"/>
                    </a:cubicBezTo>
                    <a:cubicBezTo>
                      <a:pt x="402651" y="2154644"/>
                      <a:pt x="400620" y="2145332"/>
                      <a:pt x="398870" y="2136245"/>
                    </a:cubicBezTo>
                    <a:cubicBezTo>
                      <a:pt x="443797" y="2118917"/>
                      <a:pt x="472385" y="2093632"/>
                      <a:pt x="513841" y="2069983"/>
                    </a:cubicBezTo>
                    <a:cubicBezTo>
                      <a:pt x="581571" y="2031348"/>
                      <a:pt x="645180" y="1996609"/>
                      <a:pt x="717425" y="1954814"/>
                    </a:cubicBezTo>
                    <a:close/>
                    <a:moveTo>
                      <a:pt x="672610" y="1733140"/>
                    </a:moveTo>
                    <a:cubicBezTo>
                      <a:pt x="690644" y="1739151"/>
                      <a:pt x="705121" y="1746319"/>
                      <a:pt x="725637" y="1753177"/>
                    </a:cubicBezTo>
                    <a:cubicBezTo>
                      <a:pt x="615944" y="1816109"/>
                      <a:pt x="511301" y="1876388"/>
                      <a:pt x="401411" y="1938925"/>
                    </a:cubicBezTo>
                    <a:cubicBezTo>
                      <a:pt x="359164" y="1963082"/>
                      <a:pt x="365062" y="1965113"/>
                      <a:pt x="355580" y="1919453"/>
                    </a:cubicBezTo>
                    <a:cubicBezTo>
                      <a:pt x="455425" y="1862024"/>
                      <a:pt x="661887" y="1744147"/>
                      <a:pt x="672610" y="1733140"/>
                    </a:cubicBezTo>
                    <a:close/>
                    <a:moveTo>
                      <a:pt x="630223" y="1518241"/>
                    </a:moveTo>
                    <a:cubicBezTo>
                      <a:pt x="650711" y="1523349"/>
                      <a:pt x="658415" y="1525127"/>
                      <a:pt x="682516" y="1530574"/>
                    </a:cubicBezTo>
                    <a:cubicBezTo>
                      <a:pt x="614843" y="1570280"/>
                      <a:pt x="383518" y="1709407"/>
                      <a:pt x="320699" y="1745502"/>
                    </a:cubicBezTo>
                    <a:cubicBezTo>
                      <a:pt x="316127" y="1729303"/>
                      <a:pt x="310145" y="1716858"/>
                      <a:pt x="310822" y="1702268"/>
                    </a:cubicBezTo>
                    <a:cubicBezTo>
                      <a:pt x="387469" y="1665383"/>
                      <a:pt x="619019" y="1525099"/>
                      <a:pt x="630223" y="1518241"/>
                    </a:cubicBezTo>
                    <a:close/>
                    <a:moveTo>
                      <a:pt x="587920" y="1300265"/>
                    </a:moveTo>
                    <a:cubicBezTo>
                      <a:pt x="610101" y="1305401"/>
                      <a:pt x="619922" y="1306756"/>
                      <a:pt x="638520" y="1311130"/>
                    </a:cubicBezTo>
                    <a:cubicBezTo>
                      <a:pt x="591955" y="1342907"/>
                      <a:pt x="562549" y="1360262"/>
                      <a:pt x="524000" y="1383798"/>
                    </a:cubicBezTo>
                    <a:cubicBezTo>
                      <a:pt x="451417" y="1428076"/>
                      <a:pt x="386623" y="1465497"/>
                      <a:pt x="313362" y="1508702"/>
                    </a:cubicBezTo>
                    <a:cubicBezTo>
                      <a:pt x="275772" y="1530997"/>
                      <a:pt x="274220" y="1533903"/>
                      <a:pt x="267475" y="1488835"/>
                    </a:cubicBezTo>
                    <a:cubicBezTo>
                      <a:pt x="361760" y="1434172"/>
                      <a:pt x="446507" y="1383403"/>
                      <a:pt x="540791" y="1328655"/>
                    </a:cubicBezTo>
                    <a:cubicBezTo>
                      <a:pt x="555918" y="1319850"/>
                      <a:pt x="570593" y="1314601"/>
                      <a:pt x="587920" y="1300265"/>
                    </a:cubicBezTo>
                    <a:close/>
                    <a:moveTo>
                      <a:pt x="541638" y="1083304"/>
                    </a:moveTo>
                    <a:cubicBezTo>
                      <a:pt x="563340" y="1088525"/>
                      <a:pt x="585775" y="1092758"/>
                      <a:pt x="597204" y="1099700"/>
                    </a:cubicBezTo>
                    <a:cubicBezTo>
                      <a:pt x="475291" y="1170308"/>
                      <a:pt x="352109" y="1239393"/>
                      <a:pt x="228333" y="1311044"/>
                    </a:cubicBezTo>
                    <a:cubicBezTo>
                      <a:pt x="224862" y="1293604"/>
                      <a:pt x="222153" y="1280566"/>
                      <a:pt x="219528" y="1267415"/>
                    </a:cubicBezTo>
                    <a:cubicBezTo>
                      <a:pt x="291180" y="1232252"/>
                      <a:pt x="525213" y="1093887"/>
                      <a:pt x="541638" y="1083304"/>
                    </a:cubicBezTo>
                    <a:close/>
                    <a:moveTo>
                      <a:pt x="498772" y="864256"/>
                    </a:moveTo>
                    <a:cubicBezTo>
                      <a:pt x="518780" y="869562"/>
                      <a:pt x="536644" y="878141"/>
                      <a:pt x="550783" y="882769"/>
                    </a:cubicBezTo>
                    <a:cubicBezTo>
                      <a:pt x="509411" y="911526"/>
                      <a:pt x="295950" y="1030927"/>
                      <a:pt x="218992" y="1074810"/>
                    </a:cubicBezTo>
                    <a:cubicBezTo>
                      <a:pt x="181854" y="1095947"/>
                      <a:pt x="181854" y="1096032"/>
                      <a:pt x="174714" y="1049637"/>
                    </a:cubicBezTo>
                    <a:cubicBezTo>
                      <a:pt x="233893" y="1022348"/>
                      <a:pt x="490278" y="873231"/>
                      <a:pt x="498772" y="864256"/>
                    </a:cubicBezTo>
                    <a:close/>
                    <a:moveTo>
                      <a:pt x="454352" y="648340"/>
                    </a:moveTo>
                    <a:cubicBezTo>
                      <a:pt x="474981" y="653138"/>
                      <a:pt x="488217" y="657879"/>
                      <a:pt x="507125" y="664567"/>
                    </a:cubicBezTo>
                    <a:cubicBezTo>
                      <a:pt x="411569" y="720839"/>
                      <a:pt x="193509" y="849695"/>
                      <a:pt x="177366" y="859261"/>
                    </a:cubicBezTo>
                    <a:cubicBezTo>
                      <a:pt x="140764" y="880935"/>
                      <a:pt x="140877" y="881019"/>
                      <a:pt x="131423" y="837701"/>
                    </a:cubicBezTo>
                    <a:cubicBezTo>
                      <a:pt x="200648" y="798446"/>
                      <a:pt x="435360" y="663805"/>
                      <a:pt x="454352" y="648340"/>
                    </a:cubicBezTo>
                    <a:close/>
                    <a:moveTo>
                      <a:pt x="412106" y="428276"/>
                    </a:moveTo>
                    <a:cubicBezTo>
                      <a:pt x="428614" y="432735"/>
                      <a:pt x="447748" y="437561"/>
                      <a:pt x="463778" y="443882"/>
                    </a:cubicBezTo>
                    <a:cubicBezTo>
                      <a:pt x="427655" y="476025"/>
                      <a:pt x="383405" y="495215"/>
                      <a:pt x="342542" y="519711"/>
                    </a:cubicBezTo>
                    <a:cubicBezTo>
                      <a:pt x="271821" y="562127"/>
                      <a:pt x="199943" y="602426"/>
                      <a:pt x="128573" y="643572"/>
                    </a:cubicBezTo>
                    <a:cubicBezTo>
                      <a:pt x="97192" y="663411"/>
                      <a:pt x="97192" y="648199"/>
                      <a:pt x="91209" y="615859"/>
                    </a:cubicBezTo>
                    <a:cubicBezTo>
                      <a:pt x="148892" y="593790"/>
                      <a:pt x="188965" y="560462"/>
                      <a:pt x="243064" y="531705"/>
                    </a:cubicBezTo>
                    <a:cubicBezTo>
                      <a:pt x="292620" y="505262"/>
                      <a:pt x="340143" y="475151"/>
                      <a:pt x="388739" y="446874"/>
                    </a:cubicBezTo>
                    <a:cubicBezTo>
                      <a:pt x="397911" y="441540"/>
                      <a:pt x="399547" y="439424"/>
                      <a:pt x="412106" y="428276"/>
                    </a:cubicBezTo>
                    <a:close/>
                    <a:moveTo>
                      <a:pt x="368251" y="214900"/>
                    </a:moveTo>
                    <a:cubicBezTo>
                      <a:pt x="387864" y="221024"/>
                      <a:pt x="431126" y="224326"/>
                      <a:pt x="415774" y="234909"/>
                    </a:cubicBezTo>
                    <a:cubicBezTo>
                      <a:pt x="304895" y="299139"/>
                      <a:pt x="192069" y="365401"/>
                      <a:pt x="80993" y="429349"/>
                    </a:cubicBezTo>
                    <a:cubicBezTo>
                      <a:pt x="58839" y="442274"/>
                      <a:pt x="50035" y="444221"/>
                      <a:pt x="44842" y="402624"/>
                    </a:cubicBezTo>
                    <a:cubicBezTo>
                      <a:pt x="150020" y="342288"/>
                      <a:pt x="248369" y="285819"/>
                      <a:pt x="353661" y="225681"/>
                    </a:cubicBezTo>
                    <a:cubicBezTo>
                      <a:pt x="359559" y="222266"/>
                      <a:pt x="359559" y="222266"/>
                      <a:pt x="368251" y="214900"/>
                    </a:cubicBezTo>
                    <a:close/>
                    <a:moveTo>
                      <a:pt x="324876" y="0"/>
                    </a:moveTo>
                    <a:cubicBezTo>
                      <a:pt x="345308" y="1157"/>
                      <a:pt x="352081" y="8607"/>
                      <a:pt x="369521" y="16143"/>
                    </a:cubicBezTo>
                    <a:cubicBezTo>
                      <a:pt x="327501" y="41851"/>
                      <a:pt x="298546" y="60223"/>
                      <a:pt x="259320" y="83420"/>
                    </a:cubicBezTo>
                    <a:cubicBezTo>
                      <a:pt x="183011" y="128658"/>
                      <a:pt x="104981" y="170989"/>
                      <a:pt x="28672" y="216114"/>
                    </a:cubicBezTo>
                    <a:cubicBezTo>
                      <a:pt x="17243" y="222294"/>
                      <a:pt x="10667" y="223762"/>
                      <a:pt x="7083" y="214562"/>
                    </a:cubicBezTo>
                    <a:cubicBezTo>
                      <a:pt x="4939" y="204995"/>
                      <a:pt x="1157" y="187018"/>
                      <a:pt x="0" y="181882"/>
                    </a:cubicBezTo>
                    <a:cubicBezTo>
                      <a:pt x="58304" y="154339"/>
                      <a:pt x="94031" y="129787"/>
                      <a:pt x="145647" y="102639"/>
                    </a:cubicBezTo>
                    <a:cubicBezTo>
                      <a:pt x="198137" y="75011"/>
                      <a:pt x="248567" y="43404"/>
                      <a:pt x="300098" y="13913"/>
                    </a:cubicBezTo>
                    <a:cubicBezTo>
                      <a:pt x="309383" y="8607"/>
                      <a:pt x="314519" y="5419"/>
                      <a:pt x="324876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: Shape 20">
                <a:extLst>
                  <a:ext uri="{FF2B5EF4-FFF2-40B4-BE49-F238E27FC236}">
                    <a16:creationId xmlns:a16="http://schemas.microsoft.com/office/drawing/2014/main" id="{D655C77E-2A25-4E68-9FF2-6C68523ADD71}"/>
                  </a:ext>
                </a:extLst>
              </p:cNvPr>
              <p:cNvSpPr/>
              <p:nvPr/>
            </p:nvSpPr>
            <p:spPr>
              <a:xfrm>
                <a:off x="1150286" y="4372890"/>
                <a:ext cx="692704" cy="1485759"/>
              </a:xfrm>
              <a:custGeom>
                <a:avLst/>
                <a:gdLst>
                  <a:gd name="connsiteX0" fmla="*/ 315112 w 692704"/>
                  <a:gd name="connsiteY0" fmla="*/ 1230645 h 1485759"/>
                  <a:gd name="connsiteX1" fmla="*/ 371073 w 692704"/>
                  <a:gd name="connsiteY1" fmla="*/ 1274133 h 1485759"/>
                  <a:gd name="connsiteX2" fmla="*/ 0 w 692704"/>
                  <a:gd name="connsiteY2" fmla="*/ 1485759 h 1485759"/>
                  <a:gd name="connsiteX3" fmla="*/ 26104 w 692704"/>
                  <a:gd name="connsiteY3" fmla="*/ 1396413 h 1485759"/>
                  <a:gd name="connsiteX4" fmla="*/ 315112 w 692704"/>
                  <a:gd name="connsiteY4" fmla="*/ 1230645 h 1485759"/>
                  <a:gd name="connsiteX5" fmla="*/ 359955 w 692704"/>
                  <a:gd name="connsiteY5" fmla="*/ 1066768 h 1485759"/>
                  <a:gd name="connsiteX6" fmla="*/ 415916 w 692704"/>
                  <a:gd name="connsiteY6" fmla="*/ 1110256 h 1485759"/>
                  <a:gd name="connsiteX7" fmla="*/ 44843 w 692704"/>
                  <a:gd name="connsiteY7" fmla="*/ 1321882 h 1485759"/>
                  <a:gd name="connsiteX8" fmla="*/ 70947 w 692704"/>
                  <a:gd name="connsiteY8" fmla="*/ 1232536 h 1485759"/>
                  <a:gd name="connsiteX9" fmla="*/ 359955 w 692704"/>
                  <a:gd name="connsiteY9" fmla="*/ 1066768 h 1485759"/>
                  <a:gd name="connsiteX10" fmla="*/ 405023 w 692704"/>
                  <a:gd name="connsiteY10" fmla="*/ 902891 h 1485759"/>
                  <a:gd name="connsiteX11" fmla="*/ 460758 w 692704"/>
                  <a:gd name="connsiteY11" fmla="*/ 946407 h 1485759"/>
                  <a:gd name="connsiteX12" fmla="*/ 97418 w 692704"/>
                  <a:gd name="connsiteY12" fmla="*/ 1153350 h 1485759"/>
                  <a:gd name="connsiteX13" fmla="*/ 117257 w 692704"/>
                  <a:gd name="connsiteY13" fmla="*/ 1069224 h 1485759"/>
                  <a:gd name="connsiteX14" fmla="*/ 405023 w 692704"/>
                  <a:gd name="connsiteY14" fmla="*/ 902891 h 1485759"/>
                  <a:gd name="connsiteX15" fmla="*/ 453364 w 692704"/>
                  <a:gd name="connsiteY15" fmla="*/ 734357 h 1485759"/>
                  <a:gd name="connsiteX16" fmla="*/ 510229 w 692704"/>
                  <a:gd name="connsiteY16" fmla="*/ 778353 h 1485759"/>
                  <a:gd name="connsiteX17" fmla="*/ 137152 w 692704"/>
                  <a:gd name="connsiteY17" fmla="*/ 995652 h 1485759"/>
                  <a:gd name="connsiteX18" fmla="*/ 136080 w 692704"/>
                  <a:gd name="connsiteY18" fmla="*/ 994580 h 1485759"/>
                  <a:gd name="connsiteX19" fmla="*/ 164667 w 692704"/>
                  <a:gd name="connsiteY19" fmla="*/ 897332 h 1485759"/>
                  <a:gd name="connsiteX20" fmla="*/ 453364 w 692704"/>
                  <a:gd name="connsiteY20" fmla="*/ 734357 h 1485759"/>
                  <a:gd name="connsiteX21" fmla="*/ 502610 w 692704"/>
                  <a:gd name="connsiteY21" fmla="*/ 564300 h 1485759"/>
                  <a:gd name="connsiteX22" fmla="*/ 553520 w 692704"/>
                  <a:gd name="connsiteY22" fmla="*/ 615295 h 1485759"/>
                  <a:gd name="connsiteX23" fmla="*/ 180923 w 692704"/>
                  <a:gd name="connsiteY23" fmla="*/ 833327 h 1485759"/>
                  <a:gd name="connsiteX24" fmla="*/ 208353 w 692704"/>
                  <a:gd name="connsiteY24" fmla="*/ 737180 h 1485759"/>
                  <a:gd name="connsiteX25" fmla="*/ 225342 w 692704"/>
                  <a:gd name="connsiteY25" fmla="*/ 726710 h 1485759"/>
                  <a:gd name="connsiteX26" fmla="*/ 502610 w 692704"/>
                  <a:gd name="connsiteY26" fmla="*/ 564300 h 1485759"/>
                  <a:gd name="connsiteX27" fmla="*/ 545336 w 692704"/>
                  <a:gd name="connsiteY27" fmla="*/ 405051 h 1485759"/>
                  <a:gd name="connsiteX28" fmla="*/ 602990 w 692704"/>
                  <a:gd name="connsiteY28" fmla="*/ 445604 h 1485759"/>
                  <a:gd name="connsiteX29" fmla="*/ 495103 w 692704"/>
                  <a:gd name="connsiteY29" fmla="*/ 512657 h 1485759"/>
                  <a:gd name="connsiteX30" fmla="*/ 227289 w 692704"/>
                  <a:gd name="connsiteY30" fmla="*/ 667870 h 1485759"/>
                  <a:gd name="connsiteX31" fmla="*/ 255256 w 692704"/>
                  <a:gd name="connsiteY31" fmla="*/ 572456 h 1485759"/>
                  <a:gd name="connsiteX32" fmla="*/ 465697 w 692704"/>
                  <a:gd name="connsiteY32" fmla="*/ 450430 h 1485759"/>
                  <a:gd name="connsiteX33" fmla="*/ 545336 w 692704"/>
                  <a:gd name="connsiteY33" fmla="*/ 405051 h 1485759"/>
                  <a:gd name="connsiteX34" fmla="*/ 589924 w 692704"/>
                  <a:gd name="connsiteY34" fmla="*/ 241146 h 1485759"/>
                  <a:gd name="connsiteX35" fmla="*/ 646309 w 692704"/>
                  <a:gd name="connsiteY35" fmla="*/ 287682 h 1485759"/>
                  <a:gd name="connsiteX36" fmla="*/ 539776 w 692704"/>
                  <a:gd name="connsiteY36" fmla="*/ 348752 h 1485759"/>
                  <a:gd name="connsiteX37" fmla="*/ 272160 w 692704"/>
                  <a:gd name="connsiteY37" fmla="*/ 503965 h 1485759"/>
                  <a:gd name="connsiteX38" fmla="*/ 300098 w 692704"/>
                  <a:gd name="connsiteY38" fmla="*/ 408551 h 1485759"/>
                  <a:gd name="connsiteX39" fmla="*/ 510371 w 692704"/>
                  <a:gd name="connsiteY39" fmla="*/ 286525 h 1485759"/>
                  <a:gd name="connsiteX40" fmla="*/ 589924 w 692704"/>
                  <a:gd name="connsiteY40" fmla="*/ 241146 h 1485759"/>
                  <a:gd name="connsiteX41" fmla="*/ 637646 w 692704"/>
                  <a:gd name="connsiteY41" fmla="*/ 75716 h 1485759"/>
                  <a:gd name="connsiteX42" fmla="*/ 692704 w 692704"/>
                  <a:gd name="connsiteY42" fmla="*/ 120615 h 1485759"/>
                  <a:gd name="connsiteX43" fmla="*/ 589388 w 692704"/>
                  <a:gd name="connsiteY43" fmla="*/ 180302 h 1485759"/>
                  <a:gd name="connsiteX44" fmla="*/ 321631 w 692704"/>
                  <a:gd name="connsiteY44" fmla="*/ 335459 h 1485759"/>
                  <a:gd name="connsiteX45" fmla="*/ 349597 w 692704"/>
                  <a:gd name="connsiteY45" fmla="*/ 240073 h 1485759"/>
                  <a:gd name="connsiteX46" fmla="*/ 559983 w 692704"/>
                  <a:gd name="connsiteY46" fmla="*/ 118076 h 1485759"/>
                  <a:gd name="connsiteX47" fmla="*/ 637646 w 692704"/>
                  <a:gd name="connsiteY47" fmla="*/ 75716 h 1485759"/>
                  <a:gd name="connsiteX48" fmla="*/ 521574 w 692704"/>
                  <a:gd name="connsiteY48" fmla="*/ 0 h 1485759"/>
                  <a:gd name="connsiteX49" fmla="*/ 593734 w 692704"/>
                  <a:gd name="connsiteY49" fmla="*/ 42726 h 1485759"/>
                  <a:gd name="connsiteX50" fmla="*/ 366473 w 692704"/>
                  <a:gd name="connsiteY50" fmla="*/ 176238 h 1485759"/>
                  <a:gd name="connsiteX51" fmla="*/ 400282 w 692704"/>
                  <a:gd name="connsiteY51" fmla="*/ 70495 h 1485759"/>
                  <a:gd name="connsiteX52" fmla="*/ 521574 w 692704"/>
                  <a:gd name="connsiteY52" fmla="*/ 0 h 1485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92704" h="1485759">
                    <a:moveTo>
                      <a:pt x="315112" y="1230645"/>
                    </a:moveTo>
                    <a:cubicBezTo>
                      <a:pt x="331451" y="1244247"/>
                      <a:pt x="355721" y="1263522"/>
                      <a:pt x="371073" y="1274133"/>
                    </a:cubicBezTo>
                    <a:cubicBezTo>
                      <a:pt x="334528" y="1293493"/>
                      <a:pt x="93382" y="1433043"/>
                      <a:pt x="0" y="1485759"/>
                    </a:cubicBezTo>
                    <a:cubicBezTo>
                      <a:pt x="11909" y="1445376"/>
                      <a:pt x="20601" y="1415293"/>
                      <a:pt x="26104" y="1396413"/>
                    </a:cubicBezTo>
                    <a:cubicBezTo>
                      <a:pt x="61098" y="1377138"/>
                      <a:pt x="233836" y="1277012"/>
                      <a:pt x="315112" y="1230645"/>
                    </a:cubicBezTo>
                    <a:close/>
                    <a:moveTo>
                      <a:pt x="359955" y="1066768"/>
                    </a:moveTo>
                    <a:cubicBezTo>
                      <a:pt x="376294" y="1080342"/>
                      <a:pt x="400564" y="1099645"/>
                      <a:pt x="415916" y="1110256"/>
                    </a:cubicBezTo>
                    <a:cubicBezTo>
                      <a:pt x="379371" y="1129616"/>
                      <a:pt x="138225" y="1269166"/>
                      <a:pt x="44843" y="1321882"/>
                    </a:cubicBezTo>
                    <a:cubicBezTo>
                      <a:pt x="56752" y="1281499"/>
                      <a:pt x="65444" y="1251416"/>
                      <a:pt x="70947" y="1232536"/>
                    </a:cubicBezTo>
                    <a:cubicBezTo>
                      <a:pt x="105941" y="1213261"/>
                      <a:pt x="278679" y="1113135"/>
                      <a:pt x="359955" y="1066768"/>
                    </a:cubicBezTo>
                    <a:close/>
                    <a:moveTo>
                      <a:pt x="405023" y="902891"/>
                    </a:moveTo>
                    <a:cubicBezTo>
                      <a:pt x="421193" y="916522"/>
                      <a:pt x="445463" y="935853"/>
                      <a:pt x="460758" y="946407"/>
                    </a:cubicBezTo>
                    <a:cubicBezTo>
                      <a:pt x="424354" y="965936"/>
                      <a:pt x="190405" y="1100464"/>
                      <a:pt x="97418" y="1153350"/>
                    </a:cubicBezTo>
                    <a:cubicBezTo>
                      <a:pt x="105800" y="1113897"/>
                      <a:pt x="111782" y="1088188"/>
                      <a:pt x="117257" y="1069224"/>
                    </a:cubicBezTo>
                    <a:cubicBezTo>
                      <a:pt x="152081" y="1049893"/>
                      <a:pt x="324086" y="949399"/>
                      <a:pt x="405023" y="902891"/>
                    </a:cubicBezTo>
                    <a:close/>
                    <a:moveTo>
                      <a:pt x="453364" y="734357"/>
                    </a:moveTo>
                    <a:cubicBezTo>
                      <a:pt x="476139" y="748665"/>
                      <a:pt x="490955" y="763368"/>
                      <a:pt x="510229" y="778353"/>
                    </a:cubicBezTo>
                    <a:cubicBezTo>
                      <a:pt x="388852" y="849102"/>
                      <a:pt x="267447" y="919767"/>
                      <a:pt x="137152" y="995652"/>
                    </a:cubicBezTo>
                    <a:cubicBezTo>
                      <a:pt x="136842" y="995257"/>
                      <a:pt x="136475" y="994975"/>
                      <a:pt x="136080" y="994580"/>
                    </a:cubicBezTo>
                    <a:cubicBezTo>
                      <a:pt x="147227" y="956595"/>
                      <a:pt x="155947" y="926907"/>
                      <a:pt x="164667" y="897332"/>
                    </a:cubicBezTo>
                    <a:cubicBezTo>
                      <a:pt x="264343" y="843599"/>
                      <a:pt x="356681" y="793338"/>
                      <a:pt x="453364" y="734357"/>
                    </a:cubicBezTo>
                    <a:close/>
                    <a:moveTo>
                      <a:pt x="502610" y="564300"/>
                    </a:moveTo>
                    <a:cubicBezTo>
                      <a:pt x="520587" y="581261"/>
                      <a:pt x="535656" y="598701"/>
                      <a:pt x="553520" y="615295"/>
                    </a:cubicBezTo>
                    <a:cubicBezTo>
                      <a:pt x="431805" y="686496"/>
                      <a:pt x="310174" y="757724"/>
                      <a:pt x="180923" y="833327"/>
                    </a:cubicBezTo>
                    <a:cubicBezTo>
                      <a:pt x="193368" y="790489"/>
                      <a:pt x="208353" y="737180"/>
                      <a:pt x="208353" y="737180"/>
                    </a:cubicBezTo>
                    <a:cubicBezTo>
                      <a:pt x="215380" y="731931"/>
                      <a:pt x="217412" y="731366"/>
                      <a:pt x="225342" y="726710"/>
                    </a:cubicBezTo>
                    <a:cubicBezTo>
                      <a:pt x="317708" y="672357"/>
                      <a:pt x="410159" y="618371"/>
                      <a:pt x="502610" y="564300"/>
                    </a:cubicBezTo>
                    <a:close/>
                    <a:moveTo>
                      <a:pt x="545336" y="405051"/>
                    </a:moveTo>
                    <a:cubicBezTo>
                      <a:pt x="575898" y="425173"/>
                      <a:pt x="583462" y="429152"/>
                      <a:pt x="602990" y="445604"/>
                    </a:cubicBezTo>
                    <a:cubicBezTo>
                      <a:pt x="564385" y="470749"/>
                      <a:pt x="531395" y="490983"/>
                      <a:pt x="495103" y="512657"/>
                    </a:cubicBezTo>
                    <a:cubicBezTo>
                      <a:pt x="408607" y="564329"/>
                      <a:pt x="320756" y="613884"/>
                      <a:pt x="227289" y="667870"/>
                    </a:cubicBezTo>
                    <a:cubicBezTo>
                      <a:pt x="238606" y="629264"/>
                      <a:pt x="253619" y="578270"/>
                      <a:pt x="255256" y="572456"/>
                    </a:cubicBezTo>
                    <a:cubicBezTo>
                      <a:pt x="265330" y="566756"/>
                      <a:pt x="401947" y="489713"/>
                      <a:pt x="465697" y="450430"/>
                    </a:cubicBezTo>
                    <a:cubicBezTo>
                      <a:pt x="495893" y="431861"/>
                      <a:pt x="507802" y="425568"/>
                      <a:pt x="545336" y="405051"/>
                    </a:cubicBezTo>
                    <a:close/>
                    <a:moveTo>
                      <a:pt x="589924" y="241146"/>
                    </a:moveTo>
                    <a:cubicBezTo>
                      <a:pt x="621249" y="264965"/>
                      <a:pt x="626752" y="271173"/>
                      <a:pt x="646309" y="287682"/>
                    </a:cubicBezTo>
                    <a:cubicBezTo>
                      <a:pt x="646309" y="287682"/>
                      <a:pt x="576040" y="327078"/>
                      <a:pt x="539776" y="348752"/>
                    </a:cubicBezTo>
                    <a:cubicBezTo>
                      <a:pt x="453337" y="400424"/>
                      <a:pt x="365542" y="449979"/>
                      <a:pt x="272160" y="503965"/>
                    </a:cubicBezTo>
                    <a:cubicBezTo>
                      <a:pt x="283477" y="465359"/>
                      <a:pt x="298462" y="414365"/>
                      <a:pt x="300098" y="408551"/>
                    </a:cubicBezTo>
                    <a:cubicBezTo>
                      <a:pt x="310145" y="402851"/>
                      <a:pt x="446648" y="325808"/>
                      <a:pt x="510371" y="286525"/>
                    </a:cubicBezTo>
                    <a:cubicBezTo>
                      <a:pt x="540510" y="267956"/>
                      <a:pt x="552419" y="261663"/>
                      <a:pt x="589924" y="241146"/>
                    </a:cubicBezTo>
                    <a:close/>
                    <a:moveTo>
                      <a:pt x="637646" y="75716"/>
                    </a:moveTo>
                    <a:cubicBezTo>
                      <a:pt x="669253" y="100578"/>
                      <a:pt x="673148" y="104078"/>
                      <a:pt x="692704" y="120615"/>
                    </a:cubicBezTo>
                    <a:cubicBezTo>
                      <a:pt x="692704" y="120615"/>
                      <a:pt x="625652" y="158628"/>
                      <a:pt x="589388" y="180302"/>
                    </a:cubicBezTo>
                    <a:cubicBezTo>
                      <a:pt x="502892" y="231946"/>
                      <a:pt x="415070" y="281472"/>
                      <a:pt x="321631" y="335459"/>
                    </a:cubicBezTo>
                    <a:cubicBezTo>
                      <a:pt x="332948" y="296853"/>
                      <a:pt x="347961" y="245886"/>
                      <a:pt x="349597" y="240073"/>
                    </a:cubicBezTo>
                    <a:cubicBezTo>
                      <a:pt x="359644" y="234344"/>
                      <a:pt x="496232" y="157359"/>
                      <a:pt x="559983" y="118076"/>
                    </a:cubicBezTo>
                    <a:cubicBezTo>
                      <a:pt x="590150" y="99506"/>
                      <a:pt x="600112" y="96233"/>
                      <a:pt x="637646" y="75716"/>
                    </a:cubicBezTo>
                    <a:close/>
                    <a:moveTo>
                      <a:pt x="521574" y="0"/>
                    </a:moveTo>
                    <a:cubicBezTo>
                      <a:pt x="544884" y="14760"/>
                      <a:pt x="570424" y="27967"/>
                      <a:pt x="593734" y="42726"/>
                    </a:cubicBezTo>
                    <a:cubicBezTo>
                      <a:pt x="520897" y="85452"/>
                      <a:pt x="445717" y="129731"/>
                      <a:pt x="366473" y="176238"/>
                    </a:cubicBezTo>
                    <a:cubicBezTo>
                      <a:pt x="365598" y="175646"/>
                      <a:pt x="392013" y="96402"/>
                      <a:pt x="400282" y="70495"/>
                    </a:cubicBezTo>
                    <a:cubicBezTo>
                      <a:pt x="438351" y="50882"/>
                      <a:pt x="500691" y="9708"/>
                      <a:pt x="521574" y="0"/>
                    </a:cubicBezTo>
                    <a:close/>
                  </a:path>
                </a:pathLst>
              </a:custGeom>
              <a:solidFill>
                <a:srgbClr val="DCDAD9"/>
              </a:solidFill>
              <a:ln w="7083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" name="Graphic 116">
                <a:extLst>
                  <a:ext uri="{FF2B5EF4-FFF2-40B4-BE49-F238E27FC236}">
                    <a16:creationId xmlns:a16="http://schemas.microsoft.com/office/drawing/2014/main" id="{A9CA592A-C809-41BD-AD46-CA0108D38C00}"/>
                  </a:ext>
                </a:extLst>
              </p:cNvPr>
              <p:cNvSpPr/>
              <p:nvPr/>
            </p:nvSpPr>
            <p:spPr>
              <a:xfrm>
                <a:off x="1094664" y="4320249"/>
                <a:ext cx="766867" cy="1685231"/>
              </a:xfrm>
              <a:custGeom>
                <a:avLst/>
                <a:gdLst>
                  <a:gd name="connsiteX0" fmla="*/ 1893106 w 1925199"/>
                  <a:gd name="connsiteY0" fmla="*/ 396838 h 4230729"/>
                  <a:gd name="connsiteX1" fmla="*/ 1879007 w 1925199"/>
                  <a:gd name="connsiteY1" fmla="*/ 434175 h 4230729"/>
                  <a:gd name="connsiteX2" fmla="*/ 949210 w 1925199"/>
                  <a:gd name="connsiteY2" fmla="*/ 972613 h 4230729"/>
                  <a:gd name="connsiteX3" fmla="*/ 1059944 w 1925199"/>
                  <a:gd name="connsiteY3" fmla="*/ 600878 h 4230729"/>
                  <a:gd name="connsiteX4" fmla="*/ 1654138 w 1925199"/>
                  <a:gd name="connsiteY4" fmla="*/ 252169 h 4230729"/>
                  <a:gd name="connsiteX5" fmla="*/ 1654138 w 1925199"/>
                  <a:gd name="connsiteY5" fmla="*/ 252169 h 4230729"/>
                  <a:gd name="connsiteX6" fmla="*/ 1623816 w 1925199"/>
                  <a:gd name="connsiteY6" fmla="*/ 236370 h 4230729"/>
                  <a:gd name="connsiteX7" fmla="*/ 1061148 w 1925199"/>
                  <a:gd name="connsiteY7" fmla="*/ 570981 h 4230729"/>
                  <a:gd name="connsiteX8" fmla="*/ 1189098 w 1925199"/>
                  <a:gd name="connsiteY8" fmla="*/ 169136 h 4230729"/>
                  <a:gd name="connsiteX9" fmla="*/ 1363949 w 1925199"/>
                  <a:gd name="connsiteY9" fmla="*/ 85182 h 4230729"/>
                  <a:gd name="connsiteX10" fmla="*/ 1313931 w 1925199"/>
                  <a:gd name="connsiteY10" fmla="*/ 56560 h 4230729"/>
                  <a:gd name="connsiteX11" fmla="*/ 1214390 w 1925199"/>
                  <a:gd name="connsiteY11" fmla="*/ 105586 h 4230729"/>
                  <a:gd name="connsiteX12" fmla="*/ 1240604 w 1925199"/>
                  <a:gd name="connsiteY12" fmla="*/ 18444 h 4230729"/>
                  <a:gd name="connsiteX13" fmla="*/ 1169473 w 1925199"/>
                  <a:gd name="connsiteY13" fmla="*/ 71579 h 4230729"/>
                  <a:gd name="connsiteX14" fmla="*/ 0 w 1925199"/>
                  <a:gd name="connsiteY14" fmla="*/ 4230730 h 4230729"/>
                  <a:gd name="connsiteX15" fmla="*/ 51931 w 1925199"/>
                  <a:gd name="connsiteY15" fmla="*/ 4171998 h 4230729"/>
                  <a:gd name="connsiteX16" fmla="*/ 132342 w 1925199"/>
                  <a:gd name="connsiteY16" fmla="*/ 3901928 h 4230729"/>
                  <a:gd name="connsiteX17" fmla="*/ 1071350 w 1925199"/>
                  <a:gd name="connsiteY17" fmla="*/ 3361861 h 4230729"/>
                  <a:gd name="connsiteX18" fmla="*/ 976415 w 1925199"/>
                  <a:gd name="connsiteY18" fmla="*/ 3663953 h 4230729"/>
                  <a:gd name="connsiteX19" fmla="*/ 976415 w 1925199"/>
                  <a:gd name="connsiteY19" fmla="*/ 3663953 h 4230729"/>
                  <a:gd name="connsiteX20" fmla="*/ 976415 w 1925199"/>
                  <a:gd name="connsiteY20" fmla="*/ 3663953 h 4230729"/>
                  <a:gd name="connsiteX21" fmla="*/ 1050025 w 1925199"/>
                  <a:gd name="connsiteY21" fmla="*/ 3554990 h 4230729"/>
                  <a:gd name="connsiteX22" fmla="*/ 1925199 w 1925199"/>
                  <a:gd name="connsiteY22" fmla="*/ 416463 h 4230729"/>
                  <a:gd name="connsiteX23" fmla="*/ 1893106 w 1925199"/>
                  <a:gd name="connsiteY23" fmla="*/ 396838 h 4230729"/>
                  <a:gd name="connsiteX24" fmla="*/ 1893106 w 1925199"/>
                  <a:gd name="connsiteY24" fmla="*/ 396838 h 4230729"/>
                  <a:gd name="connsiteX25" fmla="*/ 1069933 w 1925199"/>
                  <a:gd name="connsiteY25" fmla="*/ 3331822 h 4230729"/>
                  <a:gd name="connsiteX26" fmla="*/ 1069933 w 1925199"/>
                  <a:gd name="connsiteY26" fmla="*/ 3331822 h 4230729"/>
                  <a:gd name="connsiteX27" fmla="*/ 1069933 w 1925199"/>
                  <a:gd name="connsiteY27" fmla="*/ 3331822 h 4230729"/>
                  <a:gd name="connsiteX28" fmla="*/ 137727 w 1925199"/>
                  <a:gd name="connsiteY28" fmla="*/ 3864663 h 4230729"/>
                  <a:gd name="connsiteX29" fmla="*/ 248461 w 1925199"/>
                  <a:gd name="connsiteY29" fmla="*/ 3489031 h 4230729"/>
                  <a:gd name="connsiteX30" fmla="*/ 1189948 w 1925199"/>
                  <a:gd name="connsiteY30" fmla="*/ 2947901 h 4230729"/>
                  <a:gd name="connsiteX31" fmla="*/ 1069933 w 1925199"/>
                  <a:gd name="connsiteY31" fmla="*/ 3331822 h 4230729"/>
                  <a:gd name="connsiteX32" fmla="*/ 1069933 w 1925199"/>
                  <a:gd name="connsiteY32" fmla="*/ 3331822 h 4230729"/>
                  <a:gd name="connsiteX33" fmla="*/ 1186973 w 1925199"/>
                  <a:gd name="connsiteY33" fmla="*/ 2911273 h 4230729"/>
                  <a:gd name="connsiteX34" fmla="*/ 1181163 w 1925199"/>
                  <a:gd name="connsiteY34" fmla="*/ 2921475 h 4230729"/>
                  <a:gd name="connsiteX35" fmla="*/ 1180667 w 1925199"/>
                  <a:gd name="connsiteY35" fmla="*/ 2922184 h 4230729"/>
                  <a:gd name="connsiteX36" fmla="*/ 1180667 w 1925199"/>
                  <a:gd name="connsiteY36" fmla="*/ 2922184 h 4230729"/>
                  <a:gd name="connsiteX37" fmla="*/ 1180667 w 1925199"/>
                  <a:gd name="connsiteY37" fmla="*/ 2922184 h 4230729"/>
                  <a:gd name="connsiteX38" fmla="*/ 252287 w 1925199"/>
                  <a:gd name="connsiteY38" fmla="*/ 3452899 h 4230729"/>
                  <a:gd name="connsiteX39" fmla="*/ 367909 w 1925199"/>
                  <a:gd name="connsiteY39" fmla="*/ 3065862 h 4230729"/>
                  <a:gd name="connsiteX40" fmla="*/ 1071633 w 1925199"/>
                  <a:gd name="connsiteY40" fmla="*/ 2670606 h 4230729"/>
                  <a:gd name="connsiteX41" fmla="*/ 1071633 w 1925199"/>
                  <a:gd name="connsiteY41" fmla="*/ 2670606 h 4230729"/>
                  <a:gd name="connsiteX42" fmla="*/ 1305500 w 1925199"/>
                  <a:gd name="connsiteY42" fmla="*/ 2537413 h 4230729"/>
                  <a:gd name="connsiteX43" fmla="*/ 1186973 w 1925199"/>
                  <a:gd name="connsiteY43" fmla="*/ 2911273 h 4230729"/>
                  <a:gd name="connsiteX44" fmla="*/ 1186973 w 1925199"/>
                  <a:gd name="connsiteY44" fmla="*/ 2911273 h 4230729"/>
                  <a:gd name="connsiteX45" fmla="*/ 1305216 w 1925199"/>
                  <a:gd name="connsiteY45" fmla="*/ 2509216 h 4230729"/>
                  <a:gd name="connsiteX46" fmla="*/ 381724 w 1925199"/>
                  <a:gd name="connsiteY46" fmla="*/ 3022220 h 4230729"/>
                  <a:gd name="connsiteX47" fmla="*/ 466953 w 1925199"/>
                  <a:gd name="connsiteY47" fmla="*/ 2678115 h 4230729"/>
                  <a:gd name="connsiteX48" fmla="*/ 1181872 w 1925199"/>
                  <a:gd name="connsiteY48" fmla="*/ 2260968 h 4230729"/>
                  <a:gd name="connsiteX49" fmla="*/ 1181872 w 1925199"/>
                  <a:gd name="connsiteY49" fmla="*/ 2260968 h 4230729"/>
                  <a:gd name="connsiteX50" fmla="*/ 1181872 w 1925199"/>
                  <a:gd name="connsiteY50" fmla="*/ 2260968 h 4230729"/>
                  <a:gd name="connsiteX51" fmla="*/ 1414959 w 1925199"/>
                  <a:gd name="connsiteY51" fmla="*/ 2127279 h 4230729"/>
                  <a:gd name="connsiteX52" fmla="*/ 1305216 w 1925199"/>
                  <a:gd name="connsiteY52" fmla="*/ 2509216 h 4230729"/>
                  <a:gd name="connsiteX53" fmla="*/ 1305216 w 1925199"/>
                  <a:gd name="connsiteY53" fmla="*/ 2509216 h 4230729"/>
                  <a:gd name="connsiteX54" fmla="*/ 1419351 w 1925199"/>
                  <a:gd name="connsiteY54" fmla="*/ 2087463 h 4230729"/>
                  <a:gd name="connsiteX55" fmla="*/ 1419351 w 1925199"/>
                  <a:gd name="connsiteY55" fmla="*/ 2087463 h 4230729"/>
                  <a:gd name="connsiteX56" fmla="*/ 483957 w 1925199"/>
                  <a:gd name="connsiteY56" fmla="*/ 2632986 h 4230729"/>
                  <a:gd name="connsiteX57" fmla="*/ 479848 w 1925199"/>
                  <a:gd name="connsiteY57" fmla="*/ 2635395 h 4230729"/>
                  <a:gd name="connsiteX58" fmla="*/ 481335 w 1925199"/>
                  <a:gd name="connsiteY58" fmla="*/ 2630294 h 4230729"/>
                  <a:gd name="connsiteX59" fmla="*/ 552962 w 1925199"/>
                  <a:gd name="connsiteY59" fmla="*/ 2386154 h 4230729"/>
                  <a:gd name="connsiteX60" fmla="*/ 552962 w 1925199"/>
                  <a:gd name="connsiteY60" fmla="*/ 2386154 h 4230729"/>
                  <a:gd name="connsiteX61" fmla="*/ 552962 w 1925199"/>
                  <a:gd name="connsiteY61" fmla="*/ 2386154 h 4230729"/>
                  <a:gd name="connsiteX62" fmla="*/ 589165 w 1925199"/>
                  <a:gd name="connsiteY62" fmla="*/ 2259763 h 4230729"/>
                  <a:gd name="connsiteX63" fmla="*/ 1320803 w 1925199"/>
                  <a:gd name="connsiteY63" fmla="*/ 1838010 h 4230729"/>
                  <a:gd name="connsiteX64" fmla="*/ 1320803 w 1925199"/>
                  <a:gd name="connsiteY64" fmla="*/ 1838010 h 4230729"/>
                  <a:gd name="connsiteX65" fmla="*/ 1320803 w 1925199"/>
                  <a:gd name="connsiteY65" fmla="*/ 1838010 h 4230729"/>
                  <a:gd name="connsiteX66" fmla="*/ 1534265 w 1925199"/>
                  <a:gd name="connsiteY66" fmla="*/ 1712327 h 4230729"/>
                  <a:gd name="connsiteX67" fmla="*/ 1419351 w 1925199"/>
                  <a:gd name="connsiteY67" fmla="*/ 2087463 h 4230729"/>
                  <a:gd name="connsiteX68" fmla="*/ 1419351 w 1925199"/>
                  <a:gd name="connsiteY68" fmla="*/ 2087463 h 4230729"/>
                  <a:gd name="connsiteX69" fmla="*/ 1531290 w 1925199"/>
                  <a:gd name="connsiteY69" fmla="*/ 1678108 h 4230729"/>
                  <a:gd name="connsiteX70" fmla="*/ 1531290 w 1925199"/>
                  <a:gd name="connsiteY70" fmla="*/ 1678108 h 4230729"/>
                  <a:gd name="connsiteX71" fmla="*/ 594691 w 1925199"/>
                  <a:gd name="connsiteY71" fmla="*/ 2224056 h 4230729"/>
                  <a:gd name="connsiteX72" fmla="*/ 702237 w 1925199"/>
                  <a:gd name="connsiteY72" fmla="*/ 1848425 h 4230729"/>
                  <a:gd name="connsiteX73" fmla="*/ 1431962 w 1925199"/>
                  <a:gd name="connsiteY73" fmla="*/ 1427664 h 4230729"/>
                  <a:gd name="connsiteX74" fmla="*/ 1431962 w 1925199"/>
                  <a:gd name="connsiteY74" fmla="*/ 1427664 h 4230729"/>
                  <a:gd name="connsiteX75" fmla="*/ 1431962 w 1925199"/>
                  <a:gd name="connsiteY75" fmla="*/ 1427664 h 4230729"/>
                  <a:gd name="connsiteX76" fmla="*/ 1638836 w 1925199"/>
                  <a:gd name="connsiteY76" fmla="*/ 1309278 h 4230729"/>
                  <a:gd name="connsiteX77" fmla="*/ 1531290 w 1925199"/>
                  <a:gd name="connsiteY77" fmla="*/ 1678108 h 4230729"/>
                  <a:gd name="connsiteX78" fmla="*/ 1531290 w 1925199"/>
                  <a:gd name="connsiteY78" fmla="*/ 1678108 h 4230729"/>
                  <a:gd name="connsiteX79" fmla="*/ 1653643 w 1925199"/>
                  <a:gd name="connsiteY79" fmla="*/ 1252459 h 4230729"/>
                  <a:gd name="connsiteX80" fmla="*/ 1653643 w 1925199"/>
                  <a:gd name="connsiteY80" fmla="*/ 1252459 h 4230729"/>
                  <a:gd name="connsiteX81" fmla="*/ 1653643 w 1925199"/>
                  <a:gd name="connsiteY81" fmla="*/ 1252459 h 4230729"/>
                  <a:gd name="connsiteX82" fmla="*/ 1382865 w 1925199"/>
                  <a:gd name="connsiteY82" fmla="*/ 1420650 h 4230729"/>
                  <a:gd name="connsiteX83" fmla="*/ 710738 w 1925199"/>
                  <a:gd name="connsiteY83" fmla="*/ 1809884 h 4230729"/>
                  <a:gd name="connsiteX84" fmla="*/ 786757 w 1925199"/>
                  <a:gd name="connsiteY84" fmla="*/ 1550513 h 4230729"/>
                  <a:gd name="connsiteX85" fmla="*/ 786757 w 1925199"/>
                  <a:gd name="connsiteY85" fmla="*/ 1550513 h 4230729"/>
                  <a:gd name="connsiteX86" fmla="*/ 817080 w 1925199"/>
                  <a:gd name="connsiteY86" fmla="*/ 1433048 h 4230729"/>
                  <a:gd name="connsiteX87" fmla="*/ 1755166 w 1925199"/>
                  <a:gd name="connsiteY87" fmla="*/ 902333 h 4230729"/>
                  <a:gd name="connsiteX88" fmla="*/ 1653643 w 1925199"/>
                  <a:gd name="connsiteY88" fmla="*/ 1252459 h 4230729"/>
                  <a:gd name="connsiteX89" fmla="*/ 1653643 w 1925199"/>
                  <a:gd name="connsiteY89" fmla="*/ 1252459 h 4230729"/>
                  <a:gd name="connsiteX90" fmla="*/ 1763881 w 1925199"/>
                  <a:gd name="connsiteY90" fmla="*/ 856424 h 4230729"/>
                  <a:gd name="connsiteX91" fmla="*/ 1763881 w 1925199"/>
                  <a:gd name="connsiteY91" fmla="*/ 856424 h 4230729"/>
                  <a:gd name="connsiteX92" fmla="*/ 1763881 w 1925199"/>
                  <a:gd name="connsiteY92" fmla="*/ 856424 h 4230729"/>
                  <a:gd name="connsiteX93" fmla="*/ 824094 w 1925199"/>
                  <a:gd name="connsiteY93" fmla="*/ 1398758 h 4230729"/>
                  <a:gd name="connsiteX94" fmla="*/ 897704 w 1925199"/>
                  <a:gd name="connsiteY94" fmla="*/ 1157099 h 4230729"/>
                  <a:gd name="connsiteX95" fmla="*/ 897704 w 1925199"/>
                  <a:gd name="connsiteY95" fmla="*/ 1157099 h 4230729"/>
                  <a:gd name="connsiteX96" fmla="*/ 911519 w 1925199"/>
                  <a:gd name="connsiteY96" fmla="*/ 1095958 h 4230729"/>
                  <a:gd name="connsiteX97" fmla="*/ 934615 w 1925199"/>
                  <a:gd name="connsiteY97" fmla="*/ 1018097 h 4230729"/>
                  <a:gd name="connsiteX98" fmla="*/ 1872206 w 1925199"/>
                  <a:gd name="connsiteY98" fmla="*/ 477958 h 4230729"/>
                  <a:gd name="connsiteX99" fmla="*/ 1763881 w 1925199"/>
                  <a:gd name="connsiteY99" fmla="*/ 856424 h 4230729"/>
                  <a:gd name="connsiteX100" fmla="*/ 1763881 w 1925199"/>
                  <a:gd name="connsiteY100" fmla="*/ 856424 h 423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</a:cxnLst>
                <a:rect l="l" t="t" r="r" b="b"/>
                <a:pathLst>
                  <a:path w="1925199" h="4230729">
                    <a:moveTo>
                      <a:pt x="1893106" y="396838"/>
                    </a:moveTo>
                    <a:cubicBezTo>
                      <a:pt x="1887509" y="409449"/>
                      <a:pt x="1885313" y="418163"/>
                      <a:pt x="1879007" y="434175"/>
                    </a:cubicBezTo>
                    <a:cubicBezTo>
                      <a:pt x="1799092" y="485397"/>
                      <a:pt x="1188602" y="837012"/>
                      <a:pt x="949210" y="972613"/>
                    </a:cubicBezTo>
                    <a:cubicBezTo>
                      <a:pt x="978611" y="873639"/>
                      <a:pt x="1051655" y="628296"/>
                      <a:pt x="1059944" y="600878"/>
                    </a:cubicBezTo>
                    <a:cubicBezTo>
                      <a:pt x="1238195" y="498221"/>
                      <a:pt x="1495370" y="349017"/>
                      <a:pt x="1654138" y="252169"/>
                    </a:cubicBezTo>
                    <a:lnTo>
                      <a:pt x="1654138" y="252169"/>
                    </a:lnTo>
                    <a:cubicBezTo>
                      <a:pt x="1644645" y="248059"/>
                      <a:pt x="1633239" y="240550"/>
                      <a:pt x="1623816" y="236370"/>
                    </a:cubicBezTo>
                    <a:cubicBezTo>
                      <a:pt x="1623816" y="236370"/>
                      <a:pt x="1063840" y="569280"/>
                      <a:pt x="1061148" y="570981"/>
                    </a:cubicBezTo>
                    <a:cubicBezTo>
                      <a:pt x="1062140" y="567793"/>
                      <a:pt x="1170678" y="234669"/>
                      <a:pt x="1189098" y="169136"/>
                    </a:cubicBezTo>
                    <a:cubicBezTo>
                      <a:pt x="1209502" y="159217"/>
                      <a:pt x="1316835" y="107995"/>
                      <a:pt x="1363949" y="85182"/>
                    </a:cubicBezTo>
                    <a:cubicBezTo>
                      <a:pt x="1353747" y="80364"/>
                      <a:pt x="1324133" y="61377"/>
                      <a:pt x="1313931" y="56560"/>
                    </a:cubicBezTo>
                    <a:cubicBezTo>
                      <a:pt x="1261716" y="79160"/>
                      <a:pt x="1255411" y="91771"/>
                      <a:pt x="1214390" y="105586"/>
                    </a:cubicBezTo>
                    <a:cubicBezTo>
                      <a:pt x="1226080" y="75263"/>
                      <a:pt x="1233590" y="51459"/>
                      <a:pt x="1240604" y="18444"/>
                    </a:cubicBezTo>
                    <a:cubicBezTo>
                      <a:pt x="1175495" y="-14783"/>
                      <a:pt x="1195899" y="-6565"/>
                      <a:pt x="1169473" y="71579"/>
                    </a:cubicBezTo>
                    <a:cubicBezTo>
                      <a:pt x="1024237" y="501550"/>
                      <a:pt x="120440" y="3800475"/>
                      <a:pt x="0" y="4230730"/>
                    </a:cubicBezTo>
                    <a:cubicBezTo>
                      <a:pt x="37407" y="4228817"/>
                      <a:pt x="44421" y="4200407"/>
                      <a:pt x="51931" y="4171998"/>
                    </a:cubicBezTo>
                    <a:cubicBezTo>
                      <a:pt x="67730" y="4113974"/>
                      <a:pt x="112151" y="3957472"/>
                      <a:pt x="132342" y="3901928"/>
                    </a:cubicBezTo>
                    <a:cubicBezTo>
                      <a:pt x="337303" y="3787014"/>
                      <a:pt x="988530" y="3409682"/>
                      <a:pt x="1071350" y="3361861"/>
                    </a:cubicBezTo>
                    <a:cubicBezTo>
                      <a:pt x="1040036" y="3474224"/>
                      <a:pt x="1024237" y="3573694"/>
                      <a:pt x="976415" y="3663953"/>
                    </a:cubicBezTo>
                    <a:lnTo>
                      <a:pt x="976415" y="3663953"/>
                    </a:lnTo>
                    <a:lnTo>
                      <a:pt x="976415" y="3663953"/>
                    </a:lnTo>
                    <a:cubicBezTo>
                      <a:pt x="1051442" y="3662253"/>
                      <a:pt x="1038548" y="3595302"/>
                      <a:pt x="1050025" y="3554990"/>
                    </a:cubicBezTo>
                    <a:cubicBezTo>
                      <a:pt x="1343332" y="2509145"/>
                      <a:pt x="1634018" y="1462804"/>
                      <a:pt x="1925199" y="416463"/>
                    </a:cubicBezTo>
                    <a:cubicBezTo>
                      <a:pt x="1914714" y="411645"/>
                      <a:pt x="1903804" y="402223"/>
                      <a:pt x="1893106" y="396838"/>
                    </a:cubicBezTo>
                    <a:lnTo>
                      <a:pt x="1893106" y="396838"/>
                    </a:lnTo>
                    <a:close/>
                    <a:moveTo>
                      <a:pt x="1069933" y="3331822"/>
                    </a:moveTo>
                    <a:lnTo>
                      <a:pt x="1069933" y="3331822"/>
                    </a:lnTo>
                    <a:lnTo>
                      <a:pt x="1069933" y="3331822"/>
                    </a:lnTo>
                    <a:cubicBezTo>
                      <a:pt x="949281" y="3397072"/>
                      <a:pt x="372302" y="3732179"/>
                      <a:pt x="137727" y="3864663"/>
                    </a:cubicBezTo>
                    <a:cubicBezTo>
                      <a:pt x="167624" y="3762997"/>
                      <a:pt x="229545" y="3548259"/>
                      <a:pt x="248461" y="3489031"/>
                    </a:cubicBezTo>
                    <a:cubicBezTo>
                      <a:pt x="390793" y="3411879"/>
                      <a:pt x="1099335" y="3000045"/>
                      <a:pt x="1189948" y="2947901"/>
                    </a:cubicBezTo>
                    <a:cubicBezTo>
                      <a:pt x="1140568" y="3088674"/>
                      <a:pt x="1127957" y="3216554"/>
                      <a:pt x="1069933" y="3331822"/>
                    </a:cubicBezTo>
                    <a:lnTo>
                      <a:pt x="1069933" y="3331822"/>
                    </a:lnTo>
                    <a:close/>
                    <a:moveTo>
                      <a:pt x="1186973" y="2911273"/>
                    </a:moveTo>
                    <a:cubicBezTo>
                      <a:pt x="1185485" y="2914674"/>
                      <a:pt x="1183784" y="2918075"/>
                      <a:pt x="1181163" y="2921475"/>
                    </a:cubicBezTo>
                    <a:cubicBezTo>
                      <a:pt x="1180951" y="2921688"/>
                      <a:pt x="1180951" y="2921971"/>
                      <a:pt x="1180667" y="2922184"/>
                    </a:cubicBezTo>
                    <a:lnTo>
                      <a:pt x="1180667" y="2922184"/>
                    </a:lnTo>
                    <a:lnTo>
                      <a:pt x="1180667" y="2922184"/>
                    </a:lnTo>
                    <a:cubicBezTo>
                      <a:pt x="1006525" y="3015348"/>
                      <a:pt x="419415" y="3359452"/>
                      <a:pt x="252287" y="3452899"/>
                    </a:cubicBezTo>
                    <a:cubicBezTo>
                      <a:pt x="281405" y="3352934"/>
                      <a:pt x="365713" y="3066854"/>
                      <a:pt x="367909" y="3065862"/>
                    </a:cubicBezTo>
                    <a:cubicBezTo>
                      <a:pt x="367909" y="3065862"/>
                      <a:pt x="850874" y="2796501"/>
                      <a:pt x="1071633" y="2670606"/>
                    </a:cubicBezTo>
                    <a:lnTo>
                      <a:pt x="1071633" y="2670606"/>
                    </a:lnTo>
                    <a:cubicBezTo>
                      <a:pt x="1143543" y="2629585"/>
                      <a:pt x="1215666" y="2588565"/>
                      <a:pt x="1305500" y="2537413"/>
                    </a:cubicBezTo>
                    <a:cubicBezTo>
                      <a:pt x="1253498" y="2669826"/>
                      <a:pt x="1238195" y="2778293"/>
                      <a:pt x="1186973" y="2911273"/>
                    </a:cubicBezTo>
                    <a:lnTo>
                      <a:pt x="1186973" y="2911273"/>
                    </a:lnTo>
                    <a:close/>
                    <a:moveTo>
                      <a:pt x="1305216" y="2509216"/>
                    </a:moveTo>
                    <a:cubicBezTo>
                      <a:pt x="1158563" y="2587573"/>
                      <a:pt x="383425" y="3023637"/>
                      <a:pt x="381724" y="3022220"/>
                    </a:cubicBezTo>
                    <a:cubicBezTo>
                      <a:pt x="396035" y="2957678"/>
                      <a:pt x="453351" y="2715027"/>
                      <a:pt x="466953" y="2678115"/>
                    </a:cubicBezTo>
                    <a:cubicBezTo>
                      <a:pt x="470141" y="2675423"/>
                      <a:pt x="955798" y="2391326"/>
                      <a:pt x="1181872" y="2260968"/>
                    </a:cubicBezTo>
                    <a:lnTo>
                      <a:pt x="1181872" y="2260968"/>
                    </a:lnTo>
                    <a:lnTo>
                      <a:pt x="1181872" y="2260968"/>
                    </a:lnTo>
                    <a:cubicBezTo>
                      <a:pt x="1253285" y="2219947"/>
                      <a:pt x="1324629" y="2179210"/>
                      <a:pt x="1414959" y="2127279"/>
                    </a:cubicBezTo>
                    <a:cubicBezTo>
                      <a:pt x="1380031" y="2257780"/>
                      <a:pt x="1331430" y="2427671"/>
                      <a:pt x="1305216" y="2509216"/>
                    </a:cubicBezTo>
                    <a:lnTo>
                      <a:pt x="1305216" y="2509216"/>
                    </a:lnTo>
                    <a:close/>
                    <a:moveTo>
                      <a:pt x="1419351" y="2087463"/>
                    </a:moveTo>
                    <a:lnTo>
                      <a:pt x="1419351" y="2087463"/>
                    </a:lnTo>
                    <a:cubicBezTo>
                      <a:pt x="1115063" y="2264864"/>
                      <a:pt x="810845" y="2442478"/>
                      <a:pt x="483957" y="2632986"/>
                    </a:cubicBezTo>
                    <a:cubicBezTo>
                      <a:pt x="482469" y="2633694"/>
                      <a:pt x="481052" y="2634686"/>
                      <a:pt x="479848" y="2635395"/>
                    </a:cubicBezTo>
                    <a:cubicBezTo>
                      <a:pt x="480343" y="2633694"/>
                      <a:pt x="480839" y="2631994"/>
                      <a:pt x="481335" y="2630294"/>
                    </a:cubicBezTo>
                    <a:cubicBezTo>
                      <a:pt x="509249" y="2534933"/>
                      <a:pt x="531141" y="2460402"/>
                      <a:pt x="552962" y="2386154"/>
                    </a:cubicBezTo>
                    <a:lnTo>
                      <a:pt x="552962" y="2386154"/>
                    </a:lnTo>
                    <a:lnTo>
                      <a:pt x="552962" y="2386154"/>
                    </a:lnTo>
                    <a:cubicBezTo>
                      <a:pt x="568477" y="2318708"/>
                      <a:pt x="576270" y="2304397"/>
                      <a:pt x="589165" y="2259763"/>
                    </a:cubicBezTo>
                    <a:cubicBezTo>
                      <a:pt x="805744" y="2142086"/>
                      <a:pt x="1107128" y="1961072"/>
                      <a:pt x="1320803" y="1838010"/>
                    </a:cubicBezTo>
                    <a:lnTo>
                      <a:pt x="1320803" y="1838010"/>
                    </a:lnTo>
                    <a:lnTo>
                      <a:pt x="1320803" y="1838010"/>
                    </a:lnTo>
                    <a:cubicBezTo>
                      <a:pt x="1384919" y="1800178"/>
                      <a:pt x="1449036" y="1762558"/>
                      <a:pt x="1534265" y="1712327"/>
                    </a:cubicBezTo>
                    <a:cubicBezTo>
                      <a:pt x="1486089" y="1851330"/>
                      <a:pt x="1470786" y="1974391"/>
                      <a:pt x="1419351" y="2087463"/>
                    </a:cubicBezTo>
                    <a:lnTo>
                      <a:pt x="1419351" y="2087463"/>
                    </a:lnTo>
                    <a:close/>
                    <a:moveTo>
                      <a:pt x="1531290" y="1678108"/>
                    </a:moveTo>
                    <a:lnTo>
                      <a:pt x="1531290" y="1678108"/>
                    </a:lnTo>
                    <a:cubicBezTo>
                      <a:pt x="1225301" y="1856430"/>
                      <a:pt x="919596" y="2034824"/>
                      <a:pt x="594691" y="2224056"/>
                    </a:cubicBezTo>
                    <a:lnTo>
                      <a:pt x="702237" y="1848425"/>
                    </a:lnTo>
                    <a:cubicBezTo>
                      <a:pt x="926114" y="1723947"/>
                      <a:pt x="1210211" y="1555756"/>
                      <a:pt x="1431962" y="1427664"/>
                    </a:cubicBezTo>
                    <a:lnTo>
                      <a:pt x="1431962" y="1427664"/>
                    </a:lnTo>
                    <a:lnTo>
                      <a:pt x="1431962" y="1427664"/>
                    </a:lnTo>
                    <a:cubicBezTo>
                      <a:pt x="1496291" y="1390753"/>
                      <a:pt x="1560904" y="1353912"/>
                      <a:pt x="1638836" y="1309278"/>
                    </a:cubicBezTo>
                    <a:cubicBezTo>
                      <a:pt x="1599515" y="1451964"/>
                      <a:pt x="1571602" y="1550442"/>
                      <a:pt x="1531290" y="1678108"/>
                    </a:cubicBezTo>
                    <a:lnTo>
                      <a:pt x="1531290" y="1678108"/>
                    </a:lnTo>
                    <a:close/>
                    <a:moveTo>
                      <a:pt x="1653643" y="1252459"/>
                    </a:moveTo>
                    <a:lnTo>
                      <a:pt x="1653643" y="1252459"/>
                    </a:lnTo>
                    <a:lnTo>
                      <a:pt x="1653643" y="1252459"/>
                    </a:lnTo>
                    <a:cubicBezTo>
                      <a:pt x="1552119" y="1317213"/>
                      <a:pt x="1474187" y="1366240"/>
                      <a:pt x="1382865" y="1420650"/>
                    </a:cubicBezTo>
                    <a:cubicBezTo>
                      <a:pt x="1165789" y="1550229"/>
                      <a:pt x="945313" y="1674495"/>
                      <a:pt x="710738" y="1809884"/>
                    </a:cubicBezTo>
                    <a:cubicBezTo>
                      <a:pt x="739148" y="1713036"/>
                      <a:pt x="762953" y="1631774"/>
                      <a:pt x="786757" y="1550513"/>
                    </a:cubicBezTo>
                    <a:lnTo>
                      <a:pt x="786757" y="1550513"/>
                    </a:lnTo>
                    <a:cubicBezTo>
                      <a:pt x="800856" y="1481366"/>
                      <a:pt x="806453" y="1464859"/>
                      <a:pt x="817080" y="1433048"/>
                    </a:cubicBezTo>
                    <a:cubicBezTo>
                      <a:pt x="1027141" y="1317284"/>
                      <a:pt x="1676951" y="944132"/>
                      <a:pt x="1755166" y="902333"/>
                    </a:cubicBezTo>
                    <a:cubicBezTo>
                      <a:pt x="1718255" y="1039634"/>
                      <a:pt x="1691333" y="1124863"/>
                      <a:pt x="1653643" y="1252459"/>
                    </a:cubicBezTo>
                    <a:lnTo>
                      <a:pt x="1653643" y="1252459"/>
                    </a:lnTo>
                    <a:close/>
                    <a:moveTo>
                      <a:pt x="1763881" y="856424"/>
                    </a:moveTo>
                    <a:lnTo>
                      <a:pt x="1763881" y="856424"/>
                    </a:lnTo>
                    <a:lnTo>
                      <a:pt x="1763881" y="856424"/>
                    </a:lnTo>
                    <a:cubicBezTo>
                      <a:pt x="1457396" y="1033329"/>
                      <a:pt x="1150982" y="1210234"/>
                      <a:pt x="824094" y="1398758"/>
                    </a:cubicBezTo>
                    <a:cubicBezTo>
                      <a:pt x="852716" y="1305098"/>
                      <a:pt x="875104" y="1231063"/>
                      <a:pt x="897704" y="1157099"/>
                    </a:cubicBezTo>
                    <a:lnTo>
                      <a:pt x="897704" y="1157099"/>
                    </a:lnTo>
                    <a:cubicBezTo>
                      <a:pt x="897208" y="1153911"/>
                      <a:pt x="913007" y="1098366"/>
                      <a:pt x="911519" y="1095958"/>
                    </a:cubicBezTo>
                    <a:cubicBezTo>
                      <a:pt x="931427" y="1024402"/>
                      <a:pt x="924626" y="1049128"/>
                      <a:pt x="934615" y="1018097"/>
                    </a:cubicBezTo>
                    <a:cubicBezTo>
                      <a:pt x="1132066" y="909417"/>
                      <a:pt x="1764589" y="544413"/>
                      <a:pt x="1872206" y="477958"/>
                    </a:cubicBezTo>
                    <a:cubicBezTo>
                      <a:pt x="1833878" y="601161"/>
                      <a:pt x="1805184" y="713525"/>
                      <a:pt x="1763881" y="856424"/>
                    </a:cubicBezTo>
                    <a:lnTo>
                      <a:pt x="1763881" y="856424"/>
                    </a:lnTo>
                    <a:close/>
                  </a:path>
                </a:pathLst>
              </a:custGeom>
              <a:solidFill>
                <a:srgbClr val="959593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Graphic 116">
                <a:extLst>
                  <a:ext uri="{FF2B5EF4-FFF2-40B4-BE49-F238E27FC236}">
                    <a16:creationId xmlns:a16="http://schemas.microsoft.com/office/drawing/2014/main" id="{1AC3DC2B-24B7-4897-B08E-C35725E6CFD5}"/>
                  </a:ext>
                </a:extLst>
              </p:cNvPr>
              <p:cNvSpPr/>
              <p:nvPr/>
            </p:nvSpPr>
            <p:spPr>
              <a:xfrm>
                <a:off x="1286394" y="5367018"/>
                <a:ext cx="1524" cy="3104"/>
              </a:xfrm>
              <a:custGeom>
                <a:avLst/>
                <a:gdLst>
                  <a:gd name="connsiteX0" fmla="*/ 3826 w 3825"/>
                  <a:gd name="connsiteY0" fmla="*/ 4038 h 7793"/>
                  <a:gd name="connsiteX1" fmla="*/ 1346 w 3825"/>
                  <a:gd name="connsiteY1" fmla="*/ 0 h 7793"/>
                  <a:gd name="connsiteX2" fmla="*/ 0 w 3825"/>
                  <a:gd name="connsiteY2" fmla="*/ 7793 h 7793"/>
                  <a:gd name="connsiteX3" fmla="*/ 3826 w 3825"/>
                  <a:gd name="connsiteY3" fmla="*/ 4038 h 7793"/>
                  <a:gd name="connsiteX4" fmla="*/ 3826 w 3825"/>
                  <a:gd name="connsiteY4" fmla="*/ 4038 h 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25" h="7793">
                    <a:moveTo>
                      <a:pt x="3826" y="4038"/>
                    </a:moveTo>
                    <a:cubicBezTo>
                      <a:pt x="2905" y="2550"/>
                      <a:pt x="1984" y="1417"/>
                      <a:pt x="1346" y="0"/>
                    </a:cubicBezTo>
                    <a:cubicBezTo>
                      <a:pt x="921" y="2621"/>
                      <a:pt x="425" y="5172"/>
                      <a:pt x="0" y="7793"/>
                    </a:cubicBezTo>
                    <a:cubicBezTo>
                      <a:pt x="1063" y="6589"/>
                      <a:pt x="2480" y="5455"/>
                      <a:pt x="3826" y="4038"/>
                    </a:cubicBezTo>
                    <a:lnTo>
                      <a:pt x="3826" y="4038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Graphic 116">
                <a:extLst>
                  <a:ext uri="{FF2B5EF4-FFF2-40B4-BE49-F238E27FC236}">
                    <a16:creationId xmlns:a16="http://schemas.microsoft.com/office/drawing/2014/main" id="{81656DD4-4EC0-4B5E-A65A-D3D0C74FFD43}"/>
                  </a:ext>
                </a:extLst>
              </p:cNvPr>
              <p:cNvSpPr/>
              <p:nvPr/>
            </p:nvSpPr>
            <p:spPr>
              <a:xfrm>
                <a:off x="1929542" y="4229106"/>
                <a:ext cx="876028" cy="2524757"/>
              </a:xfrm>
              <a:custGeom>
                <a:avLst/>
                <a:gdLst>
                  <a:gd name="connsiteX0" fmla="*/ 2192081 w 2199245"/>
                  <a:gd name="connsiteY0" fmla="*/ 5714103 h 6338336"/>
                  <a:gd name="connsiteX1" fmla="*/ 1069508 w 2199245"/>
                  <a:gd name="connsiteY1" fmla="*/ 172867 h 6338336"/>
                  <a:gd name="connsiteX2" fmla="*/ 1038690 w 2199245"/>
                  <a:gd name="connsiteY2" fmla="*/ 0 h 6338336"/>
                  <a:gd name="connsiteX3" fmla="*/ 0 w 2199245"/>
                  <a:gd name="connsiteY3" fmla="*/ 582930 h 6338336"/>
                  <a:gd name="connsiteX4" fmla="*/ 1138159 w 2199245"/>
                  <a:gd name="connsiteY4" fmla="*/ 6166887 h 6338336"/>
                  <a:gd name="connsiteX5" fmla="*/ 1180596 w 2199245"/>
                  <a:gd name="connsiteY5" fmla="*/ 6338337 h 6338336"/>
                  <a:gd name="connsiteX6" fmla="*/ 1239825 w 2199245"/>
                  <a:gd name="connsiteY6" fmla="*/ 6317224 h 6338336"/>
                  <a:gd name="connsiteX7" fmla="*/ 1158067 w 2199245"/>
                  <a:gd name="connsiteY7" fmla="*/ 5931675 h 6338336"/>
                  <a:gd name="connsiteX8" fmla="*/ 1195404 w 2199245"/>
                  <a:gd name="connsiteY8" fmla="*/ 5881940 h 6338336"/>
                  <a:gd name="connsiteX9" fmla="*/ 2071499 w 2199245"/>
                  <a:gd name="connsiteY9" fmla="*/ 5381476 h 6338336"/>
                  <a:gd name="connsiteX10" fmla="*/ 2158358 w 2199245"/>
                  <a:gd name="connsiteY10" fmla="*/ 5782329 h 6338336"/>
                  <a:gd name="connsiteX11" fmla="*/ 2192081 w 2199245"/>
                  <a:gd name="connsiteY11" fmla="*/ 5714103 h 6338336"/>
                  <a:gd name="connsiteX12" fmla="*/ 2192081 w 2199245"/>
                  <a:gd name="connsiteY12" fmla="*/ 5714103 h 6338336"/>
                  <a:gd name="connsiteX13" fmla="*/ 91251 w 2199245"/>
                  <a:gd name="connsiteY13" fmla="*/ 688351 h 6338336"/>
                  <a:gd name="connsiteX14" fmla="*/ 747083 w 2199245"/>
                  <a:gd name="connsiteY14" fmla="*/ 315199 h 6338336"/>
                  <a:gd name="connsiteX15" fmla="*/ 897491 w 2199245"/>
                  <a:gd name="connsiteY15" fmla="*/ 232520 h 6338336"/>
                  <a:gd name="connsiteX16" fmla="*/ 965930 w 2199245"/>
                  <a:gd name="connsiteY16" fmla="*/ 189587 h 6338336"/>
                  <a:gd name="connsiteX17" fmla="*/ 1013751 w 2199245"/>
                  <a:gd name="connsiteY17" fmla="*/ 220618 h 6338336"/>
                  <a:gd name="connsiteX18" fmla="*/ 1054772 w 2199245"/>
                  <a:gd name="connsiteY18" fmla="*/ 413605 h 6338336"/>
                  <a:gd name="connsiteX19" fmla="*/ 1007942 w 2199245"/>
                  <a:gd name="connsiteY19" fmla="*/ 455051 h 6338336"/>
                  <a:gd name="connsiteX20" fmla="*/ 232804 w 2199245"/>
                  <a:gd name="connsiteY20" fmla="*/ 905072 h 6338336"/>
                  <a:gd name="connsiteX21" fmla="*/ 129721 w 2199245"/>
                  <a:gd name="connsiteY21" fmla="*/ 838405 h 6338336"/>
                  <a:gd name="connsiteX22" fmla="*/ 91251 w 2199245"/>
                  <a:gd name="connsiteY22" fmla="*/ 688351 h 6338336"/>
                  <a:gd name="connsiteX23" fmla="*/ 91251 w 2199245"/>
                  <a:gd name="connsiteY23" fmla="*/ 688351 h 6338336"/>
                  <a:gd name="connsiteX24" fmla="*/ 250161 w 2199245"/>
                  <a:gd name="connsiteY24" fmla="*/ 1448044 h 6338336"/>
                  <a:gd name="connsiteX25" fmla="*/ 170600 w 2199245"/>
                  <a:gd name="connsiteY25" fmla="*/ 1063699 h 6338336"/>
                  <a:gd name="connsiteX26" fmla="*/ 192704 w 2199245"/>
                  <a:gd name="connsiteY26" fmla="*/ 989734 h 6338336"/>
                  <a:gd name="connsiteX27" fmla="*/ 960333 w 2199245"/>
                  <a:gd name="connsiteY27" fmla="*/ 549632 h 6338336"/>
                  <a:gd name="connsiteX28" fmla="*/ 960333 w 2199245"/>
                  <a:gd name="connsiteY28" fmla="*/ 549632 h 6338336"/>
                  <a:gd name="connsiteX29" fmla="*/ 971243 w 2199245"/>
                  <a:gd name="connsiteY29" fmla="*/ 538721 h 6338336"/>
                  <a:gd name="connsiteX30" fmla="*/ 1108049 w 2199245"/>
                  <a:gd name="connsiteY30" fmla="*/ 592565 h 6338336"/>
                  <a:gd name="connsiteX31" fmla="*/ 1177904 w 2199245"/>
                  <a:gd name="connsiteY31" fmla="*/ 926468 h 6338336"/>
                  <a:gd name="connsiteX32" fmla="*/ 1165293 w 2199245"/>
                  <a:gd name="connsiteY32" fmla="*/ 975706 h 6338336"/>
                  <a:gd name="connsiteX33" fmla="*/ 329439 w 2199245"/>
                  <a:gd name="connsiteY33" fmla="*/ 1456546 h 6338336"/>
                  <a:gd name="connsiteX34" fmla="*/ 250161 w 2199245"/>
                  <a:gd name="connsiteY34" fmla="*/ 1448044 h 6338336"/>
                  <a:gd name="connsiteX35" fmla="*/ 250161 w 2199245"/>
                  <a:gd name="connsiteY35" fmla="*/ 1448044 h 6338336"/>
                  <a:gd name="connsiteX36" fmla="*/ 369751 w 2199245"/>
                  <a:gd name="connsiteY36" fmla="*/ 1998951 h 6338336"/>
                  <a:gd name="connsiteX37" fmla="*/ 281405 w 2199245"/>
                  <a:gd name="connsiteY37" fmla="*/ 1614393 h 6338336"/>
                  <a:gd name="connsiteX38" fmla="*/ 308114 w 2199245"/>
                  <a:gd name="connsiteY38" fmla="*/ 1531219 h 6338336"/>
                  <a:gd name="connsiteX39" fmla="*/ 1054630 w 2199245"/>
                  <a:gd name="connsiteY39" fmla="*/ 1101318 h 6338336"/>
                  <a:gd name="connsiteX40" fmla="*/ 1054630 w 2199245"/>
                  <a:gd name="connsiteY40" fmla="*/ 1101318 h 6338336"/>
                  <a:gd name="connsiteX41" fmla="*/ 1088141 w 2199245"/>
                  <a:gd name="connsiteY41" fmla="*/ 1082898 h 6338336"/>
                  <a:gd name="connsiteX42" fmla="*/ 1223034 w 2199245"/>
                  <a:gd name="connsiteY42" fmla="*/ 1143047 h 6338336"/>
                  <a:gd name="connsiteX43" fmla="*/ 1290268 w 2199245"/>
                  <a:gd name="connsiteY43" fmla="*/ 1496362 h 6338336"/>
                  <a:gd name="connsiteX44" fmla="*/ 427279 w 2199245"/>
                  <a:gd name="connsiteY44" fmla="*/ 2005115 h 6338336"/>
                  <a:gd name="connsiteX45" fmla="*/ 369751 w 2199245"/>
                  <a:gd name="connsiteY45" fmla="*/ 1998951 h 6338336"/>
                  <a:gd name="connsiteX46" fmla="*/ 369751 w 2199245"/>
                  <a:gd name="connsiteY46" fmla="*/ 1998951 h 6338336"/>
                  <a:gd name="connsiteX47" fmla="*/ 470708 w 2199245"/>
                  <a:gd name="connsiteY47" fmla="*/ 2543128 h 6338336"/>
                  <a:gd name="connsiteX48" fmla="*/ 387250 w 2199245"/>
                  <a:gd name="connsiteY48" fmla="*/ 2150281 h 6338336"/>
                  <a:gd name="connsiteX49" fmla="*/ 406875 w 2199245"/>
                  <a:gd name="connsiteY49" fmla="*/ 2084322 h 6338336"/>
                  <a:gd name="connsiteX50" fmla="*/ 1249956 w 2199245"/>
                  <a:gd name="connsiteY50" fmla="*/ 1594981 h 6338336"/>
                  <a:gd name="connsiteX51" fmla="*/ 1320803 w 2199245"/>
                  <a:gd name="connsiteY51" fmla="*/ 1627004 h 6338336"/>
                  <a:gd name="connsiteX52" fmla="*/ 1400152 w 2199245"/>
                  <a:gd name="connsiteY52" fmla="*/ 2048190 h 6338336"/>
                  <a:gd name="connsiteX53" fmla="*/ 550765 w 2199245"/>
                  <a:gd name="connsiteY53" fmla="*/ 2544545 h 6338336"/>
                  <a:gd name="connsiteX54" fmla="*/ 470708 w 2199245"/>
                  <a:gd name="connsiteY54" fmla="*/ 2543128 h 6338336"/>
                  <a:gd name="connsiteX55" fmla="*/ 470708 w 2199245"/>
                  <a:gd name="connsiteY55" fmla="*/ 2543128 h 6338336"/>
                  <a:gd name="connsiteX56" fmla="*/ 585197 w 2199245"/>
                  <a:gd name="connsiteY56" fmla="*/ 3095735 h 6338336"/>
                  <a:gd name="connsiteX57" fmla="*/ 503227 w 2199245"/>
                  <a:gd name="connsiteY57" fmla="*/ 2702676 h 6338336"/>
                  <a:gd name="connsiteX58" fmla="*/ 523631 w 2199245"/>
                  <a:gd name="connsiteY58" fmla="*/ 2624815 h 6338336"/>
                  <a:gd name="connsiteX59" fmla="*/ 1194978 w 2199245"/>
                  <a:gd name="connsiteY59" fmla="*/ 2237068 h 6338336"/>
                  <a:gd name="connsiteX60" fmla="*/ 1275744 w 2199245"/>
                  <a:gd name="connsiteY60" fmla="*/ 2189034 h 6338336"/>
                  <a:gd name="connsiteX61" fmla="*/ 1275744 w 2199245"/>
                  <a:gd name="connsiteY61" fmla="*/ 2189034 h 6338336"/>
                  <a:gd name="connsiteX62" fmla="*/ 1450453 w 2199245"/>
                  <a:gd name="connsiteY62" fmla="*/ 2277026 h 6338336"/>
                  <a:gd name="connsiteX63" fmla="*/ 1510886 w 2199245"/>
                  <a:gd name="connsiteY63" fmla="*/ 2583794 h 6338336"/>
                  <a:gd name="connsiteX64" fmla="*/ 679211 w 2199245"/>
                  <a:gd name="connsiteY64" fmla="*/ 3078945 h 6338336"/>
                  <a:gd name="connsiteX65" fmla="*/ 585197 w 2199245"/>
                  <a:gd name="connsiteY65" fmla="*/ 3095735 h 6338336"/>
                  <a:gd name="connsiteX66" fmla="*/ 585197 w 2199245"/>
                  <a:gd name="connsiteY66" fmla="*/ 3095735 h 6338336"/>
                  <a:gd name="connsiteX67" fmla="*/ 697065 w 2199245"/>
                  <a:gd name="connsiteY67" fmla="*/ 3641542 h 6338336"/>
                  <a:gd name="connsiteX68" fmla="*/ 617999 w 2199245"/>
                  <a:gd name="connsiteY68" fmla="*/ 3271720 h 6338336"/>
                  <a:gd name="connsiteX69" fmla="*/ 660224 w 2199245"/>
                  <a:gd name="connsiteY69" fmla="*/ 3150004 h 6338336"/>
                  <a:gd name="connsiteX70" fmla="*/ 1486089 w 2199245"/>
                  <a:gd name="connsiteY70" fmla="*/ 2675966 h 6338336"/>
                  <a:gd name="connsiteX71" fmla="*/ 1541917 w 2199245"/>
                  <a:gd name="connsiteY71" fmla="*/ 2702888 h 6338336"/>
                  <a:gd name="connsiteX72" fmla="*/ 1622116 w 2199245"/>
                  <a:gd name="connsiteY72" fmla="*/ 3115289 h 6338336"/>
                  <a:gd name="connsiteX73" fmla="*/ 1605041 w 2199245"/>
                  <a:gd name="connsiteY73" fmla="*/ 3154113 h 6338336"/>
                  <a:gd name="connsiteX74" fmla="*/ 749775 w 2199245"/>
                  <a:gd name="connsiteY74" fmla="*/ 3644729 h 6338336"/>
                  <a:gd name="connsiteX75" fmla="*/ 697065 w 2199245"/>
                  <a:gd name="connsiteY75" fmla="*/ 3641542 h 6338336"/>
                  <a:gd name="connsiteX76" fmla="*/ 697065 w 2199245"/>
                  <a:gd name="connsiteY76" fmla="*/ 3641542 h 6338336"/>
                  <a:gd name="connsiteX77" fmla="*/ 815167 w 2199245"/>
                  <a:gd name="connsiteY77" fmla="*/ 4195141 h 6338336"/>
                  <a:gd name="connsiteX78" fmla="*/ 727813 w 2199245"/>
                  <a:gd name="connsiteY78" fmla="*/ 3775868 h 6338336"/>
                  <a:gd name="connsiteX79" fmla="*/ 756931 w 2199245"/>
                  <a:gd name="connsiteY79" fmla="*/ 3707500 h 6338336"/>
                  <a:gd name="connsiteX80" fmla="*/ 1642378 w 2199245"/>
                  <a:gd name="connsiteY80" fmla="*/ 3194638 h 6338336"/>
                  <a:gd name="connsiteX81" fmla="*/ 1731079 w 2199245"/>
                  <a:gd name="connsiteY81" fmla="*/ 3670872 h 6338336"/>
                  <a:gd name="connsiteX82" fmla="*/ 871490 w 2199245"/>
                  <a:gd name="connsiteY82" fmla="*/ 4182246 h 6338336"/>
                  <a:gd name="connsiteX83" fmla="*/ 815167 w 2199245"/>
                  <a:gd name="connsiteY83" fmla="*/ 4195141 h 6338336"/>
                  <a:gd name="connsiteX84" fmla="*/ 815167 w 2199245"/>
                  <a:gd name="connsiteY84" fmla="*/ 4195141 h 6338336"/>
                  <a:gd name="connsiteX85" fmla="*/ 922713 w 2199245"/>
                  <a:gd name="connsiteY85" fmla="*/ 4734217 h 6338336"/>
                  <a:gd name="connsiteX86" fmla="*/ 837342 w 2199245"/>
                  <a:gd name="connsiteY86" fmla="*/ 4310338 h 6338336"/>
                  <a:gd name="connsiteX87" fmla="*/ 852858 w 2199245"/>
                  <a:gd name="connsiteY87" fmla="*/ 4256495 h 6338336"/>
                  <a:gd name="connsiteX88" fmla="*/ 1740147 w 2199245"/>
                  <a:gd name="connsiteY88" fmla="*/ 3734634 h 6338336"/>
                  <a:gd name="connsiteX89" fmla="*/ 1841529 w 2199245"/>
                  <a:gd name="connsiteY89" fmla="*/ 4222771 h 6338336"/>
                  <a:gd name="connsiteX90" fmla="*/ 979745 w 2199245"/>
                  <a:gd name="connsiteY90" fmla="*/ 4729824 h 6338336"/>
                  <a:gd name="connsiteX91" fmla="*/ 922713 w 2199245"/>
                  <a:gd name="connsiteY91" fmla="*/ 4734217 h 6338336"/>
                  <a:gd name="connsiteX92" fmla="*/ 922713 w 2199245"/>
                  <a:gd name="connsiteY92" fmla="*/ 4734217 h 6338336"/>
                  <a:gd name="connsiteX93" fmla="*/ 1036919 w 2199245"/>
                  <a:gd name="connsiteY93" fmla="*/ 5280731 h 6338336"/>
                  <a:gd name="connsiteX94" fmla="*/ 948855 w 2199245"/>
                  <a:gd name="connsiteY94" fmla="*/ 4859545 h 6338336"/>
                  <a:gd name="connsiteX95" fmla="*/ 968055 w 2199245"/>
                  <a:gd name="connsiteY95" fmla="*/ 4798687 h 6338336"/>
                  <a:gd name="connsiteX96" fmla="*/ 1848756 w 2199245"/>
                  <a:gd name="connsiteY96" fmla="*/ 4291918 h 6338336"/>
                  <a:gd name="connsiteX97" fmla="*/ 1945320 w 2199245"/>
                  <a:gd name="connsiteY97" fmla="*/ 4755542 h 6338336"/>
                  <a:gd name="connsiteX98" fmla="*/ 1936393 w 2199245"/>
                  <a:gd name="connsiteY98" fmla="*/ 4788273 h 6338336"/>
                  <a:gd name="connsiteX99" fmla="*/ 1102735 w 2199245"/>
                  <a:gd name="connsiteY99" fmla="*/ 5267412 h 6338336"/>
                  <a:gd name="connsiteX100" fmla="*/ 1036919 w 2199245"/>
                  <a:gd name="connsiteY100" fmla="*/ 5280731 h 6338336"/>
                  <a:gd name="connsiteX101" fmla="*/ 1036919 w 2199245"/>
                  <a:gd name="connsiteY101" fmla="*/ 5280731 h 6338336"/>
                  <a:gd name="connsiteX102" fmla="*/ 2052441 w 2199245"/>
                  <a:gd name="connsiteY102" fmla="*/ 5326640 h 6338336"/>
                  <a:gd name="connsiteX103" fmla="*/ 1220838 w 2199245"/>
                  <a:gd name="connsiteY103" fmla="*/ 5805283 h 6338336"/>
                  <a:gd name="connsiteX104" fmla="*/ 1143898 w 2199245"/>
                  <a:gd name="connsiteY104" fmla="*/ 5815202 h 6338336"/>
                  <a:gd name="connsiteX105" fmla="*/ 1055126 w 2199245"/>
                  <a:gd name="connsiteY105" fmla="*/ 5399613 h 6338336"/>
                  <a:gd name="connsiteX106" fmla="*/ 1070925 w 2199245"/>
                  <a:gd name="connsiteY106" fmla="*/ 5346052 h 6338336"/>
                  <a:gd name="connsiteX107" fmla="*/ 1966503 w 2199245"/>
                  <a:gd name="connsiteY107" fmla="*/ 4841975 h 6338336"/>
                  <a:gd name="connsiteX108" fmla="*/ 2060872 w 2199245"/>
                  <a:gd name="connsiteY108" fmla="*/ 5310416 h 6338336"/>
                  <a:gd name="connsiteX109" fmla="*/ 2052441 w 2199245"/>
                  <a:gd name="connsiteY109" fmla="*/ 5326640 h 6338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</a:cxnLst>
                <a:rect l="l" t="t" r="r" b="b"/>
                <a:pathLst>
                  <a:path w="2199245" h="6338336">
                    <a:moveTo>
                      <a:pt x="2192081" y="5714103"/>
                    </a:moveTo>
                    <a:cubicBezTo>
                      <a:pt x="2132144" y="5422142"/>
                      <a:pt x="1069508" y="172867"/>
                      <a:pt x="1069508" y="172867"/>
                    </a:cubicBezTo>
                    <a:cubicBezTo>
                      <a:pt x="1059306" y="115127"/>
                      <a:pt x="1048892" y="57457"/>
                      <a:pt x="1038690" y="0"/>
                    </a:cubicBezTo>
                    <a:cubicBezTo>
                      <a:pt x="984066" y="11619"/>
                      <a:pt x="165286" y="490049"/>
                      <a:pt x="0" y="582930"/>
                    </a:cubicBezTo>
                    <a:cubicBezTo>
                      <a:pt x="24726" y="632381"/>
                      <a:pt x="1093950" y="5976520"/>
                      <a:pt x="1138159" y="6166887"/>
                    </a:cubicBezTo>
                    <a:cubicBezTo>
                      <a:pt x="1151266" y="6222927"/>
                      <a:pt x="1156083" y="6260972"/>
                      <a:pt x="1180596" y="6338337"/>
                    </a:cubicBezTo>
                    <a:cubicBezTo>
                      <a:pt x="1197104" y="6335928"/>
                      <a:pt x="1233023" y="6319421"/>
                      <a:pt x="1239825" y="6317224"/>
                    </a:cubicBezTo>
                    <a:cubicBezTo>
                      <a:pt x="1219704" y="6217330"/>
                      <a:pt x="1180880" y="6030860"/>
                      <a:pt x="1158067" y="5931675"/>
                    </a:cubicBezTo>
                    <a:cubicBezTo>
                      <a:pt x="1150274" y="5897455"/>
                      <a:pt x="1158279" y="5902556"/>
                      <a:pt x="1195404" y="5881940"/>
                    </a:cubicBezTo>
                    <a:cubicBezTo>
                      <a:pt x="1457467" y="5738403"/>
                      <a:pt x="2056196" y="5389198"/>
                      <a:pt x="2071499" y="5381476"/>
                    </a:cubicBezTo>
                    <a:cubicBezTo>
                      <a:pt x="2074687" y="5399400"/>
                      <a:pt x="2127043" y="5654237"/>
                      <a:pt x="2158358" y="5782329"/>
                    </a:cubicBezTo>
                    <a:cubicBezTo>
                      <a:pt x="2204692" y="5776873"/>
                      <a:pt x="2204692" y="5776873"/>
                      <a:pt x="2192081" y="5714103"/>
                    </a:cubicBezTo>
                    <a:lnTo>
                      <a:pt x="2192081" y="5714103"/>
                    </a:lnTo>
                    <a:close/>
                    <a:moveTo>
                      <a:pt x="91251" y="688351"/>
                    </a:moveTo>
                    <a:cubicBezTo>
                      <a:pt x="312507" y="562243"/>
                      <a:pt x="525544" y="441023"/>
                      <a:pt x="747083" y="315199"/>
                    </a:cubicBezTo>
                    <a:cubicBezTo>
                      <a:pt x="796818" y="287073"/>
                      <a:pt x="847261" y="260151"/>
                      <a:pt x="897491" y="232520"/>
                    </a:cubicBezTo>
                    <a:cubicBezTo>
                      <a:pt x="922217" y="216296"/>
                      <a:pt x="938016" y="205102"/>
                      <a:pt x="965930" y="189587"/>
                    </a:cubicBezTo>
                    <a:cubicBezTo>
                      <a:pt x="987255" y="177685"/>
                      <a:pt x="1003762" y="178180"/>
                      <a:pt x="1013751" y="220618"/>
                    </a:cubicBezTo>
                    <a:cubicBezTo>
                      <a:pt x="1027354" y="288773"/>
                      <a:pt x="1041878" y="331423"/>
                      <a:pt x="1054772" y="413605"/>
                    </a:cubicBezTo>
                    <a:cubicBezTo>
                      <a:pt x="1060581" y="429404"/>
                      <a:pt x="1025441" y="444424"/>
                      <a:pt x="1007942" y="455051"/>
                    </a:cubicBezTo>
                    <a:cubicBezTo>
                      <a:pt x="752467" y="609994"/>
                      <a:pt x="490191" y="753813"/>
                      <a:pt x="232804" y="905072"/>
                    </a:cubicBezTo>
                    <a:cubicBezTo>
                      <a:pt x="157139" y="949706"/>
                      <a:pt x="150763" y="927601"/>
                      <a:pt x="129721" y="838405"/>
                    </a:cubicBezTo>
                    <a:cubicBezTo>
                      <a:pt x="113993" y="789945"/>
                      <a:pt x="122495" y="785057"/>
                      <a:pt x="91251" y="688351"/>
                    </a:cubicBezTo>
                    <a:lnTo>
                      <a:pt x="91251" y="688351"/>
                    </a:lnTo>
                    <a:close/>
                    <a:moveTo>
                      <a:pt x="250161" y="1448044"/>
                    </a:moveTo>
                    <a:cubicBezTo>
                      <a:pt x="228340" y="1338231"/>
                      <a:pt x="195538" y="1172590"/>
                      <a:pt x="170600" y="1063699"/>
                    </a:cubicBezTo>
                    <a:cubicBezTo>
                      <a:pt x="161106" y="1022466"/>
                      <a:pt x="157989" y="1009359"/>
                      <a:pt x="192704" y="989734"/>
                    </a:cubicBezTo>
                    <a:cubicBezTo>
                      <a:pt x="449171" y="844002"/>
                      <a:pt x="704645" y="696569"/>
                      <a:pt x="960333" y="549632"/>
                    </a:cubicBezTo>
                    <a:lnTo>
                      <a:pt x="960333" y="549632"/>
                    </a:lnTo>
                    <a:cubicBezTo>
                      <a:pt x="963946" y="546019"/>
                      <a:pt x="966851" y="541414"/>
                      <a:pt x="971243" y="538721"/>
                    </a:cubicBezTo>
                    <a:cubicBezTo>
                      <a:pt x="1081127" y="473967"/>
                      <a:pt x="1081906" y="473755"/>
                      <a:pt x="1108049" y="592565"/>
                    </a:cubicBezTo>
                    <a:cubicBezTo>
                      <a:pt x="1132279" y="703654"/>
                      <a:pt x="1154666" y="815167"/>
                      <a:pt x="1177904" y="926468"/>
                    </a:cubicBezTo>
                    <a:cubicBezTo>
                      <a:pt x="1181801" y="944888"/>
                      <a:pt x="1183005" y="962812"/>
                      <a:pt x="1165293" y="975706"/>
                    </a:cubicBezTo>
                    <a:cubicBezTo>
                      <a:pt x="1107553" y="1007446"/>
                      <a:pt x="555087" y="1324416"/>
                      <a:pt x="329439" y="1456546"/>
                    </a:cubicBezTo>
                    <a:cubicBezTo>
                      <a:pt x="301100" y="1473266"/>
                      <a:pt x="267377" y="1500896"/>
                      <a:pt x="250161" y="1448044"/>
                    </a:cubicBezTo>
                    <a:lnTo>
                      <a:pt x="250161" y="1448044"/>
                    </a:lnTo>
                    <a:close/>
                    <a:moveTo>
                      <a:pt x="369751" y="1998951"/>
                    </a:moveTo>
                    <a:cubicBezTo>
                      <a:pt x="348426" y="1894452"/>
                      <a:pt x="309319" y="1717192"/>
                      <a:pt x="281405" y="1614393"/>
                    </a:cubicBezTo>
                    <a:cubicBezTo>
                      <a:pt x="267590" y="1563241"/>
                      <a:pt x="271911" y="1552048"/>
                      <a:pt x="308114" y="1531219"/>
                    </a:cubicBezTo>
                    <a:cubicBezTo>
                      <a:pt x="557071" y="1388178"/>
                      <a:pt x="805744" y="1244571"/>
                      <a:pt x="1054630" y="1101318"/>
                    </a:cubicBezTo>
                    <a:lnTo>
                      <a:pt x="1054630" y="1101318"/>
                    </a:lnTo>
                    <a:cubicBezTo>
                      <a:pt x="1065824" y="1095225"/>
                      <a:pt x="1076947" y="1088920"/>
                      <a:pt x="1088141" y="1082898"/>
                    </a:cubicBezTo>
                    <a:cubicBezTo>
                      <a:pt x="1198025" y="1025654"/>
                      <a:pt x="1199229" y="1025441"/>
                      <a:pt x="1223034" y="1143047"/>
                    </a:cubicBezTo>
                    <a:cubicBezTo>
                      <a:pt x="1246838" y="1260654"/>
                      <a:pt x="1267951" y="1378472"/>
                      <a:pt x="1290268" y="1496362"/>
                    </a:cubicBezTo>
                    <a:cubicBezTo>
                      <a:pt x="1210707" y="1556724"/>
                      <a:pt x="659445" y="1873198"/>
                      <a:pt x="427279" y="2005115"/>
                    </a:cubicBezTo>
                    <a:cubicBezTo>
                      <a:pt x="403262" y="2018859"/>
                      <a:pt x="384558" y="2032887"/>
                      <a:pt x="369751" y="1998951"/>
                    </a:cubicBezTo>
                    <a:lnTo>
                      <a:pt x="369751" y="1998951"/>
                    </a:lnTo>
                    <a:close/>
                    <a:moveTo>
                      <a:pt x="470708" y="2543128"/>
                    </a:moveTo>
                    <a:cubicBezTo>
                      <a:pt x="448391" y="2433315"/>
                      <a:pt x="411268" y="2259669"/>
                      <a:pt x="387250" y="2150281"/>
                    </a:cubicBezTo>
                    <a:cubicBezTo>
                      <a:pt x="381158" y="2122650"/>
                      <a:pt x="376340" y="2102034"/>
                      <a:pt x="406875" y="2084322"/>
                    </a:cubicBezTo>
                    <a:cubicBezTo>
                      <a:pt x="669647" y="1933984"/>
                      <a:pt x="1230544" y="1607592"/>
                      <a:pt x="1249956" y="1594981"/>
                    </a:cubicBezTo>
                    <a:cubicBezTo>
                      <a:pt x="1290976" y="1568555"/>
                      <a:pt x="1312585" y="1583362"/>
                      <a:pt x="1320803" y="1627004"/>
                    </a:cubicBezTo>
                    <a:cubicBezTo>
                      <a:pt x="1347512" y="1767423"/>
                      <a:pt x="1373726" y="1907771"/>
                      <a:pt x="1400152" y="2048190"/>
                    </a:cubicBezTo>
                    <a:cubicBezTo>
                      <a:pt x="1282758" y="2117053"/>
                      <a:pt x="782436" y="2410431"/>
                      <a:pt x="550765" y="2544545"/>
                    </a:cubicBezTo>
                    <a:cubicBezTo>
                      <a:pt x="527669" y="2557864"/>
                      <a:pt x="482540" y="2588470"/>
                      <a:pt x="470708" y="2543128"/>
                    </a:cubicBezTo>
                    <a:lnTo>
                      <a:pt x="470708" y="2543128"/>
                    </a:lnTo>
                    <a:close/>
                    <a:moveTo>
                      <a:pt x="585197" y="3095735"/>
                    </a:moveTo>
                    <a:cubicBezTo>
                      <a:pt x="563872" y="2991236"/>
                      <a:pt x="527457" y="2806679"/>
                      <a:pt x="503227" y="2702676"/>
                    </a:cubicBezTo>
                    <a:cubicBezTo>
                      <a:pt x="493521" y="2660734"/>
                      <a:pt x="483602" y="2647415"/>
                      <a:pt x="523631" y="2624815"/>
                    </a:cubicBezTo>
                    <a:cubicBezTo>
                      <a:pt x="748571" y="2497786"/>
                      <a:pt x="971527" y="2366789"/>
                      <a:pt x="1194978" y="2237068"/>
                    </a:cubicBezTo>
                    <a:cubicBezTo>
                      <a:pt x="1222184" y="2221340"/>
                      <a:pt x="1248822" y="2205045"/>
                      <a:pt x="1275744" y="2189034"/>
                    </a:cubicBezTo>
                    <a:lnTo>
                      <a:pt x="1275744" y="2189034"/>
                    </a:lnTo>
                    <a:cubicBezTo>
                      <a:pt x="1427357" y="2105647"/>
                      <a:pt x="1424735" y="2105859"/>
                      <a:pt x="1450453" y="2277026"/>
                    </a:cubicBezTo>
                    <a:cubicBezTo>
                      <a:pt x="1465968" y="2380109"/>
                      <a:pt x="1490482" y="2481704"/>
                      <a:pt x="1510886" y="2583794"/>
                    </a:cubicBezTo>
                    <a:cubicBezTo>
                      <a:pt x="1412621" y="2666756"/>
                      <a:pt x="906772" y="2949436"/>
                      <a:pt x="679211" y="3078945"/>
                    </a:cubicBezTo>
                    <a:cubicBezTo>
                      <a:pt x="651156" y="3095027"/>
                      <a:pt x="592707" y="3136260"/>
                      <a:pt x="585197" y="3095735"/>
                    </a:cubicBezTo>
                    <a:lnTo>
                      <a:pt x="585197" y="3095735"/>
                    </a:lnTo>
                    <a:close/>
                    <a:moveTo>
                      <a:pt x="697065" y="3641542"/>
                    </a:moveTo>
                    <a:cubicBezTo>
                      <a:pt x="676236" y="3544764"/>
                      <a:pt x="642938" y="3367292"/>
                      <a:pt x="617999" y="3271720"/>
                    </a:cubicBezTo>
                    <a:cubicBezTo>
                      <a:pt x="600996" y="3206257"/>
                      <a:pt x="599296" y="3183444"/>
                      <a:pt x="660224" y="3150004"/>
                    </a:cubicBezTo>
                    <a:cubicBezTo>
                      <a:pt x="879567" y="3028997"/>
                      <a:pt x="1461860" y="2690702"/>
                      <a:pt x="1486089" y="2675966"/>
                    </a:cubicBezTo>
                    <a:cubicBezTo>
                      <a:pt x="1516412" y="2657263"/>
                      <a:pt x="1535328" y="2669165"/>
                      <a:pt x="1541917" y="2702888"/>
                    </a:cubicBezTo>
                    <a:cubicBezTo>
                      <a:pt x="1568130" y="2837923"/>
                      <a:pt x="1593564" y="2980467"/>
                      <a:pt x="1622116" y="3115289"/>
                    </a:cubicBezTo>
                    <a:cubicBezTo>
                      <a:pt x="1628988" y="3147808"/>
                      <a:pt x="1634797" y="3136472"/>
                      <a:pt x="1605041" y="3154113"/>
                    </a:cubicBezTo>
                    <a:cubicBezTo>
                      <a:pt x="1542767" y="3191025"/>
                      <a:pt x="984846" y="3511325"/>
                      <a:pt x="749775" y="3644729"/>
                    </a:cubicBezTo>
                    <a:cubicBezTo>
                      <a:pt x="728096" y="3656632"/>
                      <a:pt x="701670" y="3675052"/>
                      <a:pt x="697065" y="3641542"/>
                    </a:cubicBezTo>
                    <a:lnTo>
                      <a:pt x="697065" y="3641542"/>
                    </a:lnTo>
                    <a:close/>
                    <a:moveTo>
                      <a:pt x="815167" y="4195141"/>
                    </a:moveTo>
                    <a:cubicBezTo>
                      <a:pt x="792638" y="4082139"/>
                      <a:pt x="753530" y="3888160"/>
                      <a:pt x="727813" y="3775868"/>
                    </a:cubicBezTo>
                    <a:cubicBezTo>
                      <a:pt x="720019" y="3741436"/>
                      <a:pt x="726325" y="3724928"/>
                      <a:pt x="756931" y="3707500"/>
                    </a:cubicBezTo>
                    <a:cubicBezTo>
                      <a:pt x="1016798" y="3559855"/>
                      <a:pt x="1585204" y="3229211"/>
                      <a:pt x="1642378" y="3194638"/>
                    </a:cubicBezTo>
                    <a:cubicBezTo>
                      <a:pt x="1658389" y="3302751"/>
                      <a:pt x="1710462" y="3563397"/>
                      <a:pt x="1731079" y="3670872"/>
                    </a:cubicBezTo>
                    <a:cubicBezTo>
                      <a:pt x="1646133" y="3740444"/>
                      <a:pt x="1100539" y="4055714"/>
                      <a:pt x="871490" y="4182246"/>
                    </a:cubicBezTo>
                    <a:cubicBezTo>
                      <a:pt x="847473" y="4195920"/>
                      <a:pt x="823456" y="4213844"/>
                      <a:pt x="815167" y="4195141"/>
                    </a:cubicBezTo>
                    <a:lnTo>
                      <a:pt x="815167" y="4195141"/>
                    </a:lnTo>
                    <a:close/>
                    <a:moveTo>
                      <a:pt x="922713" y="4734217"/>
                    </a:moveTo>
                    <a:cubicBezTo>
                      <a:pt x="899687" y="4621924"/>
                      <a:pt x="861572" y="4422347"/>
                      <a:pt x="837342" y="4310338"/>
                    </a:cubicBezTo>
                    <a:cubicBezTo>
                      <a:pt x="832525" y="4287809"/>
                      <a:pt x="829832" y="4269389"/>
                      <a:pt x="852858" y="4256495"/>
                    </a:cubicBezTo>
                    <a:cubicBezTo>
                      <a:pt x="1123352" y="4105165"/>
                      <a:pt x="1639828" y="3798043"/>
                      <a:pt x="1740147" y="3734634"/>
                    </a:cubicBezTo>
                    <a:cubicBezTo>
                      <a:pt x="1762676" y="3865064"/>
                      <a:pt x="1815812" y="4092837"/>
                      <a:pt x="1841529" y="4222771"/>
                    </a:cubicBezTo>
                    <a:cubicBezTo>
                      <a:pt x="1672205" y="4322453"/>
                      <a:pt x="1214816" y="4596419"/>
                      <a:pt x="979745" y="4729824"/>
                    </a:cubicBezTo>
                    <a:cubicBezTo>
                      <a:pt x="958066" y="4741939"/>
                      <a:pt x="929018" y="4773749"/>
                      <a:pt x="922713" y="4734217"/>
                    </a:cubicBezTo>
                    <a:lnTo>
                      <a:pt x="922713" y="4734217"/>
                    </a:lnTo>
                    <a:close/>
                    <a:moveTo>
                      <a:pt x="1036919" y="5280731"/>
                    </a:moveTo>
                    <a:cubicBezTo>
                      <a:pt x="1014814" y="5170422"/>
                      <a:pt x="975281" y="4968862"/>
                      <a:pt x="948855" y="4859545"/>
                    </a:cubicBezTo>
                    <a:cubicBezTo>
                      <a:pt x="937662" y="4813211"/>
                      <a:pt x="931640" y="4819304"/>
                      <a:pt x="968055" y="4798687"/>
                    </a:cubicBezTo>
                    <a:cubicBezTo>
                      <a:pt x="1223530" y="4654159"/>
                      <a:pt x="1771036" y="4336269"/>
                      <a:pt x="1848756" y="4291918"/>
                    </a:cubicBezTo>
                    <a:cubicBezTo>
                      <a:pt x="1864979" y="4383594"/>
                      <a:pt x="1926333" y="4664078"/>
                      <a:pt x="1945320" y="4755542"/>
                    </a:cubicBezTo>
                    <a:cubicBezTo>
                      <a:pt x="1951130" y="4783455"/>
                      <a:pt x="1954176" y="4777221"/>
                      <a:pt x="1936393" y="4788273"/>
                    </a:cubicBezTo>
                    <a:cubicBezTo>
                      <a:pt x="1840821" y="4840912"/>
                      <a:pt x="1336885" y="5132873"/>
                      <a:pt x="1102735" y="5267412"/>
                    </a:cubicBezTo>
                    <a:cubicBezTo>
                      <a:pt x="1082827" y="5279031"/>
                      <a:pt x="1062423" y="5293342"/>
                      <a:pt x="1036919" y="5280731"/>
                    </a:cubicBezTo>
                    <a:lnTo>
                      <a:pt x="1036919" y="5280731"/>
                    </a:lnTo>
                    <a:close/>
                    <a:moveTo>
                      <a:pt x="2052441" y="5326640"/>
                    </a:moveTo>
                    <a:cubicBezTo>
                      <a:pt x="1959986" y="5380484"/>
                      <a:pt x="1437984" y="5680592"/>
                      <a:pt x="1220838" y="5805283"/>
                    </a:cubicBezTo>
                    <a:cubicBezTo>
                      <a:pt x="1191224" y="5822287"/>
                      <a:pt x="1153604" y="5851334"/>
                      <a:pt x="1143898" y="5815202"/>
                    </a:cubicBezTo>
                    <a:cubicBezTo>
                      <a:pt x="1121085" y="5702909"/>
                      <a:pt x="1079356" y="5511339"/>
                      <a:pt x="1055126" y="5399613"/>
                    </a:cubicBezTo>
                    <a:cubicBezTo>
                      <a:pt x="1050309" y="5376800"/>
                      <a:pt x="1047829" y="5358663"/>
                      <a:pt x="1070925" y="5346052"/>
                    </a:cubicBezTo>
                    <a:cubicBezTo>
                      <a:pt x="1341703" y="5195502"/>
                      <a:pt x="1878441" y="4889301"/>
                      <a:pt x="1966503" y="4841975"/>
                    </a:cubicBezTo>
                    <a:cubicBezTo>
                      <a:pt x="1987829" y="4953276"/>
                      <a:pt x="2037138" y="5199328"/>
                      <a:pt x="2060872" y="5310416"/>
                    </a:cubicBezTo>
                    <a:cubicBezTo>
                      <a:pt x="2064343" y="5323240"/>
                      <a:pt x="2052441" y="5326640"/>
                      <a:pt x="2052441" y="5326640"/>
                    </a:cubicBezTo>
                    <a:close/>
                  </a:path>
                </a:pathLst>
              </a:custGeom>
              <a:solidFill>
                <a:srgbClr val="B4B4B5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Graphic 116">
                <a:extLst>
                  <a:ext uri="{FF2B5EF4-FFF2-40B4-BE49-F238E27FC236}">
                    <a16:creationId xmlns:a16="http://schemas.microsoft.com/office/drawing/2014/main" id="{A23B470C-52A4-4B3E-B535-00664F39613F}"/>
                  </a:ext>
                </a:extLst>
              </p:cNvPr>
              <p:cNvSpPr/>
              <p:nvPr/>
            </p:nvSpPr>
            <p:spPr>
              <a:xfrm>
                <a:off x="1516207" y="4026539"/>
                <a:ext cx="822546" cy="435990"/>
              </a:xfrm>
              <a:custGeom>
                <a:avLst/>
                <a:gdLst>
                  <a:gd name="connsiteX0" fmla="*/ 1025300 w 2064980"/>
                  <a:gd name="connsiteY0" fmla="*/ 0 h 1094541"/>
                  <a:gd name="connsiteX1" fmla="*/ 0 w 2064980"/>
                  <a:gd name="connsiteY1" fmla="*/ 506557 h 1094541"/>
                  <a:gd name="connsiteX2" fmla="*/ 64613 w 2064980"/>
                  <a:gd name="connsiteY2" fmla="*/ 532770 h 1094541"/>
                  <a:gd name="connsiteX3" fmla="*/ 1025583 w 2064980"/>
                  <a:gd name="connsiteY3" fmla="*/ 1090550 h 1094541"/>
                  <a:gd name="connsiteX4" fmla="*/ 1063699 w 2064980"/>
                  <a:gd name="connsiteY4" fmla="*/ 1090762 h 1094541"/>
                  <a:gd name="connsiteX5" fmla="*/ 2064981 w 2064980"/>
                  <a:gd name="connsiteY5" fmla="*/ 506769 h 1094541"/>
                  <a:gd name="connsiteX6" fmla="*/ 1025300 w 2064980"/>
                  <a:gd name="connsiteY6" fmla="*/ 0 h 1094541"/>
                  <a:gd name="connsiteX7" fmla="*/ 1025300 w 2064980"/>
                  <a:gd name="connsiteY7" fmla="*/ 0 h 10945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64980" h="1094541">
                    <a:moveTo>
                      <a:pt x="1025300" y="0"/>
                    </a:moveTo>
                    <a:cubicBezTo>
                      <a:pt x="1025300" y="0"/>
                      <a:pt x="45413" y="471133"/>
                      <a:pt x="0" y="506557"/>
                    </a:cubicBezTo>
                    <a:cubicBezTo>
                      <a:pt x="24796" y="507053"/>
                      <a:pt x="44209" y="520868"/>
                      <a:pt x="64613" y="532770"/>
                    </a:cubicBezTo>
                    <a:cubicBezTo>
                      <a:pt x="384842" y="718815"/>
                      <a:pt x="705071" y="904788"/>
                      <a:pt x="1025583" y="1090550"/>
                    </a:cubicBezTo>
                    <a:cubicBezTo>
                      <a:pt x="1038194" y="1094942"/>
                      <a:pt x="1051796" y="1096642"/>
                      <a:pt x="1063699" y="1090762"/>
                    </a:cubicBezTo>
                    <a:cubicBezTo>
                      <a:pt x="1212549" y="1016939"/>
                      <a:pt x="1970258" y="581513"/>
                      <a:pt x="2064981" y="506769"/>
                    </a:cubicBezTo>
                    <a:cubicBezTo>
                      <a:pt x="2054779" y="498764"/>
                      <a:pt x="1025300" y="0"/>
                      <a:pt x="1025300" y="0"/>
                    </a:cubicBezTo>
                    <a:lnTo>
                      <a:pt x="1025300" y="0"/>
                    </a:lnTo>
                    <a:close/>
                  </a:path>
                </a:pathLst>
              </a:custGeom>
              <a:solidFill>
                <a:srgbClr val="DCDADA"/>
              </a:solidFill>
              <a:ln w="70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3099C90C-5FED-4090-85F8-84D79C63FBE3}"/>
                </a:ext>
              </a:extLst>
            </p:cNvPr>
            <p:cNvGrpSpPr/>
            <p:nvPr/>
          </p:nvGrpSpPr>
          <p:grpSpPr>
            <a:xfrm>
              <a:off x="1865230" y="2548476"/>
              <a:ext cx="617376" cy="1846375"/>
              <a:chOff x="1642152" y="2024611"/>
              <a:chExt cx="908132" cy="2384550"/>
            </a:xfrm>
          </p:grpSpPr>
          <p:sp>
            <p:nvSpPr>
              <p:cNvPr id="12" name="Graphic 2">
                <a:extLst>
                  <a:ext uri="{FF2B5EF4-FFF2-40B4-BE49-F238E27FC236}">
                    <a16:creationId xmlns:a16="http://schemas.microsoft.com/office/drawing/2014/main" id="{F9CB947F-9B65-46A6-BFAF-EF650ECB8678}"/>
                  </a:ext>
                </a:extLst>
              </p:cNvPr>
              <p:cNvSpPr/>
              <p:nvPr/>
            </p:nvSpPr>
            <p:spPr>
              <a:xfrm>
                <a:off x="1642152" y="2550487"/>
                <a:ext cx="536425" cy="743574"/>
              </a:xfrm>
              <a:custGeom>
                <a:avLst/>
                <a:gdLst>
                  <a:gd name="connsiteX0" fmla="*/ 5799 w 536425"/>
                  <a:gd name="connsiteY0" fmla="*/ 257080 h 743574"/>
                  <a:gd name="connsiteX1" fmla="*/ 43042 w 536425"/>
                  <a:gd name="connsiteY1" fmla="*/ 34766 h 743574"/>
                  <a:gd name="connsiteX2" fmla="*/ 54377 w 536425"/>
                  <a:gd name="connsiteY2" fmla="*/ 0 h 743574"/>
                  <a:gd name="connsiteX3" fmla="*/ 62282 w 536425"/>
                  <a:gd name="connsiteY3" fmla="*/ 49244 h 743574"/>
                  <a:gd name="connsiteX4" fmla="*/ 125528 w 536425"/>
                  <a:gd name="connsiteY4" fmla="*/ 119063 h 743574"/>
                  <a:gd name="connsiteX5" fmla="*/ 160390 w 536425"/>
                  <a:gd name="connsiteY5" fmla="*/ 136303 h 743574"/>
                  <a:gd name="connsiteX6" fmla="*/ 160104 w 536425"/>
                  <a:gd name="connsiteY6" fmla="*/ 193072 h 743574"/>
                  <a:gd name="connsiteX7" fmla="*/ 237066 w 536425"/>
                  <a:gd name="connsiteY7" fmla="*/ 210217 h 743574"/>
                  <a:gd name="connsiteX8" fmla="*/ 261736 w 536425"/>
                  <a:gd name="connsiteY8" fmla="*/ 189928 h 743574"/>
                  <a:gd name="connsiteX9" fmla="*/ 321458 w 536425"/>
                  <a:gd name="connsiteY9" fmla="*/ 202025 h 743574"/>
                  <a:gd name="connsiteX10" fmla="*/ 441187 w 536425"/>
                  <a:gd name="connsiteY10" fmla="*/ 184404 h 743574"/>
                  <a:gd name="connsiteX11" fmla="*/ 493860 w 536425"/>
                  <a:gd name="connsiteY11" fmla="*/ 181642 h 743574"/>
                  <a:gd name="connsiteX12" fmla="*/ 536151 w 536425"/>
                  <a:gd name="connsiteY12" fmla="*/ 285941 h 743574"/>
                  <a:gd name="connsiteX13" fmla="*/ 517958 w 536425"/>
                  <a:gd name="connsiteY13" fmla="*/ 310706 h 743574"/>
                  <a:gd name="connsiteX14" fmla="*/ 430805 w 536425"/>
                  <a:gd name="connsiteY14" fmla="*/ 348615 h 743574"/>
                  <a:gd name="connsiteX15" fmla="*/ 393086 w 536425"/>
                  <a:gd name="connsiteY15" fmla="*/ 403003 h 743574"/>
                  <a:gd name="connsiteX16" fmla="*/ 410993 w 536425"/>
                  <a:gd name="connsiteY16" fmla="*/ 625126 h 743574"/>
                  <a:gd name="connsiteX17" fmla="*/ 413564 w 536425"/>
                  <a:gd name="connsiteY17" fmla="*/ 701231 h 743574"/>
                  <a:gd name="connsiteX18" fmla="*/ 55710 w 536425"/>
                  <a:gd name="connsiteY18" fmla="*/ 665702 h 743574"/>
                  <a:gd name="connsiteX19" fmla="*/ 38470 w 536425"/>
                  <a:gd name="connsiteY19" fmla="*/ 644938 h 743574"/>
                  <a:gd name="connsiteX20" fmla="*/ 35327 w 536425"/>
                  <a:gd name="connsiteY20" fmla="*/ 636842 h 743574"/>
                  <a:gd name="connsiteX21" fmla="*/ 5799 w 536425"/>
                  <a:gd name="connsiteY21" fmla="*/ 257080 h 743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6425" h="743574">
                    <a:moveTo>
                      <a:pt x="5799" y="257080"/>
                    </a:moveTo>
                    <a:cubicBezTo>
                      <a:pt x="-8488" y="180594"/>
                      <a:pt x="3513" y="104299"/>
                      <a:pt x="43042" y="34766"/>
                    </a:cubicBezTo>
                    <a:cubicBezTo>
                      <a:pt x="49233" y="23908"/>
                      <a:pt x="53900" y="12668"/>
                      <a:pt x="54377" y="0"/>
                    </a:cubicBezTo>
                    <a:cubicBezTo>
                      <a:pt x="64378" y="15050"/>
                      <a:pt x="60568" y="41529"/>
                      <a:pt x="62282" y="49244"/>
                    </a:cubicBezTo>
                    <a:cubicBezTo>
                      <a:pt x="69331" y="82010"/>
                      <a:pt x="91334" y="95917"/>
                      <a:pt x="125528" y="119063"/>
                    </a:cubicBezTo>
                    <a:cubicBezTo>
                      <a:pt x="135625" y="125921"/>
                      <a:pt x="154770" y="135636"/>
                      <a:pt x="160390" y="136303"/>
                    </a:cubicBezTo>
                    <a:cubicBezTo>
                      <a:pt x="134958" y="156115"/>
                      <a:pt x="139911" y="176879"/>
                      <a:pt x="160104" y="193072"/>
                    </a:cubicBezTo>
                    <a:cubicBezTo>
                      <a:pt x="182202" y="210788"/>
                      <a:pt x="210968" y="215075"/>
                      <a:pt x="237066" y="210217"/>
                    </a:cubicBezTo>
                    <a:cubicBezTo>
                      <a:pt x="246210" y="208502"/>
                      <a:pt x="252782" y="201930"/>
                      <a:pt x="261736" y="189928"/>
                    </a:cubicBezTo>
                    <a:cubicBezTo>
                      <a:pt x="282500" y="189548"/>
                      <a:pt x="300884" y="200692"/>
                      <a:pt x="321458" y="202025"/>
                    </a:cubicBezTo>
                    <a:cubicBezTo>
                      <a:pt x="362701" y="204692"/>
                      <a:pt x="402801" y="201073"/>
                      <a:pt x="441187" y="184404"/>
                    </a:cubicBezTo>
                    <a:cubicBezTo>
                      <a:pt x="458237" y="177070"/>
                      <a:pt x="475667" y="170783"/>
                      <a:pt x="493860" y="181642"/>
                    </a:cubicBezTo>
                    <a:cubicBezTo>
                      <a:pt x="517958" y="197834"/>
                      <a:pt x="538342" y="239268"/>
                      <a:pt x="536151" y="285941"/>
                    </a:cubicBezTo>
                    <a:cubicBezTo>
                      <a:pt x="538151" y="300133"/>
                      <a:pt x="528912" y="305943"/>
                      <a:pt x="517958" y="310706"/>
                    </a:cubicBezTo>
                    <a:cubicBezTo>
                      <a:pt x="488907" y="323374"/>
                      <a:pt x="460142" y="336709"/>
                      <a:pt x="430805" y="348615"/>
                    </a:cubicBezTo>
                    <a:cubicBezTo>
                      <a:pt x="405849" y="358711"/>
                      <a:pt x="390990" y="372237"/>
                      <a:pt x="393086" y="403003"/>
                    </a:cubicBezTo>
                    <a:cubicBezTo>
                      <a:pt x="398134" y="477107"/>
                      <a:pt x="384227" y="552259"/>
                      <a:pt x="410993" y="625126"/>
                    </a:cubicBezTo>
                    <a:cubicBezTo>
                      <a:pt x="417184" y="641985"/>
                      <a:pt x="415565" y="694753"/>
                      <a:pt x="413564" y="701231"/>
                    </a:cubicBezTo>
                    <a:cubicBezTo>
                      <a:pt x="285834" y="774478"/>
                      <a:pt x="168200" y="746284"/>
                      <a:pt x="55710" y="665702"/>
                    </a:cubicBezTo>
                    <a:cubicBezTo>
                      <a:pt x="48566" y="659892"/>
                      <a:pt x="43137" y="652748"/>
                      <a:pt x="38470" y="644938"/>
                    </a:cubicBezTo>
                    <a:cubicBezTo>
                      <a:pt x="36946" y="642461"/>
                      <a:pt x="35993" y="639699"/>
                      <a:pt x="35327" y="636842"/>
                    </a:cubicBezTo>
                    <a:cubicBezTo>
                      <a:pt x="35327" y="635508"/>
                      <a:pt x="29135" y="381667"/>
                      <a:pt x="5799" y="257080"/>
                    </a:cubicBezTo>
                    <a:close/>
                  </a:path>
                </a:pathLst>
              </a:custGeom>
              <a:solidFill>
                <a:srgbClr val="DBDAD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Graphic 2">
                <a:extLst>
                  <a:ext uri="{FF2B5EF4-FFF2-40B4-BE49-F238E27FC236}">
                    <a16:creationId xmlns:a16="http://schemas.microsoft.com/office/drawing/2014/main" id="{07444643-740F-4BD2-BB94-1F5E24D8C20D}"/>
                  </a:ext>
                </a:extLst>
              </p:cNvPr>
              <p:cNvSpPr/>
              <p:nvPr/>
            </p:nvSpPr>
            <p:spPr>
              <a:xfrm>
                <a:off x="1674359" y="3288103"/>
                <a:ext cx="207019" cy="817587"/>
              </a:xfrm>
              <a:custGeom>
                <a:avLst/>
                <a:gdLst>
                  <a:gd name="connsiteX0" fmla="*/ 9216 w 207019"/>
                  <a:gd name="connsiteY0" fmla="*/ 795528 h 817587"/>
                  <a:gd name="connsiteX1" fmla="*/ 2644 w 207019"/>
                  <a:gd name="connsiteY1" fmla="*/ 767906 h 817587"/>
                  <a:gd name="connsiteX2" fmla="*/ 15788 w 207019"/>
                  <a:gd name="connsiteY2" fmla="*/ 631889 h 817587"/>
                  <a:gd name="connsiteX3" fmla="*/ 23027 w 207019"/>
                  <a:gd name="connsiteY3" fmla="*/ 498348 h 817587"/>
                  <a:gd name="connsiteX4" fmla="*/ 38172 w 207019"/>
                  <a:gd name="connsiteY4" fmla="*/ 384239 h 817587"/>
                  <a:gd name="connsiteX5" fmla="*/ 33505 w 207019"/>
                  <a:gd name="connsiteY5" fmla="*/ 173546 h 817587"/>
                  <a:gd name="connsiteX6" fmla="*/ 21408 w 207019"/>
                  <a:gd name="connsiteY6" fmla="*/ 54197 h 817587"/>
                  <a:gd name="connsiteX7" fmla="*/ 18455 w 207019"/>
                  <a:gd name="connsiteY7" fmla="*/ 0 h 817587"/>
                  <a:gd name="connsiteX8" fmla="*/ 45221 w 207019"/>
                  <a:gd name="connsiteY8" fmla="*/ 53626 h 817587"/>
                  <a:gd name="connsiteX9" fmla="*/ 148948 w 207019"/>
                  <a:gd name="connsiteY9" fmla="*/ 118682 h 817587"/>
                  <a:gd name="connsiteX10" fmla="*/ 191620 w 207019"/>
                  <a:gd name="connsiteY10" fmla="*/ 185547 h 817587"/>
                  <a:gd name="connsiteX11" fmla="*/ 206955 w 207019"/>
                  <a:gd name="connsiteY11" fmla="*/ 378428 h 817587"/>
                  <a:gd name="connsiteX12" fmla="*/ 114182 w 207019"/>
                  <a:gd name="connsiteY12" fmla="*/ 787908 h 817587"/>
                  <a:gd name="connsiteX13" fmla="*/ 72557 w 207019"/>
                  <a:gd name="connsiteY13" fmla="*/ 817531 h 817587"/>
                  <a:gd name="connsiteX14" fmla="*/ 9216 w 207019"/>
                  <a:gd name="connsiteY14" fmla="*/ 795528 h 81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7019" h="817587">
                    <a:moveTo>
                      <a:pt x="9216" y="795528"/>
                    </a:moveTo>
                    <a:cubicBezTo>
                      <a:pt x="4073" y="787051"/>
                      <a:pt x="-4309" y="779241"/>
                      <a:pt x="2644" y="767906"/>
                    </a:cubicBezTo>
                    <a:cubicBezTo>
                      <a:pt x="11693" y="723043"/>
                      <a:pt x="17122" y="677704"/>
                      <a:pt x="15788" y="631889"/>
                    </a:cubicBezTo>
                    <a:cubicBezTo>
                      <a:pt x="15312" y="627698"/>
                      <a:pt x="20646" y="538639"/>
                      <a:pt x="23027" y="498348"/>
                    </a:cubicBezTo>
                    <a:cubicBezTo>
                      <a:pt x="23599" y="477869"/>
                      <a:pt x="36648" y="392240"/>
                      <a:pt x="38172" y="384239"/>
                    </a:cubicBezTo>
                    <a:cubicBezTo>
                      <a:pt x="51031" y="318897"/>
                      <a:pt x="34934" y="178499"/>
                      <a:pt x="33505" y="173546"/>
                    </a:cubicBezTo>
                    <a:cubicBezTo>
                      <a:pt x="25599" y="147066"/>
                      <a:pt x="22265" y="78296"/>
                      <a:pt x="21408" y="54197"/>
                    </a:cubicBezTo>
                    <a:cubicBezTo>
                      <a:pt x="21408" y="49054"/>
                      <a:pt x="18741" y="14097"/>
                      <a:pt x="18455" y="0"/>
                    </a:cubicBezTo>
                    <a:cubicBezTo>
                      <a:pt x="37315" y="38672"/>
                      <a:pt x="43316" y="48959"/>
                      <a:pt x="45221" y="53626"/>
                    </a:cubicBezTo>
                    <a:cubicBezTo>
                      <a:pt x="62366" y="89249"/>
                      <a:pt x="104752" y="104013"/>
                      <a:pt x="148948" y="118682"/>
                    </a:cubicBezTo>
                    <a:cubicBezTo>
                      <a:pt x="181809" y="129540"/>
                      <a:pt x="189334" y="151448"/>
                      <a:pt x="191620" y="185547"/>
                    </a:cubicBezTo>
                    <a:cubicBezTo>
                      <a:pt x="196001" y="252127"/>
                      <a:pt x="208003" y="311372"/>
                      <a:pt x="206955" y="378428"/>
                    </a:cubicBezTo>
                    <a:cubicBezTo>
                      <a:pt x="172284" y="525018"/>
                      <a:pt x="145900" y="651510"/>
                      <a:pt x="114182" y="787908"/>
                    </a:cubicBezTo>
                    <a:cubicBezTo>
                      <a:pt x="108752" y="812197"/>
                      <a:pt x="96084" y="816578"/>
                      <a:pt x="72557" y="817531"/>
                    </a:cubicBezTo>
                    <a:cubicBezTo>
                      <a:pt x="45602" y="818484"/>
                      <a:pt x="19979" y="807339"/>
                      <a:pt x="9216" y="795528"/>
                    </a:cubicBezTo>
                    <a:close/>
                  </a:path>
                </a:pathLst>
              </a:custGeom>
              <a:solidFill>
                <a:srgbClr val="3F3F5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0">
                <a:extLst>
                  <a:ext uri="{FF2B5EF4-FFF2-40B4-BE49-F238E27FC236}">
                    <a16:creationId xmlns:a16="http://schemas.microsoft.com/office/drawing/2014/main" id="{07F745E5-BE39-4E87-AFF9-2ECA6EA2E6E6}"/>
                  </a:ext>
                </a:extLst>
              </p:cNvPr>
              <p:cNvSpPr/>
              <p:nvPr/>
            </p:nvSpPr>
            <p:spPr>
              <a:xfrm>
                <a:off x="1763585" y="2024611"/>
                <a:ext cx="786699" cy="811911"/>
              </a:xfrm>
              <a:custGeom>
                <a:avLst/>
                <a:gdLst>
                  <a:gd name="connsiteX0" fmla="*/ 136779 w 786699"/>
                  <a:gd name="connsiteY0" fmla="*/ 434626 h 811911"/>
                  <a:gd name="connsiteX1" fmla="*/ 210026 w 786699"/>
                  <a:gd name="connsiteY1" fmla="*/ 583026 h 811911"/>
                  <a:gd name="connsiteX2" fmla="*/ 166878 w 786699"/>
                  <a:gd name="connsiteY2" fmla="*/ 657606 h 811911"/>
                  <a:gd name="connsiteX3" fmla="*/ 136684 w 786699"/>
                  <a:gd name="connsiteY3" fmla="*/ 719043 h 811911"/>
                  <a:gd name="connsiteX4" fmla="*/ 71819 w 786699"/>
                  <a:gd name="connsiteY4" fmla="*/ 736092 h 811911"/>
                  <a:gd name="connsiteX5" fmla="*/ 20574 w 786699"/>
                  <a:gd name="connsiteY5" fmla="*/ 697326 h 811911"/>
                  <a:gd name="connsiteX6" fmla="*/ 37052 w 786699"/>
                  <a:gd name="connsiteY6" fmla="*/ 663702 h 811911"/>
                  <a:gd name="connsiteX7" fmla="*/ 91726 w 786699"/>
                  <a:gd name="connsiteY7" fmla="*/ 619697 h 811911"/>
                  <a:gd name="connsiteX8" fmla="*/ 83153 w 786699"/>
                  <a:gd name="connsiteY8" fmla="*/ 596742 h 811911"/>
                  <a:gd name="connsiteX9" fmla="*/ 71247 w 786699"/>
                  <a:gd name="connsiteY9" fmla="*/ 565118 h 811911"/>
                  <a:gd name="connsiteX10" fmla="*/ 111824 w 786699"/>
                  <a:gd name="connsiteY10" fmla="*/ 559022 h 811911"/>
                  <a:gd name="connsiteX11" fmla="*/ 121730 w 786699"/>
                  <a:gd name="connsiteY11" fmla="*/ 566357 h 811911"/>
                  <a:gd name="connsiteX12" fmla="*/ 139351 w 786699"/>
                  <a:gd name="connsiteY12" fmla="*/ 570929 h 811911"/>
                  <a:gd name="connsiteX13" fmla="*/ 136398 w 786699"/>
                  <a:gd name="connsiteY13" fmla="*/ 553022 h 811911"/>
                  <a:gd name="connsiteX14" fmla="*/ 136779 w 786699"/>
                  <a:gd name="connsiteY14" fmla="*/ 434626 h 811911"/>
                  <a:gd name="connsiteX15" fmla="*/ 778288 w 786699"/>
                  <a:gd name="connsiteY15" fmla="*/ 313754 h 811911"/>
                  <a:gd name="connsiteX16" fmla="*/ 786575 w 786699"/>
                  <a:gd name="connsiteY16" fmla="*/ 341376 h 811911"/>
                  <a:gd name="connsiteX17" fmla="*/ 785527 w 786699"/>
                  <a:gd name="connsiteY17" fmla="*/ 371761 h 811911"/>
                  <a:gd name="connsiteX18" fmla="*/ 708660 w 786699"/>
                  <a:gd name="connsiteY18" fmla="*/ 435959 h 811911"/>
                  <a:gd name="connsiteX19" fmla="*/ 674466 w 786699"/>
                  <a:gd name="connsiteY19" fmla="*/ 473012 h 811911"/>
                  <a:gd name="connsiteX20" fmla="*/ 579406 w 786699"/>
                  <a:gd name="connsiteY20" fmla="*/ 693992 h 811911"/>
                  <a:gd name="connsiteX21" fmla="*/ 532257 w 786699"/>
                  <a:gd name="connsiteY21" fmla="*/ 744760 h 811911"/>
                  <a:gd name="connsiteX22" fmla="*/ 414719 w 786699"/>
                  <a:gd name="connsiteY22" fmla="*/ 811911 h 811911"/>
                  <a:gd name="connsiteX23" fmla="*/ 370999 w 786699"/>
                  <a:gd name="connsiteY23" fmla="*/ 712851 h 811911"/>
                  <a:gd name="connsiteX24" fmla="*/ 425863 w 786699"/>
                  <a:gd name="connsiteY24" fmla="*/ 681609 h 811911"/>
                  <a:gd name="connsiteX25" fmla="*/ 517208 w 786699"/>
                  <a:gd name="connsiteY25" fmla="*/ 596646 h 811911"/>
                  <a:gd name="connsiteX26" fmla="*/ 616268 w 786699"/>
                  <a:gd name="connsiteY26" fmla="*/ 404908 h 811911"/>
                  <a:gd name="connsiteX27" fmla="*/ 724281 w 786699"/>
                  <a:gd name="connsiteY27" fmla="*/ 341948 h 811911"/>
                  <a:gd name="connsiteX28" fmla="*/ 751808 w 786699"/>
                  <a:gd name="connsiteY28" fmla="*/ 323945 h 811911"/>
                  <a:gd name="connsiteX29" fmla="*/ 778288 w 786699"/>
                  <a:gd name="connsiteY29" fmla="*/ 313754 h 811911"/>
                  <a:gd name="connsiteX30" fmla="*/ 136208 w 786699"/>
                  <a:gd name="connsiteY30" fmla="*/ 0 h 811911"/>
                  <a:gd name="connsiteX31" fmla="*/ 210598 w 786699"/>
                  <a:gd name="connsiteY31" fmla="*/ 44482 h 811911"/>
                  <a:gd name="connsiteX32" fmla="*/ 190214 w 786699"/>
                  <a:gd name="connsiteY32" fmla="*/ 109633 h 811911"/>
                  <a:gd name="connsiteX33" fmla="*/ 158591 w 786699"/>
                  <a:gd name="connsiteY33" fmla="*/ 194215 h 811911"/>
                  <a:gd name="connsiteX34" fmla="*/ 144304 w 786699"/>
                  <a:gd name="connsiteY34" fmla="*/ 312134 h 811911"/>
                  <a:gd name="connsiteX35" fmla="*/ 131445 w 786699"/>
                  <a:gd name="connsiteY35" fmla="*/ 378619 h 811911"/>
                  <a:gd name="connsiteX36" fmla="*/ 35719 w 786699"/>
                  <a:gd name="connsiteY36" fmla="*/ 400336 h 811911"/>
                  <a:gd name="connsiteX37" fmla="*/ 0 w 786699"/>
                  <a:gd name="connsiteY37" fmla="*/ 417386 h 811911"/>
                  <a:gd name="connsiteX38" fmla="*/ 14192 w 786699"/>
                  <a:gd name="connsiteY38" fmla="*/ 386906 h 811911"/>
                  <a:gd name="connsiteX39" fmla="*/ 61532 w 786699"/>
                  <a:gd name="connsiteY39" fmla="*/ 204883 h 811911"/>
                  <a:gd name="connsiteX40" fmla="*/ 86487 w 786699"/>
                  <a:gd name="connsiteY40" fmla="*/ 72295 h 811911"/>
                  <a:gd name="connsiteX41" fmla="*/ 136208 w 786699"/>
                  <a:gd name="connsiteY41" fmla="*/ 0 h 8119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86699" h="811911">
                    <a:moveTo>
                      <a:pt x="136779" y="434626"/>
                    </a:moveTo>
                    <a:cubicBezTo>
                      <a:pt x="179165" y="475203"/>
                      <a:pt x="196977" y="528543"/>
                      <a:pt x="210026" y="583026"/>
                    </a:cubicBezTo>
                    <a:cubicBezTo>
                      <a:pt x="218504" y="618268"/>
                      <a:pt x="192119" y="638556"/>
                      <a:pt x="166878" y="657606"/>
                    </a:cubicBezTo>
                    <a:cubicBezTo>
                      <a:pt x="146971" y="672656"/>
                      <a:pt x="125444" y="688181"/>
                      <a:pt x="136684" y="719043"/>
                    </a:cubicBezTo>
                    <a:cubicBezTo>
                      <a:pt x="122015" y="749999"/>
                      <a:pt x="93917" y="738093"/>
                      <a:pt x="71819" y="736092"/>
                    </a:cubicBezTo>
                    <a:cubicBezTo>
                      <a:pt x="49340" y="734092"/>
                      <a:pt x="28575" y="721900"/>
                      <a:pt x="20574" y="697326"/>
                    </a:cubicBezTo>
                    <a:cubicBezTo>
                      <a:pt x="15431" y="681514"/>
                      <a:pt x="28099" y="673227"/>
                      <a:pt x="37052" y="663702"/>
                    </a:cubicBezTo>
                    <a:cubicBezTo>
                      <a:pt x="67913" y="664750"/>
                      <a:pt x="84201" y="647414"/>
                      <a:pt x="91726" y="619697"/>
                    </a:cubicBezTo>
                    <a:cubicBezTo>
                      <a:pt x="94202" y="610553"/>
                      <a:pt x="94964" y="601599"/>
                      <a:pt x="83153" y="596742"/>
                    </a:cubicBezTo>
                    <a:cubicBezTo>
                      <a:pt x="68199" y="590646"/>
                      <a:pt x="61246" y="578454"/>
                      <a:pt x="71247" y="565118"/>
                    </a:cubicBezTo>
                    <a:cubicBezTo>
                      <a:pt x="81153" y="551784"/>
                      <a:pt x="96298" y="547593"/>
                      <a:pt x="111824" y="559022"/>
                    </a:cubicBezTo>
                    <a:cubicBezTo>
                      <a:pt x="115157" y="561499"/>
                      <a:pt x="118110" y="564452"/>
                      <a:pt x="121730" y="566357"/>
                    </a:cubicBezTo>
                    <a:cubicBezTo>
                      <a:pt x="127159" y="569214"/>
                      <a:pt x="130969" y="579501"/>
                      <a:pt x="139351" y="570929"/>
                    </a:cubicBezTo>
                    <a:cubicBezTo>
                      <a:pt x="146495" y="563595"/>
                      <a:pt x="140875" y="559118"/>
                      <a:pt x="136398" y="553022"/>
                    </a:cubicBezTo>
                    <a:cubicBezTo>
                      <a:pt x="95726" y="497586"/>
                      <a:pt x="95822" y="497491"/>
                      <a:pt x="136779" y="434626"/>
                    </a:cubicBezTo>
                    <a:close/>
                    <a:moveTo>
                      <a:pt x="778288" y="313754"/>
                    </a:moveTo>
                    <a:cubicBezTo>
                      <a:pt x="788861" y="319278"/>
                      <a:pt x="786384" y="331470"/>
                      <a:pt x="786575" y="341376"/>
                    </a:cubicBezTo>
                    <a:cubicBezTo>
                      <a:pt x="786765" y="351473"/>
                      <a:pt x="785908" y="361664"/>
                      <a:pt x="785527" y="371761"/>
                    </a:cubicBezTo>
                    <a:cubicBezTo>
                      <a:pt x="766096" y="400526"/>
                      <a:pt x="741331" y="423101"/>
                      <a:pt x="708660" y="435959"/>
                    </a:cubicBezTo>
                    <a:cubicBezTo>
                      <a:pt x="691134" y="442913"/>
                      <a:pt x="681704" y="455676"/>
                      <a:pt x="674466" y="473012"/>
                    </a:cubicBezTo>
                    <a:cubicBezTo>
                      <a:pt x="643986" y="547116"/>
                      <a:pt x="615791" y="622364"/>
                      <a:pt x="579406" y="693992"/>
                    </a:cubicBezTo>
                    <a:cubicBezTo>
                      <a:pt x="568262" y="715899"/>
                      <a:pt x="553974" y="732282"/>
                      <a:pt x="532257" y="744760"/>
                    </a:cubicBezTo>
                    <a:cubicBezTo>
                      <a:pt x="493109" y="767525"/>
                      <a:pt x="456438" y="794004"/>
                      <a:pt x="414719" y="811911"/>
                    </a:cubicBezTo>
                    <a:cubicBezTo>
                      <a:pt x="419195" y="770477"/>
                      <a:pt x="395288" y="741617"/>
                      <a:pt x="370999" y="712851"/>
                    </a:cubicBezTo>
                    <a:cubicBezTo>
                      <a:pt x="395954" y="697897"/>
                      <a:pt x="406337" y="688658"/>
                      <a:pt x="425863" y="681609"/>
                    </a:cubicBezTo>
                    <a:cubicBezTo>
                      <a:pt x="469107" y="666083"/>
                      <a:pt x="497396" y="639032"/>
                      <a:pt x="517208" y="596646"/>
                    </a:cubicBezTo>
                    <a:cubicBezTo>
                      <a:pt x="547592" y="531590"/>
                      <a:pt x="580263" y="467392"/>
                      <a:pt x="616268" y="404908"/>
                    </a:cubicBezTo>
                    <a:cubicBezTo>
                      <a:pt x="641985" y="360331"/>
                      <a:pt x="678466" y="345948"/>
                      <a:pt x="724281" y="341948"/>
                    </a:cubicBezTo>
                    <a:cubicBezTo>
                      <a:pt x="736569" y="340614"/>
                      <a:pt x="742950" y="330518"/>
                      <a:pt x="751808" y="323945"/>
                    </a:cubicBezTo>
                    <a:cubicBezTo>
                      <a:pt x="759619" y="318135"/>
                      <a:pt x="767334" y="308134"/>
                      <a:pt x="778288" y="313754"/>
                    </a:cubicBezTo>
                    <a:close/>
                    <a:moveTo>
                      <a:pt x="136208" y="0"/>
                    </a:moveTo>
                    <a:cubicBezTo>
                      <a:pt x="160973" y="14859"/>
                      <a:pt x="185833" y="29623"/>
                      <a:pt x="210598" y="44482"/>
                    </a:cubicBezTo>
                    <a:cubicBezTo>
                      <a:pt x="216884" y="70295"/>
                      <a:pt x="206407" y="92583"/>
                      <a:pt x="190214" y="109633"/>
                    </a:cubicBezTo>
                    <a:cubicBezTo>
                      <a:pt x="167069" y="134112"/>
                      <a:pt x="160115" y="162782"/>
                      <a:pt x="158591" y="194215"/>
                    </a:cubicBezTo>
                    <a:cubicBezTo>
                      <a:pt x="156210" y="243650"/>
                      <a:pt x="148781" y="262795"/>
                      <a:pt x="144304" y="312134"/>
                    </a:cubicBezTo>
                    <a:cubicBezTo>
                      <a:pt x="143066" y="326231"/>
                      <a:pt x="136112" y="357664"/>
                      <a:pt x="131445" y="378619"/>
                    </a:cubicBezTo>
                    <a:cubicBezTo>
                      <a:pt x="96488" y="366332"/>
                      <a:pt x="65532" y="388715"/>
                      <a:pt x="35719" y="400336"/>
                    </a:cubicBezTo>
                    <a:cubicBezTo>
                      <a:pt x="23432" y="405098"/>
                      <a:pt x="11906" y="411671"/>
                      <a:pt x="0" y="417386"/>
                    </a:cubicBezTo>
                    <a:cubicBezTo>
                      <a:pt x="2191" y="410623"/>
                      <a:pt x="10192" y="392240"/>
                      <a:pt x="14192" y="386906"/>
                    </a:cubicBezTo>
                    <a:cubicBezTo>
                      <a:pt x="45910" y="320421"/>
                      <a:pt x="50578" y="270891"/>
                      <a:pt x="61532" y="204883"/>
                    </a:cubicBezTo>
                    <a:cubicBezTo>
                      <a:pt x="68961" y="160496"/>
                      <a:pt x="74962" y="115824"/>
                      <a:pt x="86487" y="72295"/>
                    </a:cubicBezTo>
                    <a:cubicBezTo>
                      <a:pt x="94298" y="42672"/>
                      <a:pt x="117634" y="22765"/>
                      <a:pt x="136208" y="0"/>
                    </a:cubicBezTo>
                    <a:close/>
                  </a:path>
                </a:pathLst>
              </a:custGeom>
              <a:solidFill>
                <a:srgbClr val="F1B8B8"/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" name="Graphic 2">
                <a:extLst>
                  <a:ext uri="{FF2B5EF4-FFF2-40B4-BE49-F238E27FC236}">
                    <a16:creationId xmlns:a16="http://schemas.microsoft.com/office/drawing/2014/main" id="{C81B16FA-5353-4979-8CE2-0E5C8E515B87}"/>
                  </a:ext>
                </a:extLst>
              </p:cNvPr>
              <p:cNvSpPr/>
              <p:nvPr/>
            </p:nvSpPr>
            <p:spPr>
              <a:xfrm>
                <a:off x="1696435" y="2399058"/>
                <a:ext cx="211447" cy="289479"/>
              </a:xfrm>
              <a:custGeom>
                <a:avLst/>
                <a:gdLst>
                  <a:gd name="connsiteX0" fmla="*/ 104297 w 211447"/>
                  <a:gd name="connsiteY0" fmla="*/ 289350 h 289479"/>
                  <a:gd name="connsiteX1" fmla="*/ 53910 w 211447"/>
                  <a:gd name="connsiteY1" fmla="*/ 259537 h 289479"/>
                  <a:gd name="connsiteX2" fmla="*/ 5142 w 211447"/>
                  <a:gd name="connsiteY2" fmla="*/ 172098 h 289479"/>
                  <a:gd name="connsiteX3" fmla="*/ 94 w 211447"/>
                  <a:gd name="connsiteY3" fmla="*/ 151428 h 289479"/>
                  <a:gd name="connsiteX4" fmla="*/ 67150 w 211447"/>
                  <a:gd name="connsiteY4" fmla="*/ 42939 h 289479"/>
                  <a:gd name="connsiteX5" fmla="*/ 192975 w 211447"/>
                  <a:gd name="connsiteY5" fmla="*/ 1219 h 289479"/>
                  <a:gd name="connsiteX6" fmla="*/ 206501 w 211447"/>
                  <a:gd name="connsiteY6" fmla="*/ 13602 h 289479"/>
                  <a:gd name="connsiteX7" fmla="*/ 209834 w 211447"/>
                  <a:gd name="connsiteY7" fmla="*/ 49130 h 289479"/>
                  <a:gd name="connsiteX8" fmla="*/ 208787 w 211447"/>
                  <a:gd name="connsiteY8" fmla="*/ 65037 h 289479"/>
                  <a:gd name="connsiteX9" fmla="*/ 186974 w 211447"/>
                  <a:gd name="connsiteY9" fmla="*/ 89325 h 289479"/>
                  <a:gd name="connsiteX10" fmla="*/ 198595 w 211447"/>
                  <a:gd name="connsiteY10" fmla="*/ 169526 h 289479"/>
                  <a:gd name="connsiteX11" fmla="*/ 210882 w 211447"/>
                  <a:gd name="connsiteY11" fmla="*/ 187147 h 289479"/>
                  <a:gd name="connsiteX12" fmla="*/ 194213 w 211447"/>
                  <a:gd name="connsiteY12" fmla="*/ 198577 h 289479"/>
                  <a:gd name="connsiteX13" fmla="*/ 179735 w 211447"/>
                  <a:gd name="connsiteY13" fmla="*/ 186671 h 289479"/>
                  <a:gd name="connsiteX14" fmla="*/ 142778 w 211447"/>
                  <a:gd name="connsiteY14" fmla="*/ 187814 h 289479"/>
                  <a:gd name="connsiteX15" fmla="*/ 158590 w 211447"/>
                  <a:gd name="connsiteY15" fmla="*/ 227152 h 289479"/>
                  <a:gd name="connsiteX16" fmla="*/ 148684 w 211447"/>
                  <a:gd name="connsiteY16" fmla="*/ 270205 h 289479"/>
                  <a:gd name="connsiteX17" fmla="*/ 104297 w 211447"/>
                  <a:gd name="connsiteY17" fmla="*/ 289350 h 289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11447" h="289479">
                    <a:moveTo>
                      <a:pt x="104297" y="289350"/>
                    </a:moveTo>
                    <a:cubicBezTo>
                      <a:pt x="87438" y="279540"/>
                      <a:pt x="69817" y="270777"/>
                      <a:pt x="53910" y="259537"/>
                    </a:cubicBezTo>
                    <a:cubicBezTo>
                      <a:pt x="24002" y="238487"/>
                      <a:pt x="3047" y="211722"/>
                      <a:pt x="5142" y="172098"/>
                    </a:cubicBezTo>
                    <a:cubicBezTo>
                      <a:pt x="5523" y="165335"/>
                      <a:pt x="1904" y="158382"/>
                      <a:pt x="94" y="151428"/>
                    </a:cubicBezTo>
                    <a:cubicBezTo>
                      <a:pt x="-2002" y="100184"/>
                      <a:pt x="31336" y="70752"/>
                      <a:pt x="67150" y="42939"/>
                    </a:cubicBezTo>
                    <a:cubicBezTo>
                      <a:pt x="98201" y="21888"/>
                      <a:pt x="151827" y="-6210"/>
                      <a:pt x="192975" y="1219"/>
                    </a:cubicBezTo>
                    <a:cubicBezTo>
                      <a:pt x="199262" y="4172"/>
                      <a:pt x="204786" y="6934"/>
                      <a:pt x="206501" y="13602"/>
                    </a:cubicBezTo>
                    <a:cubicBezTo>
                      <a:pt x="211454" y="26937"/>
                      <a:pt x="210311" y="37509"/>
                      <a:pt x="209834" y="49130"/>
                    </a:cubicBezTo>
                    <a:cubicBezTo>
                      <a:pt x="210120" y="52178"/>
                      <a:pt x="209263" y="62084"/>
                      <a:pt x="208787" y="65037"/>
                    </a:cubicBezTo>
                    <a:cubicBezTo>
                      <a:pt x="201452" y="57036"/>
                      <a:pt x="190403" y="85611"/>
                      <a:pt x="186974" y="89325"/>
                    </a:cubicBezTo>
                    <a:cubicBezTo>
                      <a:pt x="164305" y="122949"/>
                      <a:pt x="176116" y="140760"/>
                      <a:pt x="198595" y="169526"/>
                    </a:cubicBezTo>
                    <a:cubicBezTo>
                      <a:pt x="202976" y="175146"/>
                      <a:pt x="206691" y="181146"/>
                      <a:pt x="210882" y="187147"/>
                    </a:cubicBezTo>
                    <a:cubicBezTo>
                      <a:pt x="213930" y="191529"/>
                      <a:pt x="204119" y="208007"/>
                      <a:pt x="194213" y="198577"/>
                    </a:cubicBezTo>
                    <a:cubicBezTo>
                      <a:pt x="190689" y="195243"/>
                      <a:pt x="184307" y="188957"/>
                      <a:pt x="179735" y="186671"/>
                    </a:cubicBezTo>
                    <a:cubicBezTo>
                      <a:pt x="171163" y="182385"/>
                      <a:pt x="159733" y="170002"/>
                      <a:pt x="142778" y="187814"/>
                    </a:cubicBezTo>
                    <a:cubicBezTo>
                      <a:pt x="118490" y="213341"/>
                      <a:pt x="153256" y="220008"/>
                      <a:pt x="158590" y="227152"/>
                    </a:cubicBezTo>
                    <a:cubicBezTo>
                      <a:pt x="162971" y="230010"/>
                      <a:pt x="161257" y="256203"/>
                      <a:pt x="148684" y="270205"/>
                    </a:cubicBezTo>
                    <a:cubicBezTo>
                      <a:pt x="136587" y="284016"/>
                      <a:pt x="128300" y="290493"/>
                      <a:pt x="104297" y="289350"/>
                    </a:cubicBezTo>
                    <a:close/>
                  </a:path>
                </a:pathLst>
              </a:custGeom>
              <a:solidFill>
                <a:srgbClr val="3E384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Graphic 2">
                <a:extLst>
                  <a:ext uri="{FF2B5EF4-FFF2-40B4-BE49-F238E27FC236}">
                    <a16:creationId xmlns:a16="http://schemas.microsoft.com/office/drawing/2014/main" id="{91125D75-4687-4590-AFBD-22B357558C8C}"/>
                  </a:ext>
                </a:extLst>
              </p:cNvPr>
              <p:cNvSpPr/>
              <p:nvPr/>
            </p:nvSpPr>
            <p:spPr>
              <a:xfrm>
                <a:off x="1664330" y="4067702"/>
                <a:ext cx="187073" cy="169823"/>
              </a:xfrm>
              <a:custGeom>
                <a:avLst/>
                <a:gdLst>
                  <a:gd name="connsiteX0" fmla="*/ 186790 w 187073"/>
                  <a:gd name="connsiteY0" fmla="*/ 25073 h 169823"/>
                  <a:gd name="connsiteX1" fmla="*/ 144594 w 187073"/>
                  <a:gd name="connsiteY1" fmla="*/ 96130 h 169823"/>
                  <a:gd name="connsiteX2" fmla="*/ 100874 w 187073"/>
                  <a:gd name="connsiteY2" fmla="*/ 134135 h 169823"/>
                  <a:gd name="connsiteX3" fmla="*/ 28770 w 187073"/>
                  <a:gd name="connsiteY3" fmla="*/ 166710 h 169823"/>
                  <a:gd name="connsiteX4" fmla="*/ 5 w 187073"/>
                  <a:gd name="connsiteY4" fmla="*/ 102797 h 169823"/>
                  <a:gd name="connsiteX5" fmla="*/ 19340 w 187073"/>
                  <a:gd name="connsiteY5" fmla="*/ 16024 h 169823"/>
                  <a:gd name="connsiteX6" fmla="*/ 90016 w 187073"/>
                  <a:gd name="connsiteY6" fmla="*/ 36408 h 169823"/>
                  <a:gd name="connsiteX7" fmla="*/ 124115 w 187073"/>
                  <a:gd name="connsiteY7" fmla="*/ 8214 h 169823"/>
                  <a:gd name="connsiteX8" fmla="*/ 169169 w 187073"/>
                  <a:gd name="connsiteY8" fmla="*/ 1642 h 169823"/>
                  <a:gd name="connsiteX9" fmla="*/ 186790 w 187073"/>
                  <a:gd name="connsiteY9" fmla="*/ 25073 h 169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73" h="169823">
                    <a:moveTo>
                      <a:pt x="186790" y="25073"/>
                    </a:moveTo>
                    <a:cubicBezTo>
                      <a:pt x="189171" y="58506"/>
                      <a:pt x="176693" y="82223"/>
                      <a:pt x="144594" y="96130"/>
                    </a:cubicBezTo>
                    <a:cubicBezTo>
                      <a:pt x="126687" y="103845"/>
                      <a:pt x="111352" y="116894"/>
                      <a:pt x="100874" y="134135"/>
                    </a:cubicBezTo>
                    <a:cubicBezTo>
                      <a:pt x="84206" y="161757"/>
                      <a:pt x="61346" y="176711"/>
                      <a:pt x="28770" y="166710"/>
                    </a:cubicBezTo>
                    <a:cubicBezTo>
                      <a:pt x="-3710" y="156709"/>
                      <a:pt x="386" y="128705"/>
                      <a:pt x="5" y="102797"/>
                    </a:cubicBezTo>
                    <a:cubicBezTo>
                      <a:pt x="-281" y="80318"/>
                      <a:pt x="12768" y="41932"/>
                      <a:pt x="19340" y="16024"/>
                    </a:cubicBezTo>
                    <a:cubicBezTo>
                      <a:pt x="40391" y="31455"/>
                      <a:pt x="63155" y="40694"/>
                      <a:pt x="90016" y="36408"/>
                    </a:cubicBezTo>
                    <a:cubicBezTo>
                      <a:pt x="107161" y="33741"/>
                      <a:pt x="120877" y="27454"/>
                      <a:pt x="124115" y="8214"/>
                    </a:cubicBezTo>
                    <a:cubicBezTo>
                      <a:pt x="139260" y="3832"/>
                      <a:pt x="147737" y="-3216"/>
                      <a:pt x="169169" y="1642"/>
                    </a:cubicBezTo>
                    <a:cubicBezTo>
                      <a:pt x="182789" y="4690"/>
                      <a:pt x="185933" y="15167"/>
                      <a:pt x="186790" y="2507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Graphic 2">
                <a:extLst>
                  <a:ext uri="{FF2B5EF4-FFF2-40B4-BE49-F238E27FC236}">
                    <a16:creationId xmlns:a16="http://schemas.microsoft.com/office/drawing/2014/main" id="{767888FD-89D7-465D-95C5-A1F52C44C9F6}"/>
                  </a:ext>
                </a:extLst>
              </p:cNvPr>
              <p:cNvSpPr/>
              <p:nvPr/>
            </p:nvSpPr>
            <p:spPr>
              <a:xfrm>
                <a:off x="1880747" y="4236793"/>
                <a:ext cx="286146" cy="172368"/>
              </a:xfrm>
              <a:custGeom>
                <a:avLst/>
                <a:gdLst>
                  <a:gd name="connsiteX0" fmla="*/ 111248 w 286146"/>
                  <a:gd name="connsiteY0" fmla="*/ 9335 h 172368"/>
                  <a:gd name="connsiteX1" fmla="*/ 122773 w 286146"/>
                  <a:gd name="connsiteY1" fmla="*/ 6953 h 172368"/>
                  <a:gd name="connsiteX2" fmla="*/ 181352 w 286146"/>
                  <a:gd name="connsiteY2" fmla="*/ 47720 h 172368"/>
                  <a:gd name="connsiteX3" fmla="*/ 239264 w 286146"/>
                  <a:gd name="connsiteY3" fmla="*/ 53340 h 172368"/>
                  <a:gd name="connsiteX4" fmla="*/ 283841 w 286146"/>
                  <a:gd name="connsiteY4" fmla="*/ 79248 h 172368"/>
                  <a:gd name="connsiteX5" fmla="*/ 267648 w 286146"/>
                  <a:gd name="connsiteY5" fmla="*/ 131921 h 172368"/>
                  <a:gd name="connsiteX6" fmla="*/ 259266 w 286146"/>
                  <a:gd name="connsiteY6" fmla="*/ 140779 h 172368"/>
                  <a:gd name="connsiteX7" fmla="*/ 236216 w 286146"/>
                  <a:gd name="connsiteY7" fmla="*/ 151352 h 172368"/>
                  <a:gd name="connsiteX8" fmla="*/ 80768 w 286146"/>
                  <a:gd name="connsiteY8" fmla="*/ 170402 h 172368"/>
                  <a:gd name="connsiteX9" fmla="*/ 37905 w 286146"/>
                  <a:gd name="connsiteY9" fmla="*/ 168974 h 172368"/>
                  <a:gd name="connsiteX10" fmla="*/ 948 w 286146"/>
                  <a:gd name="connsiteY10" fmla="*/ 118015 h 172368"/>
                  <a:gd name="connsiteX11" fmla="*/ 24189 w 286146"/>
                  <a:gd name="connsiteY11" fmla="*/ 0 h 172368"/>
                  <a:gd name="connsiteX12" fmla="*/ 111248 w 286146"/>
                  <a:gd name="connsiteY12" fmla="*/ 9335 h 172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6146" h="172368">
                    <a:moveTo>
                      <a:pt x="111248" y="9335"/>
                    </a:moveTo>
                    <a:cubicBezTo>
                      <a:pt x="115058" y="8572"/>
                      <a:pt x="118963" y="7715"/>
                      <a:pt x="122773" y="6953"/>
                    </a:cubicBezTo>
                    <a:cubicBezTo>
                      <a:pt x="130965" y="36862"/>
                      <a:pt x="155158" y="44101"/>
                      <a:pt x="181352" y="47720"/>
                    </a:cubicBezTo>
                    <a:cubicBezTo>
                      <a:pt x="200497" y="50387"/>
                      <a:pt x="219928" y="51435"/>
                      <a:pt x="239264" y="53340"/>
                    </a:cubicBezTo>
                    <a:cubicBezTo>
                      <a:pt x="258123" y="55150"/>
                      <a:pt x="277459" y="58388"/>
                      <a:pt x="283841" y="79248"/>
                    </a:cubicBezTo>
                    <a:cubicBezTo>
                      <a:pt x="290032" y="99346"/>
                      <a:pt x="283460" y="117538"/>
                      <a:pt x="267648" y="131921"/>
                    </a:cubicBezTo>
                    <a:cubicBezTo>
                      <a:pt x="264600" y="134684"/>
                      <a:pt x="262029" y="137827"/>
                      <a:pt x="259266" y="140779"/>
                    </a:cubicBezTo>
                    <a:cubicBezTo>
                      <a:pt x="251551" y="144304"/>
                      <a:pt x="243836" y="147828"/>
                      <a:pt x="236216" y="151352"/>
                    </a:cubicBezTo>
                    <a:cubicBezTo>
                      <a:pt x="183638" y="151733"/>
                      <a:pt x="131917" y="157448"/>
                      <a:pt x="80768" y="170402"/>
                    </a:cubicBezTo>
                    <a:cubicBezTo>
                      <a:pt x="67052" y="173831"/>
                      <a:pt x="52193" y="172403"/>
                      <a:pt x="37905" y="168974"/>
                    </a:cubicBezTo>
                    <a:cubicBezTo>
                      <a:pt x="10759" y="162496"/>
                      <a:pt x="-4005" y="146590"/>
                      <a:pt x="948" y="118015"/>
                    </a:cubicBezTo>
                    <a:cubicBezTo>
                      <a:pt x="7806" y="78581"/>
                      <a:pt x="16379" y="39338"/>
                      <a:pt x="24189" y="0"/>
                    </a:cubicBezTo>
                    <a:cubicBezTo>
                      <a:pt x="52860" y="5429"/>
                      <a:pt x="81530" y="12763"/>
                      <a:pt x="111248" y="9335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Graphic 2">
                <a:extLst>
                  <a:ext uri="{FF2B5EF4-FFF2-40B4-BE49-F238E27FC236}">
                    <a16:creationId xmlns:a16="http://schemas.microsoft.com/office/drawing/2014/main" id="{34AA447D-794C-47D9-9AB3-C29F893E9F3D}"/>
                  </a:ext>
                </a:extLst>
              </p:cNvPr>
              <p:cNvSpPr/>
              <p:nvPr/>
            </p:nvSpPr>
            <p:spPr>
              <a:xfrm>
                <a:off x="1682710" y="3190662"/>
                <a:ext cx="377936" cy="1058091"/>
              </a:xfrm>
              <a:custGeom>
                <a:avLst/>
                <a:gdLst>
                  <a:gd name="connsiteX0" fmla="*/ 377102 w 377936"/>
                  <a:gd name="connsiteY0" fmla="*/ 320421 h 1058091"/>
                  <a:gd name="connsiteX1" fmla="*/ 377102 w 377936"/>
                  <a:gd name="connsiteY1" fmla="*/ 172403 h 1058091"/>
                  <a:gd name="connsiteX2" fmla="*/ 371387 w 377936"/>
                  <a:gd name="connsiteY2" fmla="*/ 61531 h 1058091"/>
                  <a:gd name="connsiteX3" fmla="*/ 349385 w 377936"/>
                  <a:gd name="connsiteY3" fmla="*/ 61246 h 1058091"/>
                  <a:gd name="connsiteX4" fmla="*/ 261659 w 377936"/>
                  <a:gd name="connsiteY4" fmla="*/ 92678 h 1058091"/>
                  <a:gd name="connsiteX5" fmla="*/ 15629 w 377936"/>
                  <a:gd name="connsiteY5" fmla="*/ 16478 h 1058091"/>
                  <a:gd name="connsiteX6" fmla="*/ 1246 w 377936"/>
                  <a:gd name="connsiteY6" fmla="*/ 0 h 1058091"/>
                  <a:gd name="connsiteX7" fmla="*/ 1436 w 377936"/>
                  <a:gd name="connsiteY7" fmla="*/ 10287 h 1058091"/>
                  <a:gd name="connsiteX8" fmla="*/ 103 w 377936"/>
                  <a:gd name="connsiteY8" fmla="*/ 56197 h 1058091"/>
                  <a:gd name="connsiteX9" fmla="*/ 6485 w 377936"/>
                  <a:gd name="connsiteY9" fmla="*/ 97536 h 1058091"/>
                  <a:gd name="connsiteX10" fmla="*/ 22296 w 377936"/>
                  <a:gd name="connsiteY10" fmla="*/ 134493 h 1058091"/>
                  <a:gd name="connsiteX11" fmla="*/ 64873 w 377936"/>
                  <a:gd name="connsiteY11" fmla="*/ 187738 h 1058091"/>
                  <a:gd name="connsiteX12" fmla="*/ 99449 w 377936"/>
                  <a:gd name="connsiteY12" fmla="*/ 204216 h 1058091"/>
                  <a:gd name="connsiteX13" fmla="*/ 147931 w 377936"/>
                  <a:gd name="connsiteY13" fmla="*/ 223456 h 1058091"/>
                  <a:gd name="connsiteX14" fmla="*/ 179363 w 377936"/>
                  <a:gd name="connsiteY14" fmla="*/ 263366 h 1058091"/>
                  <a:gd name="connsiteX15" fmla="*/ 186317 w 377936"/>
                  <a:gd name="connsiteY15" fmla="*/ 351949 h 1058091"/>
                  <a:gd name="connsiteX16" fmla="*/ 198413 w 377936"/>
                  <a:gd name="connsiteY16" fmla="*/ 475774 h 1058091"/>
                  <a:gd name="connsiteX17" fmla="*/ 204033 w 377936"/>
                  <a:gd name="connsiteY17" fmla="*/ 871538 h 1058091"/>
                  <a:gd name="connsiteX18" fmla="*/ 210891 w 377936"/>
                  <a:gd name="connsiteY18" fmla="*/ 1038225 h 1058091"/>
                  <a:gd name="connsiteX19" fmla="*/ 218321 w 377936"/>
                  <a:gd name="connsiteY19" fmla="*/ 1043464 h 1058091"/>
                  <a:gd name="connsiteX20" fmla="*/ 289568 w 377936"/>
                  <a:gd name="connsiteY20" fmla="*/ 1057561 h 1058091"/>
                  <a:gd name="connsiteX21" fmla="*/ 320905 w 377936"/>
                  <a:gd name="connsiteY21" fmla="*/ 1053179 h 1058091"/>
                  <a:gd name="connsiteX22" fmla="*/ 334621 w 377936"/>
                  <a:gd name="connsiteY22" fmla="*/ 1038606 h 1058091"/>
                  <a:gd name="connsiteX23" fmla="*/ 361767 w 377936"/>
                  <a:gd name="connsiteY23" fmla="*/ 707803 h 1058091"/>
                  <a:gd name="connsiteX24" fmla="*/ 371006 w 377936"/>
                  <a:gd name="connsiteY24" fmla="*/ 541591 h 1058091"/>
                  <a:gd name="connsiteX25" fmla="*/ 377102 w 377936"/>
                  <a:gd name="connsiteY25" fmla="*/ 320421 h 1058091"/>
                  <a:gd name="connsiteX26" fmla="*/ 373007 w 377936"/>
                  <a:gd name="connsiteY26" fmla="*/ 421767 h 1058091"/>
                  <a:gd name="connsiteX27" fmla="*/ 373007 w 377936"/>
                  <a:gd name="connsiteY27" fmla="*/ 420814 h 1058091"/>
                  <a:gd name="connsiteX28" fmla="*/ 373673 w 377936"/>
                  <a:gd name="connsiteY28" fmla="*/ 420910 h 1058091"/>
                  <a:gd name="connsiteX29" fmla="*/ 373007 w 377936"/>
                  <a:gd name="connsiteY29" fmla="*/ 421767 h 1058091"/>
                  <a:gd name="connsiteX30" fmla="*/ 373007 w 377936"/>
                  <a:gd name="connsiteY30" fmla="*/ 421767 h 1058091"/>
                  <a:gd name="connsiteX31" fmla="*/ 373007 w 377936"/>
                  <a:gd name="connsiteY31" fmla="*/ 421767 h 1058091"/>
                  <a:gd name="connsiteX32" fmla="*/ 359291 w 377936"/>
                  <a:gd name="connsiteY32" fmla="*/ 599408 h 1058091"/>
                  <a:gd name="connsiteX33" fmla="*/ 359386 w 377936"/>
                  <a:gd name="connsiteY33" fmla="*/ 599218 h 1058091"/>
                  <a:gd name="connsiteX34" fmla="*/ 359386 w 377936"/>
                  <a:gd name="connsiteY34" fmla="*/ 599218 h 1058091"/>
                  <a:gd name="connsiteX35" fmla="*/ 359386 w 377936"/>
                  <a:gd name="connsiteY35" fmla="*/ 599218 h 1058091"/>
                  <a:gd name="connsiteX36" fmla="*/ 359386 w 377936"/>
                  <a:gd name="connsiteY36" fmla="*/ 599504 h 1058091"/>
                  <a:gd name="connsiteX37" fmla="*/ 359291 w 377936"/>
                  <a:gd name="connsiteY37" fmla="*/ 599408 h 1058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77936" h="1058091">
                    <a:moveTo>
                      <a:pt x="377102" y="320421"/>
                    </a:moveTo>
                    <a:cubicBezTo>
                      <a:pt x="377102" y="271081"/>
                      <a:pt x="377102" y="221742"/>
                      <a:pt x="377102" y="172403"/>
                    </a:cubicBezTo>
                    <a:cubicBezTo>
                      <a:pt x="380722" y="135160"/>
                      <a:pt x="371387" y="98584"/>
                      <a:pt x="371387" y="61531"/>
                    </a:cubicBezTo>
                    <a:cubicBezTo>
                      <a:pt x="364148" y="49816"/>
                      <a:pt x="357386" y="54102"/>
                      <a:pt x="349385" y="61246"/>
                    </a:cubicBezTo>
                    <a:cubicBezTo>
                      <a:pt x="324429" y="83439"/>
                      <a:pt x="294044" y="90678"/>
                      <a:pt x="261659" y="92678"/>
                    </a:cubicBezTo>
                    <a:cubicBezTo>
                      <a:pt x="170029" y="98298"/>
                      <a:pt x="87828" y="73628"/>
                      <a:pt x="15629" y="16478"/>
                    </a:cubicBezTo>
                    <a:cubicBezTo>
                      <a:pt x="10866" y="10954"/>
                      <a:pt x="6008" y="5429"/>
                      <a:pt x="1246" y="0"/>
                    </a:cubicBezTo>
                    <a:cubicBezTo>
                      <a:pt x="2389" y="1238"/>
                      <a:pt x="1341" y="8477"/>
                      <a:pt x="1436" y="10287"/>
                    </a:cubicBezTo>
                    <a:cubicBezTo>
                      <a:pt x="1532" y="14097"/>
                      <a:pt x="-469" y="43815"/>
                      <a:pt x="103" y="56197"/>
                    </a:cubicBezTo>
                    <a:cubicBezTo>
                      <a:pt x="484" y="64484"/>
                      <a:pt x="865" y="77819"/>
                      <a:pt x="6485" y="97536"/>
                    </a:cubicBezTo>
                    <a:cubicBezTo>
                      <a:pt x="7151" y="99917"/>
                      <a:pt x="22582" y="137255"/>
                      <a:pt x="22296" y="134493"/>
                    </a:cubicBezTo>
                    <a:cubicBezTo>
                      <a:pt x="31535" y="158782"/>
                      <a:pt x="43251" y="172498"/>
                      <a:pt x="64873" y="187738"/>
                    </a:cubicBezTo>
                    <a:cubicBezTo>
                      <a:pt x="75350" y="195167"/>
                      <a:pt x="87161" y="200596"/>
                      <a:pt x="99449" y="204216"/>
                    </a:cubicBezTo>
                    <a:cubicBezTo>
                      <a:pt x="116022" y="209169"/>
                      <a:pt x="131167" y="219361"/>
                      <a:pt x="147931" y="223456"/>
                    </a:cubicBezTo>
                    <a:cubicBezTo>
                      <a:pt x="170029" y="228886"/>
                      <a:pt x="177363" y="244221"/>
                      <a:pt x="179363" y="263366"/>
                    </a:cubicBezTo>
                    <a:cubicBezTo>
                      <a:pt x="182507" y="292798"/>
                      <a:pt x="183650" y="322516"/>
                      <a:pt x="186317" y="351949"/>
                    </a:cubicBezTo>
                    <a:cubicBezTo>
                      <a:pt x="190031" y="393287"/>
                      <a:pt x="194318" y="434530"/>
                      <a:pt x="198413" y="475774"/>
                    </a:cubicBezTo>
                    <a:cubicBezTo>
                      <a:pt x="205938" y="577024"/>
                      <a:pt x="204414" y="807625"/>
                      <a:pt x="204033" y="871538"/>
                    </a:cubicBezTo>
                    <a:cubicBezTo>
                      <a:pt x="204319" y="900874"/>
                      <a:pt x="198794" y="1014317"/>
                      <a:pt x="210891" y="1038225"/>
                    </a:cubicBezTo>
                    <a:cubicBezTo>
                      <a:pt x="212891" y="1040035"/>
                      <a:pt x="216225" y="1041845"/>
                      <a:pt x="218321" y="1043464"/>
                    </a:cubicBezTo>
                    <a:cubicBezTo>
                      <a:pt x="234418" y="1055656"/>
                      <a:pt x="260707" y="1056037"/>
                      <a:pt x="289568" y="1057561"/>
                    </a:cubicBezTo>
                    <a:cubicBezTo>
                      <a:pt x="296807" y="1058704"/>
                      <a:pt x="312904" y="1058323"/>
                      <a:pt x="320905" y="1053179"/>
                    </a:cubicBezTo>
                    <a:cubicBezTo>
                      <a:pt x="325953" y="1048798"/>
                      <a:pt x="333478" y="1046702"/>
                      <a:pt x="334621" y="1038606"/>
                    </a:cubicBezTo>
                    <a:cubicBezTo>
                      <a:pt x="334907" y="1033558"/>
                      <a:pt x="361577" y="709613"/>
                      <a:pt x="361767" y="707803"/>
                    </a:cubicBezTo>
                    <a:cubicBezTo>
                      <a:pt x="361767" y="707707"/>
                      <a:pt x="369863" y="567023"/>
                      <a:pt x="371006" y="541591"/>
                    </a:cubicBezTo>
                    <a:cubicBezTo>
                      <a:pt x="371578" y="525685"/>
                      <a:pt x="377198" y="352425"/>
                      <a:pt x="377102" y="320421"/>
                    </a:cubicBezTo>
                    <a:close/>
                    <a:moveTo>
                      <a:pt x="373007" y="421767"/>
                    </a:moveTo>
                    <a:cubicBezTo>
                      <a:pt x="373007" y="421481"/>
                      <a:pt x="373007" y="421100"/>
                      <a:pt x="373007" y="420814"/>
                    </a:cubicBezTo>
                    <a:cubicBezTo>
                      <a:pt x="373292" y="420910"/>
                      <a:pt x="373483" y="420910"/>
                      <a:pt x="373673" y="420910"/>
                    </a:cubicBezTo>
                    <a:cubicBezTo>
                      <a:pt x="373388" y="421196"/>
                      <a:pt x="373197" y="421481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ubicBezTo>
                      <a:pt x="373007" y="421767"/>
                      <a:pt x="373007" y="421767"/>
                      <a:pt x="373007" y="421767"/>
                    </a:cubicBezTo>
                    <a:close/>
                    <a:moveTo>
                      <a:pt x="359291" y="599408"/>
                    </a:moveTo>
                    <a:cubicBezTo>
                      <a:pt x="359291" y="599313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218"/>
                      <a:pt x="359386" y="599218"/>
                      <a:pt x="359386" y="599218"/>
                    </a:cubicBezTo>
                    <a:cubicBezTo>
                      <a:pt x="359386" y="599313"/>
                      <a:pt x="359386" y="599408"/>
                      <a:pt x="359386" y="599504"/>
                    </a:cubicBezTo>
                    <a:cubicBezTo>
                      <a:pt x="359386" y="599408"/>
                      <a:pt x="359291" y="599408"/>
                      <a:pt x="359291" y="599408"/>
                    </a:cubicBezTo>
                    <a:close/>
                  </a:path>
                </a:pathLst>
              </a:custGeom>
              <a:solidFill>
                <a:srgbClr val="3A3E5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he-IL" dirty="0"/>
              <a:t>- צרי פרויקט חדש, הורידי אליו את חבילת ה </a:t>
            </a:r>
            <a:r>
              <a:rPr lang="en-US" dirty="0" err="1"/>
              <a:t>sdk</a:t>
            </a:r>
            <a:r>
              <a:rPr lang="he-IL" dirty="0"/>
              <a:t> של </a:t>
            </a:r>
            <a:r>
              <a:rPr lang="en-US" dirty="0" err="1"/>
              <a:t>dynamodb</a:t>
            </a:r>
            <a:r>
              <a:rPr lang="he-IL" dirty="0"/>
              <a:t> </a:t>
            </a:r>
            <a:r>
              <a:rPr lang="he-IL"/>
              <a:t>לפי התיעוד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- הגדירי את ה </a:t>
            </a:r>
            <a:r>
              <a:rPr lang="en-US" dirty="0"/>
              <a:t>credentials</a:t>
            </a:r>
            <a:r>
              <a:rPr lang="he-IL" dirty="0"/>
              <a:t> לפי </a:t>
            </a:r>
            <a:r>
              <a:rPr lang="he-IL" dirty="0" err="1"/>
              <a:t>היוזר</a:t>
            </a:r>
            <a:r>
              <a:rPr lang="he-IL" dirty="0"/>
              <a:t> המתאים</a:t>
            </a:r>
          </a:p>
          <a:p>
            <a:pPr marL="0" indent="0">
              <a:buNone/>
            </a:pPr>
            <a:r>
              <a:rPr lang="he-IL" dirty="0"/>
              <a:t>- צרי טבלה </a:t>
            </a:r>
            <a:r>
              <a:rPr lang="he-IL" dirty="0" err="1"/>
              <a:t>לאיחסון</a:t>
            </a:r>
            <a:r>
              <a:rPr lang="he-IL" dirty="0"/>
              <a:t> מידע אודות הזמנת כרטיסים למופעים (דרך קוד או דרך הקונסול)</a:t>
            </a:r>
          </a:p>
          <a:p>
            <a:pPr marL="0" indent="0">
              <a:buNone/>
            </a:pPr>
            <a:r>
              <a:rPr lang="he-IL" dirty="0"/>
              <a:t>- רשומת הזמנה תכלול מאפיינים אלו: </a:t>
            </a:r>
            <a:r>
              <a:rPr lang="en-US" dirty="0"/>
              <a:t>ID</a:t>
            </a:r>
            <a:r>
              <a:rPr lang="he-IL" dirty="0"/>
              <a:t>, תאריך יצירה, שם המזמין, עיר המזמין, שם המופע</a:t>
            </a:r>
          </a:p>
          <a:p>
            <a:pPr marL="0" indent="0">
              <a:buNone/>
            </a:pPr>
            <a:r>
              <a:rPr lang="he-IL" dirty="0"/>
              <a:t>- כתבי פונקציה שמוסיפה רשומה לטבלה</a:t>
            </a:r>
          </a:p>
          <a:p>
            <a:pPr marL="0" indent="0">
              <a:buNone/>
            </a:pPr>
            <a:r>
              <a:rPr lang="he-IL" dirty="0"/>
              <a:t>- כתבי פונקציה ששולפת הזמנה לפי המזהה </a:t>
            </a:r>
            <a:r>
              <a:rPr lang="en-US" dirty="0"/>
              <a:t>ID</a:t>
            </a:r>
            <a:r>
              <a:rPr lang="he-IL" dirty="0"/>
              <a:t> שלה</a:t>
            </a:r>
          </a:p>
          <a:p>
            <a:pPr marL="0" indent="0">
              <a:buNone/>
            </a:pPr>
            <a:r>
              <a:rPr lang="he-IL" dirty="0"/>
              <a:t>- כתבי פונקציה ששולפת את כל ההזמנות לפי תאריך מסוים (</a:t>
            </a:r>
            <a:r>
              <a:rPr lang="en-US" dirty="0"/>
              <a:t>GSI</a:t>
            </a:r>
            <a:r>
              <a:rPr lang="he-IL" dirty="0"/>
              <a:t> לתאריך ההזמנה)</a:t>
            </a:r>
          </a:p>
          <a:p>
            <a:pPr marL="0" indent="0">
              <a:buNone/>
            </a:pPr>
            <a:r>
              <a:rPr lang="he-IL" dirty="0"/>
              <a:t>- כתבי פונקציה ששולפת את כל ההזמנות לפי שם המופע (</a:t>
            </a:r>
            <a:r>
              <a:rPr lang="en-US" dirty="0"/>
              <a:t>GSI</a:t>
            </a:r>
            <a:r>
              <a:rPr lang="he-IL" dirty="0"/>
              <a:t> לשם המופע)</a:t>
            </a:r>
          </a:p>
          <a:p>
            <a:pPr marL="0" indent="0">
              <a:buNone/>
            </a:pPr>
            <a:r>
              <a:rPr lang="he-IL" dirty="0"/>
              <a:t>- כתבי פונקציה ששולפת הזמנות למופע </a:t>
            </a:r>
            <a:r>
              <a:rPr lang="en-US" dirty="0"/>
              <a:t>X</a:t>
            </a:r>
            <a:r>
              <a:rPr lang="he-IL" dirty="0"/>
              <a:t> שהוזמנו מעיר </a:t>
            </a:r>
            <a:r>
              <a:rPr lang="en-US" dirty="0"/>
              <a:t>Y</a:t>
            </a:r>
            <a:r>
              <a:rPr lang="he-IL" dirty="0"/>
              <a:t> (</a:t>
            </a:r>
            <a:r>
              <a:rPr lang="en-US" dirty="0"/>
              <a:t>GSI</a:t>
            </a:r>
            <a:r>
              <a:rPr lang="he-IL" dirty="0"/>
              <a:t> לשם המופע)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מדריך לעבודה עם </a:t>
            </a:r>
            <a:r>
              <a:rPr lang="en-US" dirty="0" err="1"/>
              <a:t>dynamodb</a:t>
            </a:r>
            <a:r>
              <a:rPr lang="he-IL" dirty="0"/>
              <a:t> דרך קוד </a:t>
            </a:r>
            <a:r>
              <a:rPr lang="en-US" dirty="0" err="1"/>
              <a:t>nodejs</a:t>
            </a:r>
            <a:r>
              <a:rPr lang="he-IL" dirty="0"/>
              <a:t>:</a:t>
            </a:r>
            <a:endParaRPr lang="he-IL" dirty="0">
              <a:hlinkClick r:id="rId3"/>
            </a:endParaRP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https://docs.aws.amazon.com/sdk-for-javascript/v3/developer-guide/dynamodb-examples.html</a:t>
            </a:r>
            <a:endParaRPr lang="he-IL" dirty="0"/>
          </a:p>
          <a:p>
            <a:pPr marL="0" indent="0">
              <a:buNone/>
            </a:pPr>
            <a:r>
              <a:rPr lang="he-IL" dirty="0"/>
              <a:t>מדריך לעבודה עם </a:t>
            </a:r>
            <a:r>
              <a:rPr lang="en-US" dirty="0" err="1"/>
              <a:t>dynamodb</a:t>
            </a:r>
            <a:r>
              <a:rPr lang="he-IL" dirty="0"/>
              <a:t> דרך הקונסול: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https://docs.aws.amazon.com/amazondynamodb/latest/developerguide/getting-started-step-1.html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https://docs.aws.amazon.com/amazondynamodb/latest/developerguide/GettingStarted.CreateTable.html</a:t>
            </a:r>
            <a:endParaRPr lang="he-IL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https://docs.aws.amazon.com/amazondynamodb/latest/developerguide/HowItWorks.CoreComponents.html</a:t>
            </a: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  <a:p>
            <a:endParaRPr lang="he-IL" dirty="0"/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8DBDD28B-972B-4163-8688-08555416A5F6}"/>
              </a:ext>
            </a:extLst>
          </p:cNvPr>
          <p:cNvGrpSpPr/>
          <p:nvPr/>
        </p:nvGrpSpPr>
        <p:grpSpPr>
          <a:xfrm>
            <a:off x="524165" y="2122568"/>
            <a:ext cx="1558564" cy="1042983"/>
            <a:chOff x="1267727" y="1171576"/>
            <a:chExt cx="2304148" cy="2034052"/>
          </a:xfrm>
        </p:grpSpPr>
        <p:sp>
          <p:nvSpPr>
            <p:cNvPr id="7" name="Freeform: Shape 3">
              <a:extLst>
                <a:ext uri="{FF2B5EF4-FFF2-40B4-BE49-F238E27FC236}">
                  <a16:creationId xmlns:a16="http://schemas.microsoft.com/office/drawing/2014/main" id="{24206DFA-3EB4-4D0F-9FBD-DBFB9B6CD8EF}"/>
                </a:ext>
              </a:extLst>
            </p:cNvPr>
            <p:cNvSpPr/>
            <p:nvPr/>
          </p:nvSpPr>
          <p:spPr>
            <a:xfrm>
              <a:off x="1351362" y="1171576"/>
              <a:ext cx="2220513" cy="1975920"/>
            </a:xfrm>
            <a:custGeom>
              <a:avLst/>
              <a:gdLst>
                <a:gd name="connsiteX0" fmla="*/ 398526 w 3266274"/>
                <a:gd name="connsiteY0" fmla="*/ 219938 h 2551854"/>
                <a:gd name="connsiteX1" fmla="*/ 473392 w 3266274"/>
                <a:gd name="connsiteY1" fmla="*/ 223164 h 2551854"/>
                <a:gd name="connsiteX2" fmla="*/ 617982 w 3266274"/>
                <a:gd name="connsiteY2" fmla="*/ 275373 h 2551854"/>
                <a:gd name="connsiteX3" fmla="*/ 668186 w 3266274"/>
                <a:gd name="connsiteY3" fmla="*/ 307376 h 2551854"/>
                <a:gd name="connsiteX4" fmla="*/ 602145 w 3266274"/>
                <a:gd name="connsiteY4" fmla="*/ 363774 h 2551854"/>
                <a:gd name="connsiteX5" fmla="*/ 461731 w 3266274"/>
                <a:gd name="connsiteY5" fmla="*/ 559370 h 2551854"/>
                <a:gd name="connsiteX6" fmla="*/ 449665 w 3266274"/>
                <a:gd name="connsiteY6" fmla="*/ 587589 h 2551854"/>
                <a:gd name="connsiteX7" fmla="*/ 416945 w 3266274"/>
                <a:gd name="connsiteY7" fmla="*/ 557242 h 2551854"/>
                <a:gd name="connsiteX8" fmla="*/ 296418 w 3266274"/>
                <a:gd name="connsiteY8" fmla="*/ 469195 h 2551854"/>
                <a:gd name="connsiteX9" fmla="*/ 54007 w 3266274"/>
                <a:gd name="connsiteY9" fmla="*/ 401377 h 2551854"/>
                <a:gd name="connsiteX10" fmla="*/ 0 w 3266274"/>
                <a:gd name="connsiteY10" fmla="*/ 413950 h 2551854"/>
                <a:gd name="connsiteX11" fmla="*/ 28956 w 3266274"/>
                <a:gd name="connsiteY11" fmla="*/ 396138 h 2551854"/>
                <a:gd name="connsiteX12" fmla="*/ 284798 w 3266274"/>
                <a:gd name="connsiteY12" fmla="*/ 247929 h 2551854"/>
                <a:gd name="connsiteX13" fmla="*/ 398526 w 3266274"/>
                <a:gd name="connsiteY13" fmla="*/ 219938 h 2551854"/>
                <a:gd name="connsiteX14" fmla="*/ 1012375 w 3266274"/>
                <a:gd name="connsiteY14" fmla="*/ 595 h 2551854"/>
                <a:gd name="connsiteX15" fmla="*/ 1087241 w 3266274"/>
                <a:gd name="connsiteY15" fmla="*/ 3821 h 2551854"/>
                <a:gd name="connsiteX16" fmla="*/ 1356418 w 3266274"/>
                <a:gd name="connsiteY16" fmla="*/ 145458 h 2551854"/>
                <a:gd name="connsiteX17" fmla="*/ 1431570 w 3266274"/>
                <a:gd name="connsiteY17" fmla="*/ 152411 h 2551854"/>
                <a:gd name="connsiteX18" fmla="*/ 1605690 w 3266274"/>
                <a:gd name="connsiteY18" fmla="*/ 54491 h 2551854"/>
                <a:gd name="connsiteX19" fmla="*/ 1786377 w 3266274"/>
                <a:gd name="connsiteY19" fmla="*/ 9917 h 2551854"/>
                <a:gd name="connsiteX20" fmla="*/ 2000022 w 3266274"/>
                <a:gd name="connsiteY20" fmla="*/ 83736 h 2551854"/>
                <a:gd name="connsiteX21" fmla="*/ 2385785 w 3266274"/>
                <a:gd name="connsiteY21" fmla="*/ 512932 h 2551854"/>
                <a:gd name="connsiteX22" fmla="*/ 2508562 w 3266274"/>
                <a:gd name="connsiteY22" fmla="*/ 886598 h 2551854"/>
                <a:gd name="connsiteX23" fmla="*/ 2529136 w 3266274"/>
                <a:gd name="connsiteY23" fmla="*/ 915745 h 2551854"/>
                <a:gd name="connsiteX24" fmla="*/ 2958040 w 3266274"/>
                <a:gd name="connsiteY24" fmla="*/ 1204542 h 2551854"/>
                <a:gd name="connsiteX25" fmla="*/ 3249320 w 3266274"/>
                <a:gd name="connsiteY25" fmla="*/ 1781287 h 2551854"/>
                <a:gd name="connsiteX26" fmla="*/ 3264466 w 3266274"/>
                <a:gd name="connsiteY26" fmla="*/ 2076080 h 2551854"/>
                <a:gd name="connsiteX27" fmla="*/ 3060060 w 3266274"/>
                <a:gd name="connsiteY27" fmla="*/ 2415742 h 2551854"/>
                <a:gd name="connsiteX28" fmla="*/ 2875560 w 3266274"/>
                <a:gd name="connsiteY28" fmla="*/ 2521374 h 2551854"/>
                <a:gd name="connsiteX29" fmla="*/ 2816696 w 3266274"/>
                <a:gd name="connsiteY29" fmla="*/ 2551854 h 2551854"/>
                <a:gd name="connsiteX30" fmla="*/ 2858701 w 3266274"/>
                <a:gd name="connsiteY30" fmla="*/ 2504134 h 2551854"/>
                <a:gd name="connsiteX31" fmla="*/ 2936901 w 3266274"/>
                <a:gd name="connsiteY31" fmla="*/ 2304680 h 2551854"/>
                <a:gd name="connsiteX32" fmla="*/ 2939283 w 3266274"/>
                <a:gd name="connsiteY32" fmla="*/ 2088082 h 2551854"/>
                <a:gd name="connsiteX33" fmla="*/ 2899278 w 3266274"/>
                <a:gd name="connsiteY33" fmla="*/ 1919013 h 2551854"/>
                <a:gd name="connsiteX34" fmla="*/ 2601621 w 3266274"/>
                <a:gd name="connsiteY34" fmla="*/ 1382946 h 2551854"/>
                <a:gd name="connsiteX35" fmla="*/ 2507705 w 3266274"/>
                <a:gd name="connsiteY35" fmla="*/ 1285029 h 2551854"/>
                <a:gd name="connsiteX36" fmla="*/ 2335398 w 3266274"/>
                <a:gd name="connsiteY36" fmla="*/ 1161966 h 2551854"/>
                <a:gd name="connsiteX37" fmla="*/ 2205953 w 3266274"/>
                <a:gd name="connsiteY37" fmla="*/ 1105673 h 2551854"/>
                <a:gd name="connsiteX38" fmla="*/ 2183855 w 3266274"/>
                <a:gd name="connsiteY38" fmla="*/ 1085861 h 2551854"/>
                <a:gd name="connsiteX39" fmla="*/ 2138992 w 3266274"/>
                <a:gd name="connsiteY39" fmla="*/ 889646 h 2551854"/>
                <a:gd name="connsiteX40" fmla="*/ 1739799 w 3266274"/>
                <a:gd name="connsiteY40" fmla="*/ 318241 h 2551854"/>
                <a:gd name="connsiteX41" fmla="*/ 1502722 w 3266274"/>
                <a:gd name="connsiteY41" fmla="*/ 200131 h 2551854"/>
                <a:gd name="connsiteX42" fmla="*/ 1398995 w 3266274"/>
                <a:gd name="connsiteY42" fmla="*/ 196226 h 2551854"/>
                <a:gd name="connsiteX43" fmla="*/ 1234498 w 3266274"/>
                <a:gd name="connsiteY43" fmla="*/ 278236 h 2551854"/>
                <a:gd name="connsiteX44" fmla="*/ 1175824 w 3266274"/>
                <a:gd name="connsiteY44" fmla="*/ 364247 h 2551854"/>
                <a:gd name="connsiteX45" fmla="*/ 1139820 w 3266274"/>
                <a:gd name="connsiteY45" fmla="*/ 439018 h 2551854"/>
                <a:gd name="connsiteX46" fmla="*/ 910267 w 3266274"/>
                <a:gd name="connsiteY46" fmla="*/ 249852 h 2551854"/>
                <a:gd name="connsiteX47" fmla="*/ 667856 w 3266274"/>
                <a:gd name="connsiteY47" fmla="*/ 182034 h 2551854"/>
                <a:gd name="connsiteX48" fmla="*/ 613849 w 3266274"/>
                <a:gd name="connsiteY48" fmla="*/ 194607 h 2551854"/>
                <a:gd name="connsiteX49" fmla="*/ 642805 w 3266274"/>
                <a:gd name="connsiteY49" fmla="*/ 176795 h 2551854"/>
                <a:gd name="connsiteX50" fmla="*/ 898647 w 3266274"/>
                <a:gd name="connsiteY50" fmla="*/ 28586 h 2551854"/>
                <a:gd name="connsiteX51" fmla="*/ 1012375 w 3266274"/>
                <a:gd name="connsiteY51" fmla="*/ 595 h 2551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266274" h="2551854">
                  <a:moveTo>
                    <a:pt x="398526" y="219938"/>
                  </a:moveTo>
                  <a:cubicBezTo>
                    <a:pt x="431911" y="217997"/>
                    <a:pt x="458819" y="221259"/>
                    <a:pt x="473392" y="223164"/>
                  </a:cubicBezTo>
                  <a:cubicBezTo>
                    <a:pt x="525685" y="232642"/>
                    <a:pt x="573500" y="250906"/>
                    <a:pt x="617982" y="275373"/>
                  </a:cubicBezTo>
                  <a:lnTo>
                    <a:pt x="668186" y="307376"/>
                  </a:lnTo>
                  <a:lnTo>
                    <a:pt x="602145" y="363774"/>
                  </a:lnTo>
                  <a:cubicBezTo>
                    <a:pt x="546008" y="420392"/>
                    <a:pt x="499242" y="486093"/>
                    <a:pt x="461731" y="559370"/>
                  </a:cubicBezTo>
                  <a:lnTo>
                    <a:pt x="449665" y="587589"/>
                  </a:lnTo>
                  <a:lnTo>
                    <a:pt x="416945" y="557242"/>
                  </a:lnTo>
                  <a:cubicBezTo>
                    <a:pt x="378833" y="523845"/>
                    <a:pt x="338804" y="492627"/>
                    <a:pt x="296418" y="469195"/>
                  </a:cubicBezTo>
                  <a:cubicBezTo>
                    <a:pt x="219646" y="426713"/>
                    <a:pt x="143732" y="391280"/>
                    <a:pt x="54007" y="401377"/>
                  </a:cubicBezTo>
                  <a:cubicBezTo>
                    <a:pt x="42863" y="402615"/>
                    <a:pt x="19050" y="408140"/>
                    <a:pt x="0" y="413950"/>
                  </a:cubicBezTo>
                  <a:cubicBezTo>
                    <a:pt x="12192" y="405758"/>
                    <a:pt x="22193" y="400043"/>
                    <a:pt x="28956" y="396138"/>
                  </a:cubicBezTo>
                  <a:cubicBezTo>
                    <a:pt x="114237" y="346735"/>
                    <a:pt x="164953" y="297332"/>
                    <a:pt x="284798" y="247929"/>
                  </a:cubicBezTo>
                  <a:cubicBezTo>
                    <a:pt x="325279" y="229022"/>
                    <a:pt x="365141" y="221878"/>
                    <a:pt x="398526" y="219938"/>
                  </a:cubicBezTo>
                  <a:close/>
                  <a:moveTo>
                    <a:pt x="1012375" y="595"/>
                  </a:moveTo>
                  <a:cubicBezTo>
                    <a:pt x="1045760" y="-1346"/>
                    <a:pt x="1072668" y="1916"/>
                    <a:pt x="1087241" y="3821"/>
                  </a:cubicBezTo>
                  <a:cubicBezTo>
                    <a:pt x="1191826" y="22776"/>
                    <a:pt x="1278504" y="76878"/>
                    <a:pt x="1356418" y="145458"/>
                  </a:cubicBezTo>
                  <a:cubicBezTo>
                    <a:pt x="1382898" y="168794"/>
                    <a:pt x="1390025" y="167572"/>
                    <a:pt x="1431570" y="152411"/>
                  </a:cubicBezTo>
                  <a:cubicBezTo>
                    <a:pt x="1473115" y="137250"/>
                    <a:pt x="1544063" y="89543"/>
                    <a:pt x="1605690" y="54491"/>
                  </a:cubicBezTo>
                  <a:cubicBezTo>
                    <a:pt x="1676461" y="18773"/>
                    <a:pt x="1742657" y="6679"/>
                    <a:pt x="1786377" y="9917"/>
                  </a:cubicBezTo>
                  <a:cubicBezTo>
                    <a:pt x="1864863" y="13346"/>
                    <a:pt x="1934586" y="43826"/>
                    <a:pt x="2000022" y="83736"/>
                  </a:cubicBezTo>
                  <a:cubicBezTo>
                    <a:pt x="2171091" y="188225"/>
                    <a:pt x="2292821" y="337958"/>
                    <a:pt x="2385785" y="512932"/>
                  </a:cubicBezTo>
                  <a:cubicBezTo>
                    <a:pt x="2448174" y="630376"/>
                    <a:pt x="2490941" y="754391"/>
                    <a:pt x="2508562" y="886598"/>
                  </a:cubicBezTo>
                  <a:cubicBezTo>
                    <a:pt x="2510467" y="900409"/>
                    <a:pt x="2511864" y="909915"/>
                    <a:pt x="2529136" y="915745"/>
                  </a:cubicBezTo>
                  <a:cubicBezTo>
                    <a:pt x="2616077" y="945091"/>
                    <a:pt x="2781448" y="1000582"/>
                    <a:pt x="2958040" y="1204542"/>
                  </a:cubicBezTo>
                  <a:cubicBezTo>
                    <a:pt x="3080878" y="1346417"/>
                    <a:pt x="3196742" y="1557068"/>
                    <a:pt x="3249320" y="1781287"/>
                  </a:cubicBezTo>
                  <a:cubicBezTo>
                    <a:pt x="3269223" y="1865756"/>
                    <a:pt x="3267417" y="1939807"/>
                    <a:pt x="3264466" y="2076080"/>
                  </a:cubicBezTo>
                  <a:cubicBezTo>
                    <a:pt x="3251607" y="2222575"/>
                    <a:pt x="3201409" y="2331354"/>
                    <a:pt x="3060060" y="2415742"/>
                  </a:cubicBezTo>
                  <a:cubicBezTo>
                    <a:pt x="2997194" y="2460981"/>
                    <a:pt x="2936997" y="2486036"/>
                    <a:pt x="2875560" y="2521374"/>
                  </a:cubicBezTo>
                  <a:cubicBezTo>
                    <a:pt x="2857844" y="2531566"/>
                    <a:pt x="2834317" y="2541662"/>
                    <a:pt x="2816696" y="2551854"/>
                  </a:cubicBezTo>
                  <a:cubicBezTo>
                    <a:pt x="2833460" y="2532804"/>
                    <a:pt x="2847557" y="2520707"/>
                    <a:pt x="2858701" y="2504134"/>
                  </a:cubicBezTo>
                  <a:cubicBezTo>
                    <a:pt x="2901373" y="2444221"/>
                    <a:pt x="2921090" y="2375165"/>
                    <a:pt x="2936901" y="2304680"/>
                  </a:cubicBezTo>
                  <a:cubicBezTo>
                    <a:pt x="2948522" y="2244863"/>
                    <a:pt x="2939854" y="2088844"/>
                    <a:pt x="2939283" y="2088082"/>
                  </a:cubicBezTo>
                  <a:cubicBezTo>
                    <a:pt x="2938521" y="2088844"/>
                    <a:pt x="2916232" y="1975210"/>
                    <a:pt x="2899278" y="1919013"/>
                  </a:cubicBezTo>
                  <a:cubicBezTo>
                    <a:pt x="2838889" y="1718702"/>
                    <a:pt x="2740210" y="1539727"/>
                    <a:pt x="2601621" y="1382946"/>
                  </a:cubicBezTo>
                  <a:cubicBezTo>
                    <a:pt x="2598192" y="1379041"/>
                    <a:pt x="2541328" y="1308270"/>
                    <a:pt x="2507705" y="1285029"/>
                  </a:cubicBezTo>
                  <a:cubicBezTo>
                    <a:pt x="2452650" y="1240738"/>
                    <a:pt x="2397691" y="1196256"/>
                    <a:pt x="2335398" y="1161966"/>
                  </a:cubicBezTo>
                  <a:cubicBezTo>
                    <a:pt x="2293964" y="1139201"/>
                    <a:pt x="2250911" y="1120342"/>
                    <a:pt x="2205953" y="1105673"/>
                  </a:cubicBezTo>
                  <a:cubicBezTo>
                    <a:pt x="2195856" y="1102435"/>
                    <a:pt x="2182140" y="1102625"/>
                    <a:pt x="2183855" y="1085861"/>
                  </a:cubicBezTo>
                  <a:cubicBezTo>
                    <a:pt x="2179948" y="1049134"/>
                    <a:pt x="2158518" y="946034"/>
                    <a:pt x="2138992" y="889646"/>
                  </a:cubicBezTo>
                  <a:cubicBezTo>
                    <a:pt x="2059934" y="661427"/>
                    <a:pt x="1932776" y="466736"/>
                    <a:pt x="1739799" y="318241"/>
                  </a:cubicBezTo>
                  <a:cubicBezTo>
                    <a:pt x="1659504" y="256519"/>
                    <a:pt x="1602734" y="218419"/>
                    <a:pt x="1502722" y="200131"/>
                  </a:cubicBezTo>
                  <a:cubicBezTo>
                    <a:pt x="1479671" y="193940"/>
                    <a:pt x="1423283" y="190225"/>
                    <a:pt x="1398995" y="196226"/>
                  </a:cubicBezTo>
                  <a:cubicBezTo>
                    <a:pt x="1336320" y="207751"/>
                    <a:pt x="1279266" y="229945"/>
                    <a:pt x="1234498" y="278236"/>
                  </a:cubicBezTo>
                  <a:cubicBezTo>
                    <a:pt x="1210495" y="304144"/>
                    <a:pt x="1193445" y="334243"/>
                    <a:pt x="1175824" y="364247"/>
                  </a:cubicBezTo>
                  <a:cubicBezTo>
                    <a:pt x="1165442" y="385678"/>
                    <a:pt x="1150583" y="413968"/>
                    <a:pt x="1139820" y="439018"/>
                  </a:cubicBezTo>
                  <a:cubicBezTo>
                    <a:pt x="1070382" y="374725"/>
                    <a:pt x="995039" y="296715"/>
                    <a:pt x="910267" y="249852"/>
                  </a:cubicBezTo>
                  <a:cubicBezTo>
                    <a:pt x="833495" y="207370"/>
                    <a:pt x="757581" y="171937"/>
                    <a:pt x="667856" y="182034"/>
                  </a:cubicBezTo>
                  <a:cubicBezTo>
                    <a:pt x="656712" y="183272"/>
                    <a:pt x="632899" y="188797"/>
                    <a:pt x="613849" y="194607"/>
                  </a:cubicBezTo>
                  <a:cubicBezTo>
                    <a:pt x="626041" y="186415"/>
                    <a:pt x="636042" y="180700"/>
                    <a:pt x="642805" y="176795"/>
                  </a:cubicBezTo>
                  <a:cubicBezTo>
                    <a:pt x="728086" y="127392"/>
                    <a:pt x="778802" y="77989"/>
                    <a:pt x="898647" y="28586"/>
                  </a:cubicBezTo>
                  <a:cubicBezTo>
                    <a:pt x="939128" y="9679"/>
                    <a:pt x="978990" y="2535"/>
                    <a:pt x="1012375" y="59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8" name="Graphic 2">
              <a:extLst>
                <a:ext uri="{FF2B5EF4-FFF2-40B4-BE49-F238E27FC236}">
                  <a16:creationId xmlns:a16="http://schemas.microsoft.com/office/drawing/2014/main" id="{67363C32-3C35-4338-BE29-BC21C147011B}"/>
                </a:ext>
              </a:extLst>
            </p:cNvPr>
            <p:cNvSpPr/>
            <p:nvPr/>
          </p:nvSpPr>
          <p:spPr>
            <a:xfrm>
              <a:off x="1267727" y="1310327"/>
              <a:ext cx="2091190" cy="1895301"/>
            </a:xfrm>
            <a:custGeom>
              <a:avLst/>
              <a:gdLst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296114 w 3071421"/>
                <a:gd name="connsiteY17" fmla="*/ 843422 h 2446942"/>
                <a:gd name="connsiteX18" fmla="*/ 2306782 w 3071421"/>
                <a:gd name="connsiteY18" fmla="*/ 906478 h 2446942"/>
                <a:gd name="connsiteX19" fmla="*/ 2328880 w 3071421"/>
                <a:gd name="connsiteY19" fmla="*/ 926290 h 2446942"/>
                <a:gd name="connsiteX20" fmla="*/ 2635871 w 3071421"/>
                <a:gd name="connsiteY20" fmla="*/ 1105645 h 2446942"/>
                <a:gd name="connsiteX21" fmla="*/ 2730836 w 3071421"/>
                <a:gd name="connsiteY21" fmla="*/ 1206229 h 2446942"/>
                <a:gd name="connsiteX22" fmla="*/ 3045351 w 3071421"/>
                <a:gd name="connsiteY22" fmla="*/ 1818782 h 2446942"/>
                <a:gd name="connsiteX23" fmla="*/ 3010585 w 3071421"/>
                <a:gd name="connsiteY23" fmla="*/ 2276173 h 2446942"/>
                <a:gd name="connsiteX24" fmla="*/ 2914192 w 3071421"/>
                <a:gd name="connsiteY24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2730836 w 3071421"/>
                <a:gd name="connsiteY20" fmla="*/ 1206229 h 2446942"/>
                <a:gd name="connsiteX21" fmla="*/ 3045351 w 3071421"/>
                <a:gd name="connsiteY21" fmla="*/ 1818782 h 2446942"/>
                <a:gd name="connsiteX22" fmla="*/ 3010585 w 3071421"/>
                <a:gd name="connsiteY22" fmla="*/ 2276173 h 2446942"/>
                <a:gd name="connsiteX23" fmla="*/ 2914192 w 3071421"/>
                <a:gd name="connsiteY23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1421"/>
                <a:gd name="connsiteY0" fmla="*/ 2393235 h 2446942"/>
                <a:gd name="connsiteX1" fmla="*/ 2683211 w 3071421"/>
                <a:gd name="connsiteY1" fmla="*/ 2444003 h 2446942"/>
                <a:gd name="connsiteX2" fmla="*/ 2413558 w 3071421"/>
                <a:gd name="connsiteY2" fmla="*/ 2336656 h 2446942"/>
                <a:gd name="connsiteX3" fmla="*/ 331297 w 3071421"/>
                <a:gd name="connsiteY3" fmla="*/ 1126315 h 2446942"/>
                <a:gd name="connsiteX4" fmla="*/ 108984 w 3071421"/>
                <a:gd name="connsiteY4" fmla="*/ 862091 h 2446942"/>
                <a:gd name="connsiteX5" fmla="*/ 6590 w 3071421"/>
                <a:gd name="connsiteY5" fmla="*/ 569578 h 2446942"/>
                <a:gd name="connsiteX6" fmla="*/ 24688 w 3071421"/>
                <a:gd name="connsiteY6" fmla="*/ 342217 h 2446942"/>
                <a:gd name="connsiteX7" fmla="*/ 319105 w 3071421"/>
                <a:gd name="connsiteY7" fmla="*/ 219249 h 2446942"/>
                <a:gd name="connsiteX8" fmla="*/ 526465 w 3071421"/>
                <a:gd name="connsiteY8" fmla="*/ 354980 h 2446942"/>
                <a:gd name="connsiteX9" fmla="*/ 548848 w 3071421"/>
                <a:gd name="connsiteY9" fmla="*/ 369458 h 2446942"/>
                <a:gd name="connsiteX10" fmla="*/ 568089 w 3071421"/>
                <a:gd name="connsiteY10" fmla="*/ 212391 h 2446942"/>
                <a:gd name="connsiteX11" fmla="*/ 752588 w 3071421"/>
                <a:gd name="connsiteY11" fmla="*/ 9032 h 2446942"/>
                <a:gd name="connsiteX12" fmla="*/ 1078248 w 3071421"/>
                <a:gd name="connsiteY12" fmla="*/ 97996 h 2446942"/>
                <a:gd name="connsiteX13" fmla="*/ 1262842 w 3071421"/>
                <a:gd name="connsiteY13" fmla="*/ 259635 h 2446942"/>
                <a:gd name="connsiteX14" fmla="*/ 1539639 w 3071421"/>
                <a:gd name="connsiteY14" fmla="*/ 12080 h 2446942"/>
                <a:gd name="connsiteX15" fmla="*/ 1625650 w 3071421"/>
                <a:gd name="connsiteY15" fmla="*/ 20653 h 2446942"/>
                <a:gd name="connsiteX16" fmla="*/ 2054275 w 3071421"/>
                <a:gd name="connsiteY16" fmla="*/ 326215 h 2446942"/>
                <a:gd name="connsiteX17" fmla="*/ 2306782 w 3071421"/>
                <a:gd name="connsiteY17" fmla="*/ 906478 h 2446942"/>
                <a:gd name="connsiteX18" fmla="*/ 2328880 w 3071421"/>
                <a:gd name="connsiteY18" fmla="*/ 926290 h 2446942"/>
                <a:gd name="connsiteX19" fmla="*/ 2635871 w 3071421"/>
                <a:gd name="connsiteY19" fmla="*/ 1105645 h 2446942"/>
                <a:gd name="connsiteX20" fmla="*/ 3045351 w 3071421"/>
                <a:gd name="connsiteY20" fmla="*/ 1818782 h 2446942"/>
                <a:gd name="connsiteX21" fmla="*/ 3010585 w 3071421"/>
                <a:gd name="connsiteY21" fmla="*/ 2276173 h 2446942"/>
                <a:gd name="connsiteX22" fmla="*/ 2914192 w 3071421"/>
                <a:gd name="connsiteY22" fmla="*/ 2393235 h 2446942"/>
                <a:gd name="connsiteX0" fmla="*/ 2914192 w 3078939"/>
                <a:gd name="connsiteY0" fmla="*/ 2393235 h 2446942"/>
                <a:gd name="connsiteX1" fmla="*/ 2683211 w 3078939"/>
                <a:gd name="connsiteY1" fmla="*/ 2444003 h 2446942"/>
                <a:gd name="connsiteX2" fmla="*/ 2413558 w 3078939"/>
                <a:gd name="connsiteY2" fmla="*/ 2336656 h 2446942"/>
                <a:gd name="connsiteX3" fmla="*/ 331297 w 3078939"/>
                <a:gd name="connsiteY3" fmla="*/ 1126315 h 2446942"/>
                <a:gd name="connsiteX4" fmla="*/ 108984 w 3078939"/>
                <a:gd name="connsiteY4" fmla="*/ 862091 h 2446942"/>
                <a:gd name="connsiteX5" fmla="*/ 6590 w 3078939"/>
                <a:gd name="connsiteY5" fmla="*/ 569578 h 2446942"/>
                <a:gd name="connsiteX6" fmla="*/ 24688 w 3078939"/>
                <a:gd name="connsiteY6" fmla="*/ 342217 h 2446942"/>
                <a:gd name="connsiteX7" fmla="*/ 319105 w 3078939"/>
                <a:gd name="connsiteY7" fmla="*/ 219249 h 2446942"/>
                <a:gd name="connsiteX8" fmla="*/ 526465 w 3078939"/>
                <a:gd name="connsiteY8" fmla="*/ 354980 h 2446942"/>
                <a:gd name="connsiteX9" fmla="*/ 548848 w 3078939"/>
                <a:gd name="connsiteY9" fmla="*/ 369458 h 2446942"/>
                <a:gd name="connsiteX10" fmla="*/ 568089 w 3078939"/>
                <a:gd name="connsiteY10" fmla="*/ 212391 h 2446942"/>
                <a:gd name="connsiteX11" fmla="*/ 752588 w 3078939"/>
                <a:gd name="connsiteY11" fmla="*/ 9032 h 2446942"/>
                <a:gd name="connsiteX12" fmla="*/ 1078248 w 3078939"/>
                <a:gd name="connsiteY12" fmla="*/ 97996 h 2446942"/>
                <a:gd name="connsiteX13" fmla="*/ 1262842 w 3078939"/>
                <a:gd name="connsiteY13" fmla="*/ 259635 h 2446942"/>
                <a:gd name="connsiteX14" fmla="*/ 1539639 w 3078939"/>
                <a:gd name="connsiteY14" fmla="*/ 12080 h 2446942"/>
                <a:gd name="connsiteX15" fmla="*/ 1625650 w 3078939"/>
                <a:gd name="connsiteY15" fmla="*/ 20653 h 2446942"/>
                <a:gd name="connsiteX16" fmla="*/ 2054275 w 3078939"/>
                <a:gd name="connsiteY16" fmla="*/ 326215 h 2446942"/>
                <a:gd name="connsiteX17" fmla="*/ 2306782 w 3078939"/>
                <a:gd name="connsiteY17" fmla="*/ 906478 h 2446942"/>
                <a:gd name="connsiteX18" fmla="*/ 2328880 w 3078939"/>
                <a:gd name="connsiteY18" fmla="*/ 926290 h 2446942"/>
                <a:gd name="connsiteX19" fmla="*/ 2635871 w 3078939"/>
                <a:gd name="connsiteY19" fmla="*/ 1105645 h 2446942"/>
                <a:gd name="connsiteX20" fmla="*/ 3054778 w 3078939"/>
                <a:gd name="connsiteY20" fmla="*/ 1818782 h 2446942"/>
                <a:gd name="connsiteX21" fmla="*/ 3010585 w 3078939"/>
                <a:gd name="connsiteY21" fmla="*/ 2276173 h 2446942"/>
                <a:gd name="connsiteX22" fmla="*/ 2914192 w 3078939"/>
                <a:gd name="connsiteY22" fmla="*/ 2393235 h 2446942"/>
                <a:gd name="connsiteX0" fmla="*/ 2914192 w 3074855"/>
                <a:gd name="connsiteY0" fmla="*/ 2393235 h 2446942"/>
                <a:gd name="connsiteX1" fmla="*/ 2683211 w 3074855"/>
                <a:gd name="connsiteY1" fmla="*/ 2444003 h 2446942"/>
                <a:gd name="connsiteX2" fmla="*/ 2413558 w 3074855"/>
                <a:gd name="connsiteY2" fmla="*/ 2336656 h 2446942"/>
                <a:gd name="connsiteX3" fmla="*/ 331297 w 3074855"/>
                <a:gd name="connsiteY3" fmla="*/ 1126315 h 2446942"/>
                <a:gd name="connsiteX4" fmla="*/ 108984 w 3074855"/>
                <a:gd name="connsiteY4" fmla="*/ 862091 h 2446942"/>
                <a:gd name="connsiteX5" fmla="*/ 6590 w 3074855"/>
                <a:gd name="connsiteY5" fmla="*/ 569578 h 2446942"/>
                <a:gd name="connsiteX6" fmla="*/ 24688 w 3074855"/>
                <a:gd name="connsiteY6" fmla="*/ 342217 h 2446942"/>
                <a:gd name="connsiteX7" fmla="*/ 319105 w 3074855"/>
                <a:gd name="connsiteY7" fmla="*/ 219249 h 2446942"/>
                <a:gd name="connsiteX8" fmla="*/ 526465 w 3074855"/>
                <a:gd name="connsiteY8" fmla="*/ 354980 h 2446942"/>
                <a:gd name="connsiteX9" fmla="*/ 548848 w 3074855"/>
                <a:gd name="connsiteY9" fmla="*/ 369458 h 2446942"/>
                <a:gd name="connsiteX10" fmla="*/ 568089 w 3074855"/>
                <a:gd name="connsiteY10" fmla="*/ 212391 h 2446942"/>
                <a:gd name="connsiteX11" fmla="*/ 752588 w 3074855"/>
                <a:gd name="connsiteY11" fmla="*/ 9032 h 2446942"/>
                <a:gd name="connsiteX12" fmla="*/ 1078248 w 3074855"/>
                <a:gd name="connsiteY12" fmla="*/ 97996 h 2446942"/>
                <a:gd name="connsiteX13" fmla="*/ 1262842 w 3074855"/>
                <a:gd name="connsiteY13" fmla="*/ 259635 h 2446942"/>
                <a:gd name="connsiteX14" fmla="*/ 1539639 w 3074855"/>
                <a:gd name="connsiteY14" fmla="*/ 12080 h 2446942"/>
                <a:gd name="connsiteX15" fmla="*/ 1625650 w 3074855"/>
                <a:gd name="connsiteY15" fmla="*/ 20653 h 2446942"/>
                <a:gd name="connsiteX16" fmla="*/ 2054275 w 3074855"/>
                <a:gd name="connsiteY16" fmla="*/ 326215 h 2446942"/>
                <a:gd name="connsiteX17" fmla="*/ 2306782 w 3074855"/>
                <a:gd name="connsiteY17" fmla="*/ 906478 h 2446942"/>
                <a:gd name="connsiteX18" fmla="*/ 2328880 w 3074855"/>
                <a:gd name="connsiteY18" fmla="*/ 926290 h 2446942"/>
                <a:gd name="connsiteX19" fmla="*/ 2635871 w 3074855"/>
                <a:gd name="connsiteY19" fmla="*/ 1105645 h 2446942"/>
                <a:gd name="connsiteX20" fmla="*/ 3054778 w 3074855"/>
                <a:gd name="connsiteY20" fmla="*/ 1818782 h 2446942"/>
                <a:gd name="connsiteX21" fmla="*/ 3010585 w 3074855"/>
                <a:gd name="connsiteY21" fmla="*/ 2276173 h 2446942"/>
                <a:gd name="connsiteX22" fmla="*/ 2914192 w 3074855"/>
                <a:gd name="connsiteY22" fmla="*/ 2393235 h 2446942"/>
                <a:gd name="connsiteX0" fmla="*/ 2917334 w 3074855"/>
                <a:gd name="connsiteY0" fmla="*/ 2399519 h 2447736"/>
                <a:gd name="connsiteX1" fmla="*/ 2683211 w 3074855"/>
                <a:gd name="connsiteY1" fmla="*/ 2444003 h 2447736"/>
                <a:gd name="connsiteX2" fmla="*/ 2413558 w 3074855"/>
                <a:gd name="connsiteY2" fmla="*/ 2336656 h 2447736"/>
                <a:gd name="connsiteX3" fmla="*/ 331297 w 3074855"/>
                <a:gd name="connsiteY3" fmla="*/ 1126315 h 2447736"/>
                <a:gd name="connsiteX4" fmla="*/ 108984 w 3074855"/>
                <a:gd name="connsiteY4" fmla="*/ 862091 h 2447736"/>
                <a:gd name="connsiteX5" fmla="*/ 6590 w 3074855"/>
                <a:gd name="connsiteY5" fmla="*/ 569578 h 2447736"/>
                <a:gd name="connsiteX6" fmla="*/ 24688 w 3074855"/>
                <a:gd name="connsiteY6" fmla="*/ 342217 h 2447736"/>
                <a:gd name="connsiteX7" fmla="*/ 319105 w 3074855"/>
                <a:gd name="connsiteY7" fmla="*/ 219249 h 2447736"/>
                <a:gd name="connsiteX8" fmla="*/ 526465 w 3074855"/>
                <a:gd name="connsiteY8" fmla="*/ 354980 h 2447736"/>
                <a:gd name="connsiteX9" fmla="*/ 548848 w 3074855"/>
                <a:gd name="connsiteY9" fmla="*/ 369458 h 2447736"/>
                <a:gd name="connsiteX10" fmla="*/ 568089 w 3074855"/>
                <a:gd name="connsiteY10" fmla="*/ 212391 h 2447736"/>
                <a:gd name="connsiteX11" fmla="*/ 752588 w 3074855"/>
                <a:gd name="connsiteY11" fmla="*/ 9032 h 2447736"/>
                <a:gd name="connsiteX12" fmla="*/ 1078248 w 3074855"/>
                <a:gd name="connsiteY12" fmla="*/ 97996 h 2447736"/>
                <a:gd name="connsiteX13" fmla="*/ 1262842 w 3074855"/>
                <a:gd name="connsiteY13" fmla="*/ 259635 h 2447736"/>
                <a:gd name="connsiteX14" fmla="*/ 1539639 w 3074855"/>
                <a:gd name="connsiteY14" fmla="*/ 12080 h 2447736"/>
                <a:gd name="connsiteX15" fmla="*/ 1625650 w 3074855"/>
                <a:gd name="connsiteY15" fmla="*/ 20653 h 2447736"/>
                <a:gd name="connsiteX16" fmla="*/ 2054275 w 3074855"/>
                <a:gd name="connsiteY16" fmla="*/ 326215 h 2447736"/>
                <a:gd name="connsiteX17" fmla="*/ 2306782 w 3074855"/>
                <a:gd name="connsiteY17" fmla="*/ 906478 h 2447736"/>
                <a:gd name="connsiteX18" fmla="*/ 2328880 w 3074855"/>
                <a:gd name="connsiteY18" fmla="*/ 926290 h 2447736"/>
                <a:gd name="connsiteX19" fmla="*/ 2635871 w 3074855"/>
                <a:gd name="connsiteY19" fmla="*/ 1105645 h 2447736"/>
                <a:gd name="connsiteX20" fmla="*/ 3054778 w 3074855"/>
                <a:gd name="connsiteY20" fmla="*/ 1818782 h 2447736"/>
                <a:gd name="connsiteX21" fmla="*/ 3010585 w 3074855"/>
                <a:gd name="connsiteY21" fmla="*/ 2276173 h 2447736"/>
                <a:gd name="connsiteX22" fmla="*/ 2917334 w 3074855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54275 w 3076047"/>
                <a:gd name="connsiteY16" fmla="*/ 326215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629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6782 w 3076047"/>
                <a:gd name="connsiteY17" fmla="*/ 90647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28880 w 3076047"/>
                <a:gd name="connsiteY18" fmla="*/ 92367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  <a:gd name="connsiteX0" fmla="*/ 2917334 w 3076047"/>
                <a:gd name="connsiteY0" fmla="*/ 2399519 h 2447736"/>
                <a:gd name="connsiteX1" fmla="*/ 2683211 w 3076047"/>
                <a:gd name="connsiteY1" fmla="*/ 2444003 h 2447736"/>
                <a:gd name="connsiteX2" fmla="*/ 2413558 w 3076047"/>
                <a:gd name="connsiteY2" fmla="*/ 2336656 h 2447736"/>
                <a:gd name="connsiteX3" fmla="*/ 331297 w 3076047"/>
                <a:gd name="connsiteY3" fmla="*/ 1126315 h 2447736"/>
                <a:gd name="connsiteX4" fmla="*/ 108984 w 3076047"/>
                <a:gd name="connsiteY4" fmla="*/ 862091 h 2447736"/>
                <a:gd name="connsiteX5" fmla="*/ 6590 w 3076047"/>
                <a:gd name="connsiteY5" fmla="*/ 569578 h 2447736"/>
                <a:gd name="connsiteX6" fmla="*/ 24688 w 3076047"/>
                <a:gd name="connsiteY6" fmla="*/ 342217 h 2447736"/>
                <a:gd name="connsiteX7" fmla="*/ 319105 w 3076047"/>
                <a:gd name="connsiteY7" fmla="*/ 219249 h 2447736"/>
                <a:gd name="connsiteX8" fmla="*/ 526465 w 3076047"/>
                <a:gd name="connsiteY8" fmla="*/ 354980 h 2447736"/>
                <a:gd name="connsiteX9" fmla="*/ 548848 w 3076047"/>
                <a:gd name="connsiteY9" fmla="*/ 369458 h 2447736"/>
                <a:gd name="connsiteX10" fmla="*/ 568089 w 3076047"/>
                <a:gd name="connsiteY10" fmla="*/ 212391 h 2447736"/>
                <a:gd name="connsiteX11" fmla="*/ 752588 w 3076047"/>
                <a:gd name="connsiteY11" fmla="*/ 9032 h 2447736"/>
                <a:gd name="connsiteX12" fmla="*/ 1078248 w 3076047"/>
                <a:gd name="connsiteY12" fmla="*/ 97996 h 2447736"/>
                <a:gd name="connsiteX13" fmla="*/ 1262842 w 3076047"/>
                <a:gd name="connsiteY13" fmla="*/ 259635 h 2447736"/>
                <a:gd name="connsiteX14" fmla="*/ 1539639 w 3076047"/>
                <a:gd name="connsiteY14" fmla="*/ 12080 h 2447736"/>
                <a:gd name="connsiteX15" fmla="*/ 1625650 w 3076047"/>
                <a:gd name="connsiteY15" fmla="*/ 20653 h 2447736"/>
                <a:gd name="connsiteX16" fmla="*/ 2064755 w 3076047"/>
                <a:gd name="connsiteY16" fmla="*/ 334076 h 2447736"/>
                <a:gd name="connsiteX17" fmla="*/ 2309402 w 3076047"/>
                <a:gd name="connsiteY17" fmla="*/ 903858 h 2447736"/>
                <a:gd name="connsiteX18" fmla="*/ 2336740 w 3076047"/>
                <a:gd name="connsiteY18" fmla="*/ 918430 h 2447736"/>
                <a:gd name="connsiteX19" fmla="*/ 2635871 w 3076047"/>
                <a:gd name="connsiteY19" fmla="*/ 1105645 h 2447736"/>
                <a:gd name="connsiteX20" fmla="*/ 3054778 w 3076047"/>
                <a:gd name="connsiteY20" fmla="*/ 1818782 h 2447736"/>
                <a:gd name="connsiteX21" fmla="*/ 3016870 w 3076047"/>
                <a:gd name="connsiteY21" fmla="*/ 2285600 h 2447736"/>
                <a:gd name="connsiteX22" fmla="*/ 2917334 w 3076047"/>
                <a:gd name="connsiteY22" fmla="*/ 2399519 h 244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076047" h="2447736">
                  <a:moveTo>
                    <a:pt x="2917334" y="2399519"/>
                  </a:moveTo>
                  <a:cubicBezTo>
                    <a:pt x="2851325" y="2443905"/>
                    <a:pt x="2767174" y="2454480"/>
                    <a:pt x="2683211" y="2444003"/>
                  </a:cubicBezTo>
                  <a:cubicBezTo>
                    <a:pt x="2599248" y="2433526"/>
                    <a:pt x="2498140" y="2385901"/>
                    <a:pt x="2413558" y="2336656"/>
                  </a:cubicBezTo>
                  <a:lnTo>
                    <a:pt x="331297" y="1126315"/>
                  </a:lnTo>
                  <a:cubicBezTo>
                    <a:pt x="235952" y="1056687"/>
                    <a:pt x="166039" y="964485"/>
                    <a:pt x="108984" y="862091"/>
                  </a:cubicBezTo>
                  <a:cubicBezTo>
                    <a:pt x="57930" y="770556"/>
                    <a:pt x="22402" y="673496"/>
                    <a:pt x="6590" y="569578"/>
                  </a:cubicBezTo>
                  <a:cubicBezTo>
                    <a:pt x="-5126" y="492521"/>
                    <a:pt x="-2459" y="415940"/>
                    <a:pt x="24688" y="342217"/>
                  </a:cubicBezTo>
                  <a:cubicBezTo>
                    <a:pt x="68884" y="222106"/>
                    <a:pt x="195566" y="170576"/>
                    <a:pt x="319105" y="219249"/>
                  </a:cubicBezTo>
                  <a:cubicBezTo>
                    <a:pt x="397782" y="250205"/>
                    <a:pt x="467695" y="293830"/>
                    <a:pt x="526465" y="354980"/>
                  </a:cubicBezTo>
                  <a:cubicBezTo>
                    <a:pt x="531799" y="360600"/>
                    <a:pt x="535990" y="368601"/>
                    <a:pt x="548848" y="369458"/>
                  </a:cubicBezTo>
                  <a:cubicBezTo>
                    <a:pt x="547039" y="315928"/>
                    <a:pt x="551992" y="263064"/>
                    <a:pt x="568089" y="212391"/>
                  </a:cubicBezTo>
                  <a:cubicBezTo>
                    <a:pt x="592854" y="133619"/>
                    <a:pt x="664768" y="39988"/>
                    <a:pt x="752588" y="9032"/>
                  </a:cubicBezTo>
                  <a:cubicBezTo>
                    <a:pt x="909560" y="-26115"/>
                    <a:pt x="1002524" y="49323"/>
                    <a:pt x="1078248" y="97996"/>
                  </a:cubicBezTo>
                  <a:cubicBezTo>
                    <a:pt x="1145685" y="141430"/>
                    <a:pt x="1246936" y="243823"/>
                    <a:pt x="1262842" y="259635"/>
                  </a:cubicBezTo>
                  <a:cubicBezTo>
                    <a:pt x="1328946" y="99805"/>
                    <a:pt x="1390668" y="36845"/>
                    <a:pt x="1539639" y="12080"/>
                  </a:cubicBezTo>
                  <a:cubicBezTo>
                    <a:pt x="1561261" y="9794"/>
                    <a:pt x="1592503" y="13604"/>
                    <a:pt x="1625650" y="20653"/>
                  </a:cubicBezTo>
                  <a:cubicBezTo>
                    <a:pt x="1740426" y="33797"/>
                    <a:pt x="1911783" y="143290"/>
                    <a:pt x="2064755" y="334076"/>
                  </a:cubicBezTo>
                  <a:cubicBezTo>
                    <a:pt x="2178277" y="481713"/>
                    <a:pt x="2285630" y="659302"/>
                    <a:pt x="2309402" y="903858"/>
                  </a:cubicBezTo>
                  <a:cubicBezTo>
                    <a:pt x="2311784" y="915288"/>
                    <a:pt x="2323181" y="914037"/>
                    <a:pt x="2336740" y="918430"/>
                  </a:cubicBezTo>
                  <a:cubicBezTo>
                    <a:pt x="2446409" y="953962"/>
                    <a:pt x="2546241" y="1027064"/>
                    <a:pt x="2635871" y="1105645"/>
                  </a:cubicBezTo>
                  <a:cubicBezTo>
                    <a:pt x="2912397" y="1380084"/>
                    <a:pt x="2992326" y="1589129"/>
                    <a:pt x="3054778" y="1818782"/>
                  </a:cubicBezTo>
                  <a:cubicBezTo>
                    <a:pt x="3108026" y="2018234"/>
                    <a:pt x="3048302" y="2237689"/>
                    <a:pt x="3016870" y="2285600"/>
                  </a:cubicBezTo>
                  <a:cubicBezTo>
                    <a:pt x="3005440" y="2304269"/>
                    <a:pt x="2986580" y="2348370"/>
                    <a:pt x="2917334" y="239951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כותרת 1"/>
          <p:cNvSpPr txBox="1">
            <a:spLocks/>
          </p:cNvSpPr>
          <p:nvPr/>
        </p:nvSpPr>
        <p:spPr>
          <a:xfrm>
            <a:off x="0" y="4907"/>
            <a:ext cx="12192000" cy="1325563"/>
          </a:xfrm>
          <a:prstGeom prst="rect">
            <a:avLst/>
          </a:prstGeom>
          <a:pattFill prst="pct25">
            <a:fgClr>
              <a:schemeClr val="accent1">
                <a:lumMod val="50000"/>
              </a:schemeClr>
            </a:fgClr>
            <a:bgClr>
              <a:schemeClr val="bg1"/>
            </a:bgClr>
          </a:pattFill>
        </p:spPr>
        <p:txBody>
          <a:bodyPr lIns="504000" tIns="360000" rIns="10800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Lab - 3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5310198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463</Words>
  <Application>Microsoft Office PowerPoint</Application>
  <PresentationFormat>מסך רחב</PresentationFormat>
  <Paragraphs>62</Paragraphs>
  <Slides>5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2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ערכת נושא Office</vt:lpstr>
      <vt:lpstr>Contents Slide Master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פנינה אורן</dc:creator>
  <cp:lastModifiedBy>פנינה אורן</cp:lastModifiedBy>
  <cp:revision>14</cp:revision>
  <dcterms:created xsi:type="dcterms:W3CDTF">2024-09-29T12:34:31Z</dcterms:created>
  <dcterms:modified xsi:type="dcterms:W3CDTF">2025-05-05T09:30:25Z</dcterms:modified>
</cp:coreProperties>
</file>