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7772400" cx="10058400"/>
  <p:notesSz cx="6858000" cy="9144000"/>
  <p:embeddedFontLst>
    <p:embeddedFont>
      <p:font typeface="Roboto"/>
      <p:regular r:id="rId27"/>
      <p:bold r:id="rId28"/>
      <p:italic r:id="rId29"/>
      <p:boldItalic r:id="rId30"/>
    </p:embeddedFont>
    <p:embeddedFont>
      <p:font typeface="Helvetica Neue"/>
      <p:regular r:id="rId31"/>
      <p:bold r:id="rId32"/>
      <p:italic r:id="rId33"/>
      <p:boldItalic r:id="rId34"/>
    </p:embeddedFont>
    <p:embeddedFont>
      <p:font typeface="Open Sans Light"/>
      <p:regular r:id="rId35"/>
      <p:bold r:id="rId36"/>
      <p:italic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5E5BDE-5567-4626-AA42-5A8F1AEF8F57}">
  <a:tblStyle styleId="{235E5BDE-5567-4626-AA42-5A8F1AEF8F5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FFA2723-2329-4F6E-AF11-CC057EB42D63}"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4.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HelveticaNeue-italic.fntdata"/><Relationship Id="rId10" Type="http://schemas.openxmlformats.org/officeDocument/2006/relationships/slide" Target="slides/slide4.xml"/><Relationship Id="rId32" Type="http://schemas.openxmlformats.org/officeDocument/2006/relationships/font" Target="fonts/HelveticaNeue-bold.fntdata"/><Relationship Id="rId13" Type="http://schemas.openxmlformats.org/officeDocument/2006/relationships/slide" Target="slides/slide7.xml"/><Relationship Id="rId35" Type="http://schemas.openxmlformats.org/officeDocument/2006/relationships/font" Target="fonts/OpenSansLight-regular.fntdata"/><Relationship Id="rId12" Type="http://schemas.openxmlformats.org/officeDocument/2006/relationships/slide" Target="slides/slide6.xml"/><Relationship Id="rId34" Type="http://schemas.openxmlformats.org/officeDocument/2006/relationships/font" Target="fonts/HelveticaNeue-boldItalic.fntdata"/><Relationship Id="rId15" Type="http://schemas.openxmlformats.org/officeDocument/2006/relationships/slide" Target="slides/slide9.xml"/><Relationship Id="rId37" Type="http://schemas.openxmlformats.org/officeDocument/2006/relationships/font" Target="fonts/OpenSansLight-italic.fntdata"/><Relationship Id="rId14" Type="http://schemas.openxmlformats.org/officeDocument/2006/relationships/slide" Target="slides/slide8.xml"/><Relationship Id="rId36" Type="http://schemas.openxmlformats.org/officeDocument/2006/relationships/font" Target="fonts/OpenSansLight-bold.fntdata"/><Relationship Id="rId17" Type="http://schemas.openxmlformats.org/officeDocument/2006/relationships/slide" Target="slides/slide11.xml"/><Relationship Id="rId39" Type="http://schemas.openxmlformats.org/officeDocument/2006/relationships/font" Target="fonts/OpenSans-regular.fntdata"/><Relationship Id="rId16" Type="http://schemas.openxmlformats.org/officeDocument/2006/relationships/slide" Target="slides/slide10.xml"/><Relationship Id="rId38" Type="http://schemas.openxmlformats.org/officeDocument/2006/relationships/font" Target="fonts/OpenSansLight-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10584" y="685800"/>
            <a:ext cx="4437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notes"/>
          <p:cNvSpPr/>
          <p:nvPr>
            <p:ph idx="2" type="sldImg"/>
          </p:nvPr>
        </p:nvSpPr>
        <p:spPr>
          <a:xfrm>
            <a:off x="1210584" y="685800"/>
            <a:ext cx="4437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15e5ce598_0_9:notes"/>
          <p:cNvSpPr/>
          <p:nvPr>
            <p:ph idx="2" type="sldImg"/>
          </p:nvPr>
        </p:nvSpPr>
        <p:spPr>
          <a:xfrm>
            <a:off x="1210563" y="685800"/>
            <a:ext cx="4437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15e5ce59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1bac0c91f_0_0:notes"/>
          <p:cNvSpPr/>
          <p:nvPr>
            <p:ph idx="2" type="sldImg"/>
          </p:nvPr>
        </p:nvSpPr>
        <p:spPr>
          <a:xfrm>
            <a:off x="1210563" y="685800"/>
            <a:ext cx="4437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b1bac0c9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15e5ce598_0_16:notes"/>
          <p:cNvSpPr/>
          <p:nvPr>
            <p:ph idx="2" type="sldImg"/>
          </p:nvPr>
        </p:nvSpPr>
        <p:spPr>
          <a:xfrm>
            <a:off x="1210563" y="685800"/>
            <a:ext cx="4437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15e5ce5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15e5ce598_0_22:notes"/>
          <p:cNvSpPr/>
          <p:nvPr>
            <p:ph idx="2" type="sldImg"/>
          </p:nvPr>
        </p:nvSpPr>
        <p:spPr>
          <a:xfrm>
            <a:off x="1210563" y="685800"/>
            <a:ext cx="4437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15e5ce5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15e5ce598_0_34:notes"/>
          <p:cNvSpPr/>
          <p:nvPr>
            <p:ph idx="2" type="sldImg"/>
          </p:nvPr>
        </p:nvSpPr>
        <p:spPr>
          <a:xfrm>
            <a:off x="1210563" y="685800"/>
            <a:ext cx="4437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15e5ce59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eae272c55_1_4:notes"/>
          <p:cNvSpPr/>
          <p:nvPr>
            <p:ph idx="2" type="sldImg"/>
          </p:nvPr>
        </p:nvSpPr>
        <p:spPr>
          <a:xfrm>
            <a:off x="1210563" y="685800"/>
            <a:ext cx="4437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2eae272c55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d0391fc6eca1ebd_0:notes"/>
          <p:cNvSpPr/>
          <p:nvPr>
            <p:ph idx="2" type="sldImg"/>
          </p:nvPr>
        </p:nvSpPr>
        <p:spPr>
          <a:xfrm>
            <a:off x="1210584" y="685800"/>
            <a:ext cx="4437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d0391fc6eca1ebd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eae272c55_1_9:notes"/>
          <p:cNvSpPr/>
          <p:nvPr>
            <p:ph idx="2" type="sldImg"/>
          </p:nvPr>
        </p:nvSpPr>
        <p:spPr>
          <a:xfrm>
            <a:off x="1210563" y="685800"/>
            <a:ext cx="4437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2eae272c55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7d32bc8a0e05370a_5:notes"/>
          <p:cNvSpPr/>
          <p:nvPr>
            <p:ph idx="2" type="sldImg"/>
          </p:nvPr>
        </p:nvSpPr>
        <p:spPr>
          <a:xfrm>
            <a:off x="1210584" y="685800"/>
            <a:ext cx="4437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d32bc8a0e05370a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5b767c56a790f10_5:notes"/>
          <p:cNvSpPr/>
          <p:nvPr>
            <p:ph idx="2" type="sldImg"/>
          </p:nvPr>
        </p:nvSpPr>
        <p:spPr>
          <a:xfrm>
            <a:off x="1210584" y="685800"/>
            <a:ext cx="4437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5b767c56a790f1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c30425b29_0_4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3c30425b29_0_41:notes"/>
          <p:cNvSpPr/>
          <p:nvPr>
            <p:ph idx="2" type="sldImg"/>
          </p:nvPr>
        </p:nvSpPr>
        <p:spPr>
          <a:xfrm>
            <a:off x="1764947" y="685800"/>
            <a:ext cx="3327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15e5ce598_0_28:notes"/>
          <p:cNvSpPr/>
          <p:nvPr>
            <p:ph idx="2" type="sldImg"/>
          </p:nvPr>
        </p:nvSpPr>
        <p:spPr>
          <a:xfrm>
            <a:off x="1210563" y="685800"/>
            <a:ext cx="4437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15e5ce5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c30425b29_0_96:notes"/>
          <p:cNvSpPr/>
          <p:nvPr>
            <p:ph idx="2" type="sldImg"/>
          </p:nvPr>
        </p:nvSpPr>
        <p:spPr>
          <a:xfrm>
            <a:off x="1210563" y="685800"/>
            <a:ext cx="4437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c30425b2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c30425b29_0_18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3c30425b29_0_183:notes"/>
          <p:cNvSpPr/>
          <p:nvPr>
            <p:ph idx="2" type="sldImg"/>
          </p:nvPr>
        </p:nvSpPr>
        <p:spPr>
          <a:xfrm>
            <a:off x="1764947" y="685800"/>
            <a:ext cx="3327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1bac0c91f_0_39:notes"/>
          <p:cNvSpPr/>
          <p:nvPr>
            <p:ph idx="2" type="sldImg"/>
          </p:nvPr>
        </p:nvSpPr>
        <p:spPr>
          <a:xfrm>
            <a:off x="1210563" y="685800"/>
            <a:ext cx="4437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1bac0c91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1bac0c91f_0_70:notes"/>
          <p:cNvSpPr/>
          <p:nvPr>
            <p:ph idx="2" type="sldImg"/>
          </p:nvPr>
        </p:nvSpPr>
        <p:spPr>
          <a:xfrm>
            <a:off x="1210563" y="685800"/>
            <a:ext cx="4437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1bac0c91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c30425b29_0_293:notes"/>
          <p:cNvSpPr/>
          <p:nvPr>
            <p:ph idx="2" type="sldImg"/>
          </p:nvPr>
        </p:nvSpPr>
        <p:spPr>
          <a:xfrm>
            <a:off x="1210563" y="685800"/>
            <a:ext cx="4437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c30425b29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c30425b29_0_336:notes"/>
          <p:cNvSpPr/>
          <p:nvPr>
            <p:ph idx="2" type="sldImg"/>
          </p:nvPr>
        </p:nvSpPr>
        <p:spPr>
          <a:xfrm>
            <a:off x="1210563" y="685800"/>
            <a:ext cx="4437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c30425b29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c30425b29_0_37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3c30425b29_0_379:notes"/>
          <p:cNvSpPr/>
          <p:nvPr>
            <p:ph idx="2" type="sldImg"/>
          </p:nvPr>
        </p:nvSpPr>
        <p:spPr>
          <a:xfrm>
            <a:off x="1764947" y="685800"/>
            <a:ext cx="3327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42879" y="1125136"/>
            <a:ext cx="9372900" cy="31017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42870" y="4282678"/>
            <a:ext cx="9372900" cy="1197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 name="Shape 36"/>
        <p:cNvGrpSpPr/>
        <p:nvPr/>
      </p:nvGrpSpPr>
      <p:grpSpPr>
        <a:xfrm>
          <a:off x="0" y="0"/>
          <a:ext cx="0" cy="0"/>
          <a:chOff x="0" y="0"/>
          <a:chExt cx="0" cy="0"/>
        </a:xfrm>
      </p:grpSpPr>
      <p:sp>
        <p:nvSpPr>
          <p:cNvPr id="37" name="Google Shape;37;p11"/>
          <p:cNvSpPr txBox="1"/>
          <p:nvPr>
            <p:ph hasCustomPrompt="1" type="title"/>
          </p:nvPr>
        </p:nvSpPr>
        <p:spPr>
          <a:xfrm>
            <a:off x="342870" y="1671478"/>
            <a:ext cx="9372900" cy="29670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8" name="Google Shape;38;p11"/>
          <p:cNvSpPr txBox="1"/>
          <p:nvPr>
            <p:ph idx="1" type="body"/>
          </p:nvPr>
        </p:nvSpPr>
        <p:spPr>
          <a:xfrm>
            <a:off x="342870" y="4763362"/>
            <a:ext cx="9372900" cy="1965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44" name="Shape 44"/>
        <p:cNvGrpSpPr/>
        <p:nvPr/>
      </p:nvGrpSpPr>
      <p:grpSpPr>
        <a:xfrm>
          <a:off x="0" y="0"/>
          <a:ext cx="0" cy="0"/>
          <a:chOff x="0" y="0"/>
          <a:chExt cx="0" cy="0"/>
        </a:xfrm>
      </p:grpSpPr>
      <p:sp>
        <p:nvSpPr>
          <p:cNvPr id="45" name="Google Shape;45;p14"/>
          <p:cNvSpPr txBox="1"/>
          <p:nvPr>
            <p:ph type="title"/>
          </p:nvPr>
        </p:nvSpPr>
        <p:spPr>
          <a:xfrm>
            <a:off x="1993999" y="1305520"/>
            <a:ext cx="6070500" cy="26310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46" name="Google Shape;46;p14"/>
          <p:cNvSpPr txBox="1"/>
          <p:nvPr>
            <p:ph idx="1" type="body"/>
          </p:nvPr>
        </p:nvSpPr>
        <p:spPr>
          <a:xfrm>
            <a:off x="1993999" y="4007643"/>
            <a:ext cx="6070500" cy="9009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47" name="Google Shape;47;p14"/>
          <p:cNvSpPr txBox="1"/>
          <p:nvPr>
            <p:ph idx="12" type="sldNum"/>
          </p:nvPr>
        </p:nvSpPr>
        <p:spPr>
          <a:xfrm>
            <a:off x="4923523" y="7372647"/>
            <a:ext cx="203700" cy="2898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type="tx">
  <p:cSld name="TITLE_AND_BODY">
    <p:spTree>
      <p:nvGrpSpPr>
        <p:cNvPr id="48" name="Shape 48"/>
        <p:cNvGrpSpPr/>
        <p:nvPr/>
      </p:nvGrpSpPr>
      <p:grpSpPr>
        <a:xfrm>
          <a:off x="0" y="0"/>
          <a:ext cx="0" cy="0"/>
          <a:chOff x="0" y="0"/>
          <a:chExt cx="0" cy="0"/>
        </a:xfrm>
      </p:grpSpPr>
      <p:sp>
        <p:nvSpPr>
          <p:cNvPr id="49" name="Google Shape;49;p15"/>
          <p:cNvSpPr/>
          <p:nvPr>
            <p:ph idx="2" type="pic"/>
          </p:nvPr>
        </p:nvSpPr>
        <p:spPr>
          <a:xfrm>
            <a:off x="2189224" y="506015"/>
            <a:ext cx="5672400" cy="47160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50" name="Google Shape;50;p15"/>
          <p:cNvSpPr txBox="1"/>
          <p:nvPr>
            <p:ph type="title"/>
          </p:nvPr>
        </p:nvSpPr>
        <p:spPr>
          <a:xfrm>
            <a:off x="1993999" y="5353645"/>
            <a:ext cx="6070500" cy="11334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51" name="Google Shape;51;p15"/>
          <p:cNvSpPr txBox="1"/>
          <p:nvPr>
            <p:ph idx="1" type="body"/>
          </p:nvPr>
        </p:nvSpPr>
        <p:spPr>
          <a:xfrm>
            <a:off x="1993999" y="6527601"/>
            <a:ext cx="6070500" cy="9009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52" name="Google Shape;52;p15"/>
          <p:cNvSpPr txBox="1"/>
          <p:nvPr>
            <p:ph idx="12" type="sldNum"/>
          </p:nvPr>
        </p:nvSpPr>
        <p:spPr>
          <a:xfrm>
            <a:off x="4923523" y="7367588"/>
            <a:ext cx="203700" cy="2898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53" name="Shape 53"/>
        <p:cNvGrpSpPr/>
        <p:nvPr/>
      </p:nvGrpSpPr>
      <p:grpSpPr>
        <a:xfrm>
          <a:off x="0" y="0"/>
          <a:ext cx="0" cy="0"/>
          <a:chOff x="0" y="0"/>
          <a:chExt cx="0" cy="0"/>
        </a:xfrm>
      </p:grpSpPr>
      <p:sp>
        <p:nvSpPr>
          <p:cNvPr id="54" name="Google Shape;54;p16"/>
          <p:cNvSpPr txBox="1"/>
          <p:nvPr>
            <p:ph type="title"/>
          </p:nvPr>
        </p:nvSpPr>
        <p:spPr>
          <a:xfrm>
            <a:off x="1993999" y="2570559"/>
            <a:ext cx="6070500" cy="26310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55" name="Google Shape;55;p16"/>
          <p:cNvSpPr txBox="1"/>
          <p:nvPr>
            <p:ph idx="12" type="sldNum"/>
          </p:nvPr>
        </p:nvSpPr>
        <p:spPr>
          <a:xfrm>
            <a:off x="4923523" y="7372647"/>
            <a:ext cx="203700" cy="2898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56" name="Shape 56"/>
        <p:cNvGrpSpPr/>
        <p:nvPr/>
      </p:nvGrpSpPr>
      <p:grpSpPr>
        <a:xfrm>
          <a:off x="0" y="0"/>
          <a:ext cx="0" cy="0"/>
          <a:chOff x="0" y="0"/>
          <a:chExt cx="0" cy="0"/>
        </a:xfrm>
      </p:grpSpPr>
      <p:sp>
        <p:nvSpPr>
          <p:cNvPr id="57" name="Google Shape;57;p17"/>
          <p:cNvSpPr/>
          <p:nvPr>
            <p:ph idx="2" type="pic"/>
          </p:nvPr>
        </p:nvSpPr>
        <p:spPr>
          <a:xfrm>
            <a:off x="5154439" y="506015"/>
            <a:ext cx="3094200" cy="65580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58" name="Google Shape;58;p17"/>
          <p:cNvSpPr txBox="1"/>
          <p:nvPr>
            <p:ph type="title"/>
          </p:nvPr>
        </p:nvSpPr>
        <p:spPr>
          <a:xfrm>
            <a:off x="1809824" y="506015"/>
            <a:ext cx="3094200" cy="31779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3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59" name="Google Shape;59;p17"/>
          <p:cNvSpPr txBox="1"/>
          <p:nvPr>
            <p:ph idx="1" type="body"/>
          </p:nvPr>
        </p:nvSpPr>
        <p:spPr>
          <a:xfrm>
            <a:off x="1809824" y="3795117"/>
            <a:ext cx="3094200" cy="32691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60" name="Google Shape;60;p17"/>
          <p:cNvSpPr txBox="1"/>
          <p:nvPr>
            <p:ph idx="12" type="sldNum"/>
          </p:nvPr>
        </p:nvSpPr>
        <p:spPr>
          <a:xfrm>
            <a:off x="4923523" y="7372647"/>
            <a:ext cx="203700" cy="2898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61" name="Shape 61"/>
        <p:cNvGrpSpPr/>
        <p:nvPr/>
      </p:nvGrpSpPr>
      <p:grpSpPr>
        <a:xfrm>
          <a:off x="0" y="0"/>
          <a:ext cx="0" cy="0"/>
          <a:chOff x="0" y="0"/>
          <a:chExt cx="0" cy="0"/>
        </a:xfrm>
      </p:grpSpPr>
      <p:sp>
        <p:nvSpPr>
          <p:cNvPr id="62" name="Google Shape;62;p18"/>
          <p:cNvSpPr txBox="1"/>
          <p:nvPr>
            <p:ph type="title"/>
          </p:nvPr>
        </p:nvSpPr>
        <p:spPr>
          <a:xfrm>
            <a:off x="1809824" y="354211"/>
            <a:ext cx="6438600" cy="17202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63" name="Google Shape;63;p18"/>
          <p:cNvSpPr txBox="1"/>
          <p:nvPr>
            <p:ph idx="12" type="sldNum"/>
          </p:nvPr>
        </p:nvSpPr>
        <p:spPr>
          <a:xfrm>
            <a:off x="4923523" y="7372647"/>
            <a:ext cx="203700" cy="2898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64" name="Shape 64"/>
        <p:cNvGrpSpPr/>
        <p:nvPr/>
      </p:nvGrpSpPr>
      <p:grpSpPr>
        <a:xfrm>
          <a:off x="0" y="0"/>
          <a:ext cx="0" cy="0"/>
          <a:chOff x="0" y="0"/>
          <a:chExt cx="0" cy="0"/>
        </a:xfrm>
      </p:grpSpPr>
      <p:sp>
        <p:nvSpPr>
          <p:cNvPr id="65" name="Google Shape;65;p19"/>
          <p:cNvSpPr txBox="1"/>
          <p:nvPr>
            <p:ph type="title"/>
          </p:nvPr>
        </p:nvSpPr>
        <p:spPr>
          <a:xfrm>
            <a:off x="1809824" y="354211"/>
            <a:ext cx="6438600" cy="17202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66" name="Google Shape;66;p19"/>
          <p:cNvSpPr txBox="1"/>
          <p:nvPr>
            <p:ph idx="1" type="body"/>
          </p:nvPr>
        </p:nvSpPr>
        <p:spPr>
          <a:xfrm>
            <a:off x="1809824" y="2074664"/>
            <a:ext cx="6438600" cy="50094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67" name="Google Shape;67;p19"/>
          <p:cNvSpPr txBox="1"/>
          <p:nvPr>
            <p:ph idx="12" type="sldNum"/>
          </p:nvPr>
        </p:nvSpPr>
        <p:spPr>
          <a:xfrm>
            <a:off x="4923523" y="7372647"/>
            <a:ext cx="203700" cy="2898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68" name="Shape 68"/>
        <p:cNvGrpSpPr/>
        <p:nvPr/>
      </p:nvGrpSpPr>
      <p:grpSpPr>
        <a:xfrm>
          <a:off x="0" y="0"/>
          <a:ext cx="0" cy="0"/>
          <a:chOff x="0" y="0"/>
          <a:chExt cx="0" cy="0"/>
        </a:xfrm>
      </p:grpSpPr>
      <p:sp>
        <p:nvSpPr>
          <p:cNvPr id="69" name="Google Shape;69;p20"/>
          <p:cNvSpPr/>
          <p:nvPr>
            <p:ph idx="2" type="pic"/>
          </p:nvPr>
        </p:nvSpPr>
        <p:spPr>
          <a:xfrm>
            <a:off x="5154439" y="2074664"/>
            <a:ext cx="3094200" cy="50094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70" name="Google Shape;70;p20"/>
          <p:cNvSpPr txBox="1"/>
          <p:nvPr>
            <p:ph type="title"/>
          </p:nvPr>
        </p:nvSpPr>
        <p:spPr>
          <a:xfrm>
            <a:off x="1809824" y="354211"/>
            <a:ext cx="6438600" cy="17202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71" name="Google Shape;71;p20"/>
          <p:cNvSpPr txBox="1"/>
          <p:nvPr>
            <p:ph idx="1" type="body"/>
          </p:nvPr>
        </p:nvSpPr>
        <p:spPr>
          <a:xfrm>
            <a:off x="1809824" y="2074664"/>
            <a:ext cx="3094200" cy="5009400"/>
          </a:xfrm>
          <a:prstGeom prst="rect">
            <a:avLst/>
          </a:prstGeom>
          <a:noFill/>
          <a:ln>
            <a:noFill/>
          </a:ln>
        </p:spPr>
        <p:txBody>
          <a:bodyPr anchorCtr="0" anchor="ctr" bIns="34275" lIns="34275" spcFirstLastPara="1" rIns="34275" wrap="square" tIns="34275">
            <a:noAutofit/>
          </a:bodyPr>
          <a:lstStyle>
            <a:lvl1pPr indent="-298450" lvl="0" marL="4572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298450" lvl="1" marL="9144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298450" lvl="2" marL="13716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298450" lvl="3" marL="18288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298450" lvl="4" marL="22860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72" name="Google Shape;72;p20"/>
          <p:cNvSpPr txBox="1"/>
          <p:nvPr>
            <p:ph idx="12" type="sldNum"/>
          </p:nvPr>
        </p:nvSpPr>
        <p:spPr>
          <a:xfrm>
            <a:off x="4923523" y="7372647"/>
            <a:ext cx="203700" cy="2898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73" name="Shape 73"/>
        <p:cNvGrpSpPr/>
        <p:nvPr/>
      </p:nvGrpSpPr>
      <p:grpSpPr>
        <a:xfrm>
          <a:off x="0" y="0"/>
          <a:ext cx="0" cy="0"/>
          <a:chOff x="0" y="0"/>
          <a:chExt cx="0" cy="0"/>
        </a:xfrm>
      </p:grpSpPr>
      <p:sp>
        <p:nvSpPr>
          <p:cNvPr id="74" name="Google Shape;74;p21"/>
          <p:cNvSpPr txBox="1"/>
          <p:nvPr>
            <p:ph idx="1" type="body"/>
          </p:nvPr>
        </p:nvSpPr>
        <p:spPr>
          <a:xfrm>
            <a:off x="1809824" y="1012031"/>
            <a:ext cx="6438600" cy="57483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75" name="Google Shape;75;p21"/>
          <p:cNvSpPr txBox="1"/>
          <p:nvPr>
            <p:ph idx="12" type="sldNum"/>
          </p:nvPr>
        </p:nvSpPr>
        <p:spPr>
          <a:xfrm>
            <a:off x="4923523" y="7372647"/>
            <a:ext cx="203700" cy="2898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42870" y="3250173"/>
            <a:ext cx="9372900" cy="127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76" name="Shape 76"/>
        <p:cNvGrpSpPr/>
        <p:nvPr/>
      </p:nvGrpSpPr>
      <p:grpSpPr>
        <a:xfrm>
          <a:off x="0" y="0"/>
          <a:ext cx="0" cy="0"/>
          <a:chOff x="0" y="0"/>
          <a:chExt cx="0" cy="0"/>
        </a:xfrm>
      </p:grpSpPr>
      <p:sp>
        <p:nvSpPr>
          <p:cNvPr id="77" name="Google Shape;77;p22"/>
          <p:cNvSpPr/>
          <p:nvPr>
            <p:ph idx="2" type="pic"/>
          </p:nvPr>
        </p:nvSpPr>
        <p:spPr>
          <a:xfrm>
            <a:off x="5154439" y="4058245"/>
            <a:ext cx="3094200" cy="30054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78" name="Google Shape;78;p22"/>
          <p:cNvSpPr/>
          <p:nvPr>
            <p:ph idx="3" type="pic"/>
          </p:nvPr>
        </p:nvSpPr>
        <p:spPr>
          <a:xfrm>
            <a:off x="5158046" y="708422"/>
            <a:ext cx="3094200" cy="30054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79" name="Google Shape;79;p22"/>
          <p:cNvSpPr/>
          <p:nvPr>
            <p:ph idx="4" type="pic"/>
          </p:nvPr>
        </p:nvSpPr>
        <p:spPr>
          <a:xfrm>
            <a:off x="1809824" y="708422"/>
            <a:ext cx="3094200" cy="63558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0" name="Google Shape;80;p22"/>
          <p:cNvSpPr txBox="1"/>
          <p:nvPr>
            <p:ph idx="12" type="sldNum"/>
          </p:nvPr>
        </p:nvSpPr>
        <p:spPr>
          <a:xfrm>
            <a:off x="4923523" y="7372647"/>
            <a:ext cx="203700" cy="2898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81" name="Shape 81"/>
        <p:cNvGrpSpPr/>
        <p:nvPr/>
      </p:nvGrpSpPr>
      <p:grpSpPr>
        <a:xfrm>
          <a:off x="0" y="0"/>
          <a:ext cx="0" cy="0"/>
          <a:chOff x="0" y="0"/>
          <a:chExt cx="0" cy="0"/>
        </a:xfrm>
      </p:grpSpPr>
      <p:sp>
        <p:nvSpPr>
          <p:cNvPr id="82" name="Google Shape;82;p23"/>
          <p:cNvSpPr txBox="1"/>
          <p:nvPr>
            <p:ph idx="1" type="body"/>
          </p:nvPr>
        </p:nvSpPr>
        <p:spPr>
          <a:xfrm>
            <a:off x="1993999" y="5070276"/>
            <a:ext cx="6070500" cy="3744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3" name="Google Shape;83;p23"/>
          <p:cNvSpPr txBox="1"/>
          <p:nvPr>
            <p:ph idx="2" type="body"/>
          </p:nvPr>
        </p:nvSpPr>
        <p:spPr>
          <a:xfrm>
            <a:off x="1993999" y="3400200"/>
            <a:ext cx="6070500" cy="547200"/>
          </a:xfrm>
          <a:prstGeom prst="rect">
            <a:avLst/>
          </a:prstGeom>
          <a:noFill/>
          <a:ln>
            <a:noFill/>
          </a:ln>
        </p:spPr>
        <p:txBody>
          <a:bodyPr anchorCtr="0" anchor="ctr"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20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4" name="Google Shape;84;p23"/>
          <p:cNvSpPr txBox="1"/>
          <p:nvPr>
            <p:ph idx="12" type="sldNum"/>
          </p:nvPr>
        </p:nvSpPr>
        <p:spPr>
          <a:xfrm>
            <a:off x="4923523" y="7372647"/>
            <a:ext cx="203700" cy="2898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85" name="Shape 85"/>
        <p:cNvGrpSpPr/>
        <p:nvPr/>
      </p:nvGrpSpPr>
      <p:grpSpPr>
        <a:xfrm>
          <a:off x="0" y="0"/>
          <a:ext cx="0" cy="0"/>
          <a:chOff x="0" y="0"/>
          <a:chExt cx="0" cy="0"/>
        </a:xfrm>
      </p:grpSpPr>
      <p:sp>
        <p:nvSpPr>
          <p:cNvPr id="86" name="Google Shape;86;p24"/>
          <p:cNvSpPr/>
          <p:nvPr>
            <p:ph idx="2" type="pic"/>
          </p:nvPr>
        </p:nvSpPr>
        <p:spPr>
          <a:xfrm>
            <a:off x="1257300" y="0"/>
            <a:ext cx="7543800" cy="77724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7" name="Google Shape;87;p24"/>
          <p:cNvSpPr txBox="1"/>
          <p:nvPr>
            <p:ph idx="12" type="sldNum"/>
          </p:nvPr>
        </p:nvSpPr>
        <p:spPr>
          <a:xfrm>
            <a:off x="4923523" y="7372647"/>
            <a:ext cx="203700" cy="2898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8" name="Shape 88"/>
        <p:cNvGrpSpPr/>
        <p:nvPr/>
      </p:nvGrpSpPr>
      <p:grpSpPr>
        <a:xfrm>
          <a:off x="0" y="0"/>
          <a:ext cx="0" cy="0"/>
          <a:chOff x="0" y="0"/>
          <a:chExt cx="0" cy="0"/>
        </a:xfrm>
      </p:grpSpPr>
      <p:sp>
        <p:nvSpPr>
          <p:cNvPr id="89" name="Google Shape;89;p25"/>
          <p:cNvSpPr txBox="1"/>
          <p:nvPr>
            <p:ph idx="12" type="sldNum"/>
          </p:nvPr>
        </p:nvSpPr>
        <p:spPr>
          <a:xfrm>
            <a:off x="4923523" y="7372647"/>
            <a:ext cx="203700" cy="2898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342870" y="672482"/>
            <a:ext cx="9372900" cy="865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 name="Google Shape;17;p4"/>
          <p:cNvSpPr txBox="1"/>
          <p:nvPr>
            <p:ph idx="1" type="body"/>
          </p:nvPr>
        </p:nvSpPr>
        <p:spPr>
          <a:xfrm>
            <a:off x="342870" y="1741518"/>
            <a:ext cx="9372900" cy="48216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342870" y="672482"/>
            <a:ext cx="9372900" cy="865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5"/>
          <p:cNvSpPr txBox="1"/>
          <p:nvPr>
            <p:ph idx="1" type="body"/>
          </p:nvPr>
        </p:nvSpPr>
        <p:spPr>
          <a:xfrm>
            <a:off x="342870" y="1741518"/>
            <a:ext cx="4399800" cy="516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2" type="body"/>
          </p:nvPr>
        </p:nvSpPr>
        <p:spPr>
          <a:xfrm>
            <a:off x="5315640" y="1741518"/>
            <a:ext cx="4399800" cy="516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342870" y="672482"/>
            <a:ext cx="9372900" cy="865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 name="Shape 24"/>
        <p:cNvGrpSpPr/>
        <p:nvPr/>
      </p:nvGrpSpPr>
      <p:grpSpPr>
        <a:xfrm>
          <a:off x="0" y="0"/>
          <a:ext cx="0" cy="0"/>
          <a:chOff x="0" y="0"/>
          <a:chExt cx="0" cy="0"/>
        </a:xfrm>
      </p:grpSpPr>
      <p:sp>
        <p:nvSpPr>
          <p:cNvPr id="25" name="Google Shape;25;p7"/>
          <p:cNvSpPr txBox="1"/>
          <p:nvPr>
            <p:ph type="title"/>
          </p:nvPr>
        </p:nvSpPr>
        <p:spPr>
          <a:xfrm>
            <a:off x="342870" y="839573"/>
            <a:ext cx="3088800" cy="11418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6" name="Google Shape;26;p7"/>
          <p:cNvSpPr txBox="1"/>
          <p:nvPr>
            <p:ph idx="1" type="body"/>
          </p:nvPr>
        </p:nvSpPr>
        <p:spPr>
          <a:xfrm>
            <a:off x="342870" y="2099840"/>
            <a:ext cx="3088800" cy="4804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7" name="Shape 27"/>
        <p:cNvGrpSpPr/>
        <p:nvPr/>
      </p:nvGrpSpPr>
      <p:grpSpPr>
        <a:xfrm>
          <a:off x="0" y="0"/>
          <a:ext cx="0" cy="0"/>
          <a:chOff x="0" y="0"/>
          <a:chExt cx="0" cy="0"/>
        </a:xfrm>
      </p:grpSpPr>
      <p:sp>
        <p:nvSpPr>
          <p:cNvPr id="28" name="Google Shape;28;p8"/>
          <p:cNvSpPr txBox="1"/>
          <p:nvPr>
            <p:ph type="title"/>
          </p:nvPr>
        </p:nvSpPr>
        <p:spPr>
          <a:xfrm>
            <a:off x="539275" y="680227"/>
            <a:ext cx="7004400" cy="6181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9" name="Shape 29"/>
        <p:cNvGrpSpPr/>
        <p:nvPr/>
      </p:nvGrpSpPr>
      <p:grpSpPr>
        <a:xfrm>
          <a:off x="0" y="0"/>
          <a:ext cx="0" cy="0"/>
          <a:chOff x="0" y="0"/>
          <a:chExt cx="0" cy="0"/>
        </a:xfrm>
      </p:grpSpPr>
      <p:sp>
        <p:nvSpPr>
          <p:cNvPr id="30" name="Google Shape;30;p9"/>
          <p:cNvSpPr/>
          <p:nvPr/>
        </p:nvSpPr>
        <p:spPr>
          <a:xfrm>
            <a:off x="5029200" y="-189"/>
            <a:ext cx="5029200" cy="777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9"/>
          <p:cNvSpPr txBox="1"/>
          <p:nvPr>
            <p:ph type="title"/>
          </p:nvPr>
        </p:nvSpPr>
        <p:spPr>
          <a:xfrm>
            <a:off x="292050" y="1863464"/>
            <a:ext cx="4449600" cy="2239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2" name="Google Shape;32;p9"/>
          <p:cNvSpPr txBox="1"/>
          <p:nvPr>
            <p:ph idx="1" type="subTitle"/>
          </p:nvPr>
        </p:nvSpPr>
        <p:spPr>
          <a:xfrm>
            <a:off x="292050" y="4235758"/>
            <a:ext cx="4449600" cy="1866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3" name="Google Shape;33;p9"/>
          <p:cNvSpPr txBox="1"/>
          <p:nvPr>
            <p:ph idx="2" type="body"/>
          </p:nvPr>
        </p:nvSpPr>
        <p:spPr>
          <a:xfrm>
            <a:off x="5433450" y="1094158"/>
            <a:ext cx="4220400" cy="5583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10"/>
          <p:cNvSpPr txBox="1"/>
          <p:nvPr>
            <p:ph idx="1" type="body"/>
          </p:nvPr>
        </p:nvSpPr>
        <p:spPr>
          <a:xfrm>
            <a:off x="342870" y="6392869"/>
            <a:ext cx="6598800" cy="9144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42870" y="672482"/>
            <a:ext cx="9372900" cy="865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42870" y="1741518"/>
            <a:ext cx="9372900" cy="48216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p:nvPr/>
        </p:nvSpPr>
        <p:spPr>
          <a:xfrm>
            <a:off x="-14" y="745242"/>
            <a:ext cx="42000" cy="7197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id="9" name="Google Shape;9;p1"/>
          <p:cNvPicPr preferRelativeResize="0"/>
          <p:nvPr/>
        </p:nvPicPr>
        <p:blipFill>
          <a:blip r:embed="rId1">
            <a:alphaModFix/>
          </a:blip>
          <a:stretch>
            <a:fillRect/>
          </a:stretch>
        </p:blipFill>
        <p:spPr>
          <a:xfrm>
            <a:off x="8727758" y="6904078"/>
            <a:ext cx="624438" cy="21106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0" name="Shape 40"/>
        <p:cNvGrpSpPr/>
        <p:nvPr/>
      </p:nvGrpSpPr>
      <p:grpSpPr>
        <a:xfrm>
          <a:off x="0" y="0"/>
          <a:ext cx="0" cy="0"/>
          <a:chOff x="0" y="0"/>
          <a:chExt cx="0" cy="0"/>
        </a:xfrm>
      </p:grpSpPr>
      <p:sp>
        <p:nvSpPr>
          <p:cNvPr id="41" name="Google Shape;41;p13"/>
          <p:cNvSpPr txBox="1"/>
          <p:nvPr>
            <p:ph type="title"/>
          </p:nvPr>
        </p:nvSpPr>
        <p:spPr>
          <a:xfrm>
            <a:off x="1809824" y="354211"/>
            <a:ext cx="6438600" cy="17202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42" name="Google Shape;42;p13"/>
          <p:cNvSpPr txBox="1"/>
          <p:nvPr>
            <p:ph idx="1" type="body"/>
          </p:nvPr>
        </p:nvSpPr>
        <p:spPr>
          <a:xfrm>
            <a:off x="1809824" y="2074664"/>
            <a:ext cx="6438600" cy="50094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43" name="Google Shape;43;p13"/>
          <p:cNvSpPr txBox="1"/>
          <p:nvPr>
            <p:ph idx="12" type="sldNum"/>
          </p:nvPr>
        </p:nvSpPr>
        <p:spPr>
          <a:xfrm>
            <a:off x="4923523" y="7372647"/>
            <a:ext cx="203700" cy="2898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ocs.google.com/spreadsheets/d/1mMSLW2HYBYPDFJbEAVrSCWrkBuiITg_Xb1LEhO2Q2cE/edit?usp=shar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5.xml"/><Relationship Id="rId4" Type="http://schemas.openxmlformats.org/officeDocument/2006/relationships/hyperlink" Target="https://www.udacity.com/course/digital-marketing-nanodegree--nd01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hyperlink" Target="https://docs.google.com/spreadsheets/d/1mMSLW2HYBYPDFJbEAVrSCWrkBuiITg_Xb1LEhO2Q2cE/edit?usp=sha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hyperlink" Target="https://docs.google.com/spreadsheets/d/1mMSLW2HYBYPDFJbEAVrSCWrkBuiITg_Xb1LEhO2Q2cE/edit?usp=shar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ocs.google.com/spreadsheets/d/1mMSLW2HYBYPDFJbEAVrSCWrkBuiITg_Xb1LEhO2Q2cE/edit?usp=sharing" TargetMode="Externa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ocs.google.com/spreadsheets/d/1mMSLW2HYBYPDFJbEAVrSCWrkBuiITg_Xb1LEhO2Q2cE/edit?usp=sharing" TargetMode="Externa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1E6DE"/>
        </a:solidFill>
      </p:bgPr>
    </p:bg>
    <p:spTree>
      <p:nvGrpSpPr>
        <p:cNvPr id="93" name="Shape 93"/>
        <p:cNvGrpSpPr/>
        <p:nvPr/>
      </p:nvGrpSpPr>
      <p:grpSpPr>
        <a:xfrm>
          <a:off x="0" y="0"/>
          <a:ext cx="0" cy="0"/>
          <a:chOff x="0" y="0"/>
          <a:chExt cx="0" cy="0"/>
        </a:xfrm>
      </p:grpSpPr>
      <p:pic>
        <p:nvPicPr>
          <p:cNvPr id="94" name="Google Shape;94;p26"/>
          <p:cNvPicPr preferRelativeResize="0"/>
          <p:nvPr/>
        </p:nvPicPr>
        <p:blipFill>
          <a:blip r:embed="rId3">
            <a:alphaModFix/>
          </a:blip>
          <a:stretch>
            <a:fillRect/>
          </a:stretch>
        </p:blipFill>
        <p:spPr>
          <a:xfrm>
            <a:off x="2026225" y="0"/>
            <a:ext cx="6005946" cy="7772400"/>
          </a:xfrm>
          <a:prstGeom prst="rect">
            <a:avLst/>
          </a:prstGeom>
          <a:noFill/>
          <a:ln>
            <a:noFill/>
          </a:ln>
        </p:spPr>
      </p:pic>
      <p:pic>
        <p:nvPicPr>
          <p:cNvPr id="95" name="Google Shape;95;p26"/>
          <p:cNvPicPr preferRelativeResize="0"/>
          <p:nvPr/>
        </p:nvPicPr>
        <p:blipFill rotWithShape="1">
          <a:blip r:embed="rId3">
            <a:alphaModFix/>
          </a:blip>
          <a:srcRect b="0" l="0" r="0" t="75203"/>
          <a:stretch/>
        </p:blipFill>
        <p:spPr>
          <a:xfrm>
            <a:off x="4052450" y="5845100"/>
            <a:ext cx="6005950" cy="1927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5"/>
          <p:cNvSpPr txBox="1"/>
          <p:nvPr>
            <p:ph type="title"/>
          </p:nvPr>
        </p:nvSpPr>
        <p:spPr>
          <a:xfrm>
            <a:off x="-6205" y="7"/>
            <a:ext cx="9372900" cy="86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525C65"/>
                </a:solidFill>
              </a:rPr>
              <a:t>Key Results </a:t>
            </a:r>
            <a:r>
              <a:rPr lang="en" sz="4000">
                <a:solidFill>
                  <a:srgbClr val="525C65"/>
                </a:solidFill>
              </a:rPr>
              <a:t>(Campaign)</a:t>
            </a:r>
            <a:endParaRPr sz="4000">
              <a:solidFill>
                <a:srgbClr val="525C65"/>
              </a:solidFill>
            </a:endParaRPr>
          </a:p>
          <a:p>
            <a:pPr indent="0" lvl="0" marL="0" rtl="0" algn="l">
              <a:lnSpc>
                <a:spcPct val="115000"/>
              </a:lnSpc>
              <a:spcBef>
                <a:spcPts val="0"/>
              </a:spcBef>
              <a:spcAft>
                <a:spcPts val="0"/>
              </a:spcAft>
              <a:buNone/>
            </a:pPr>
            <a:r>
              <a:t/>
            </a:r>
            <a:endParaRPr b="1">
              <a:solidFill>
                <a:srgbClr val="525C65"/>
              </a:solidFill>
            </a:endParaRPr>
          </a:p>
          <a:p>
            <a:pPr indent="0" lvl="0" marL="0" marR="0" rtl="0" algn="l">
              <a:lnSpc>
                <a:spcPct val="115000"/>
              </a:lnSpc>
              <a:spcBef>
                <a:spcPts val="0"/>
              </a:spcBef>
              <a:spcAft>
                <a:spcPts val="0"/>
              </a:spcAft>
              <a:buNone/>
            </a:pPr>
            <a:r>
              <a:t/>
            </a:r>
            <a:endParaRPr b="1">
              <a:solidFill>
                <a:srgbClr val="525C65"/>
              </a:solidFill>
            </a:endParaRPr>
          </a:p>
        </p:txBody>
      </p:sp>
      <p:sp>
        <p:nvSpPr>
          <p:cNvPr id="155" name="Google Shape;155;p35"/>
          <p:cNvSpPr txBox="1"/>
          <p:nvPr>
            <p:ph idx="1" type="body"/>
          </p:nvPr>
        </p:nvSpPr>
        <p:spPr>
          <a:xfrm>
            <a:off x="140825" y="739675"/>
            <a:ext cx="9372900" cy="13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2E3D49"/>
                </a:solidFill>
                <a:latin typeface="Open Sans Light"/>
                <a:ea typeface="Open Sans Light"/>
                <a:cs typeface="Open Sans Light"/>
                <a:sym typeface="Open Sans Light"/>
              </a:rPr>
              <a:t>Expand the table below to identify and fill in any campaign-level KPIs/metrics you feel will be relevant to your evaluation of the campaign’s performance</a:t>
            </a:r>
            <a:endParaRPr sz="2200">
              <a:solidFill>
                <a:srgbClr val="2E3D49"/>
              </a:solidFill>
              <a:latin typeface="Open Sans Light"/>
              <a:ea typeface="Open Sans Light"/>
              <a:cs typeface="Open Sans Light"/>
              <a:sym typeface="Open Sans Light"/>
            </a:endParaRPr>
          </a:p>
          <a:p>
            <a:pPr indent="0" lvl="0" marL="0" rtl="0" algn="l">
              <a:spcBef>
                <a:spcPts val="1600"/>
              </a:spcBef>
              <a:spcAft>
                <a:spcPts val="1600"/>
              </a:spcAft>
              <a:buNone/>
            </a:pPr>
            <a:br>
              <a:rPr lang="en" sz="1400"/>
            </a:br>
            <a:endParaRPr sz="1400"/>
          </a:p>
        </p:txBody>
      </p:sp>
      <p:sp>
        <p:nvSpPr>
          <p:cNvPr id="156" name="Google Shape;156;p35"/>
          <p:cNvSpPr txBox="1"/>
          <p:nvPr/>
        </p:nvSpPr>
        <p:spPr>
          <a:xfrm>
            <a:off x="641350" y="6448925"/>
            <a:ext cx="8077800" cy="86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Open Sans"/>
                <a:ea typeface="Open Sans"/>
                <a:cs typeface="Open Sans"/>
                <a:sym typeface="Open Sans"/>
              </a:rPr>
              <a:t>To add columns to your table, right-click where you want to add the column and select either “insert column left” or “insert column right”</a:t>
            </a:r>
            <a:endParaRPr i="1">
              <a:latin typeface="Open Sans"/>
              <a:ea typeface="Open Sans"/>
              <a:cs typeface="Open Sans"/>
              <a:sym typeface="Open Sans"/>
            </a:endParaRPr>
          </a:p>
        </p:txBody>
      </p:sp>
      <p:sp>
        <p:nvSpPr>
          <p:cNvPr id="157" name="Google Shape;157;p35"/>
          <p:cNvSpPr txBox="1"/>
          <p:nvPr/>
        </p:nvSpPr>
        <p:spPr>
          <a:xfrm>
            <a:off x="813300" y="5336975"/>
            <a:ext cx="8077800" cy="7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Open Sans"/>
                <a:ea typeface="Open Sans"/>
                <a:cs typeface="Open Sans"/>
                <a:sym typeface="Open Sans"/>
              </a:rPr>
              <a:t>Campaign data is also available in </a:t>
            </a:r>
            <a:r>
              <a:rPr i="1" lang="en" u="sng">
                <a:solidFill>
                  <a:schemeClr val="hlink"/>
                </a:solidFill>
                <a:latin typeface="Open Sans"/>
                <a:ea typeface="Open Sans"/>
                <a:cs typeface="Open Sans"/>
                <a:sym typeface="Open Sans"/>
                <a:hlinkClick r:id="rId3"/>
              </a:rPr>
              <a:t>this spreadsheet</a:t>
            </a:r>
            <a:endParaRPr i="1">
              <a:latin typeface="Open Sans"/>
              <a:ea typeface="Open Sans"/>
              <a:cs typeface="Open Sans"/>
              <a:sym typeface="Open Sans"/>
            </a:endParaRPr>
          </a:p>
        </p:txBody>
      </p:sp>
      <p:graphicFrame>
        <p:nvGraphicFramePr>
          <p:cNvPr id="158" name="Google Shape;158;p35"/>
          <p:cNvGraphicFramePr/>
          <p:nvPr/>
        </p:nvGraphicFramePr>
        <p:xfrm>
          <a:off x="178350" y="2133475"/>
          <a:ext cx="3000000" cy="3000000"/>
        </p:xfrm>
        <a:graphic>
          <a:graphicData uri="http://schemas.openxmlformats.org/drawingml/2006/table">
            <a:tbl>
              <a:tblPr>
                <a:noFill/>
                <a:tableStyleId>{235E5BDE-5567-4626-AA42-5A8F1AEF8F57}</a:tableStyleId>
              </a:tblPr>
              <a:tblGrid>
                <a:gridCol w="978900"/>
                <a:gridCol w="1251625"/>
                <a:gridCol w="801250"/>
                <a:gridCol w="866225"/>
                <a:gridCol w="931200"/>
                <a:gridCol w="705600"/>
                <a:gridCol w="918575"/>
                <a:gridCol w="1224350"/>
                <a:gridCol w="1035025"/>
                <a:gridCol w="988950"/>
              </a:tblGrid>
              <a:tr h="1194325">
                <a:tc>
                  <a:txBody>
                    <a:bodyPr/>
                    <a:lstStyle/>
                    <a:p>
                      <a:pPr indent="0" lvl="0" marL="0" rtl="0" algn="l">
                        <a:spcBef>
                          <a:spcPts val="0"/>
                        </a:spcBef>
                        <a:spcAft>
                          <a:spcPts val="0"/>
                        </a:spcAft>
                        <a:buNone/>
                      </a:pPr>
                      <a:r>
                        <a:rPr lang="en"/>
                        <a:t>Campaign</a:t>
                      </a:r>
                      <a:endParaRPr/>
                    </a:p>
                  </a:txBody>
                  <a:tcPr marT="91425" marB="91425" marR="91425" marL="91425"/>
                </a:tc>
                <a:tc>
                  <a:txBody>
                    <a:bodyPr/>
                    <a:lstStyle/>
                    <a:p>
                      <a:pPr indent="0" lvl="0" marL="0" rtl="0" algn="l">
                        <a:spcBef>
                          <a:spcPts val="0"/>
                        </a:spcBef>
                        <a:spcAft>
                          <a:spcPts val="0"/>
                        </a:spcAft>
                        <a:buNone/>
                      </a:pPr>
                      <a:r>
                        <a:rPr lang="en"/>
                        <a:t>Cost</a:t>
                      </a:r>
                      <a:endParaRPr/>
                    </a:p>
                  </a:txBody>
                  <a:tcPr marT="91425" marB="91425" marR="91425" marL="91425"/>
                </a:tc>
                <a:tc>
                  <a:txBody>
                    <a:bodyPr/>
                    <a:lstStyle/>
                    <a:p>
                      <a:pPr indent="0" lvl="0" marL="0" rtl="0" algn="l">
                        <a:spcBef>
                          <a:spcPts val="0"/>
                        </a:spcBef>
                        <a:spcAft>
                          <a:spcPts val="0"/>
                        </a:spcAft>
                        <a:buNone/>
                      </a:pPr>
                      <a:r>
                        <a:rPr lang="en"/>
                        <a:t>Clicks</a:t>
                      </a:r>
                      <a:endParaRPr/>
                    </a:p>
                  </a:txBody>
                  <a:tcPr marT="91425" marB="91425" marR="91425" marL="91425"/>
                </a:tc>
                <a:tc>
                  <a:txBody>
                    <a:bodyPr/>
                    <a:lstStyle/>
                    <a:p>
                      <a:pPr indent="0" lvl="0" marL="0" rtl="0" algn="l">
                        <a:spcBef>
                          <a:spcPts val="0"/>
                        </a:spcBef>
                        <a:spcAft>
                          <a:spcPts val="0"/>
                        </a:spcAft>
                        <a:buNone/>
                      </a:pPr>
                      <a:r>
                        <a:rPr lang="en"/>
                        <a:t>Impressions</a:t>
                      </a:r>
                      <a:endParaRPr/>
                    </a:p>
                  </a:txBody>
                  <a:tcPr marT="91425" marB="91425" marR="91425" marL="91425"/>
                </a:tc>
                <a:tc>
                  <a:txBody>
                    <a:bodyPr/>
                    <a:lstStyle/>
                    <a:p>
                      <a:pPr indent="0" lvl="0" marL="0" rtl="0" algn="l">
                        <a:spcBef>
                          <a:spcPts val="0"/>
                        </a:spcBef>
                        <a:spcAft>
                          <a:spcPts val="0"/>
                        </a:spcAft>
                        <a:buNone/>
                      </a:pPr>
                      <a:r>
                        <a:rPr lang="en"/>
                        <a:t>Conversions</a:t>
                      </a:r>
                      <a:endParaRPr/>
                    </a:p>
                  </a:txBody>
                  <a:tcPr marT="91425" marB="91425" marR="91425" marL="91425"/>
                </a:tc>
                <a:tc>
                  <a:txBody>
                    <a:bodyPr/>
                    <a:lstStyle/>
                    <a:p>
                      <a:pPr indent="0" lvl="0" marL="0" rtl="0" algn="l">
                        <a:spcBef>
                          <a:spcPts val="0"/>
                        </a:spcBef>
                        <a:spcAft>
                          <a:spcPts val="0"/>
                        </a:spcAft>
                        <a:buNone/>
                      </a:pPr>
                      <a:r>
                        <a:rPr lang="en"/>
                        <a:t>cost</a:t>
                      </a:r>
                      <a:endParaRPr/>
                    </a:p>
                    <a:p>
                      <a:pPr indent="0" lvl="0" marL="0" rtl="0" algn="l">
                        <a:spcBef>
                          <a:spcPts val="0"/>
                        </a:spcBef>
                        <a:spcAft>
                          <a:spcPts val="0"/>
                        </a:spcAft>
                        <a:buNone/>
                      </a:pPr>
                      <a:r>
                        <a:rPr lang="en"/>
                        <a:t>  per click</a:t>
                      </a:r>
                      <a:endParaRPr/>
                    </a:p>
                  </a:txBody>
                  <a:tcPr marT="91425" marB="91425" marR="91425" marL="91425"/>
                </a:tc>
                <a:tc>
                  <a:txBody>
                    <a:bodyPr/>
                    <a:lstStyle/>
                    <a:p>
                      <a:pPr indent="0" lvl="0" marL="0" rtl="0" algn="l">
                        <a:spcBef>
                          <a:spcPts val="0"/>
                        </a:spcBef>
                        <a:spcAft>
                          <a:spcPts val="0"/>
                        </a:spcAft>
                        <a:buNone/>
                      </a:pPr>
                      <a:r>
                        <a:rPr lang="en"/>
                        <a:t>click</a:t>
                      </a:r>
                      <a:endParaRPr/>
                    </a:p>
                    <a:p>
                      <a:pPr indent="0" lvl="0" marL="0" rtl="0" algn="l">
                        <a:spcBef>
                          <a:spcPts val="0"/>
                        </a:spcBef>
                        <a:spcAft>
                          <a:spcPts val="0"/>
                        </a:spcAft>
                        <a:buNone/>
                      </a:pPr>
                      <a:r>
                        <a:rPr lang="en"/>
                        <a:t>  through rate</a:t>
                      </a:r>
                      <a:endParaRPr/>
                    </a:p>
                  </a:txBody>
                  <a:tcPr marT="91425" marB="91425" marR="91425" marL="91425"/>
                </a:tc>
                <a:tc>
                  <a:txBody>
                    <a:bodyPr/>
                    <a:lstStyle/>
                    <a:p>
                      <a:pPr indent="0" lvl="0" marL="0" rtl="0" algn="l">
                        <a:spcBef>
                          <a:spcPts val="0"/>
                        </a:spcBef>
                        <a:spcAft>
                          <a:spcPts val="0"/>
                        </a:spcAft>
                        <a:buNone/>
                      </a:pPr>
                      <a:r>
                        <a:rPr lang="en"/>
                        <a:t>cost</a:t>
                      </a:r>
                      <a:endParaRPr/>
                    </a:p>
                    <a:p>
                      <a:pPr indent="0" lvl="0" marL="0" rtl="0" algn="l">
                        <a:spcBef>
                          <a:spcPts val="0"/>
                        </a:spcBef>
                        <a:spcAft>
                          <a:spcPts val="0"/>
                        </a:spcAft>
                        <a:buNone/>
                      </a:pPr>
                      <a:r>
                        <a:rPr lang="en"/>
                        <a:t>  per thousand impressions</a:t>
                      </a:r>
                      <a:endParaRPr/>
                    </a:p>
                  </a:txBody>
                  <a:tcPr marT="91425" marB="91425" marR="91425" marL="91425"/>
                </a:tc>
                <a:tc>
                  <a:txBody>
                    <a:bodyPr/>
                    <a:lstStyle/>
                    <a:p>
                      <a:pPr indent="0" lvl="0" marL="0" rtl="0" algn="l">
                        <a:spcBef>
                          <a:spcPts val="0"/>
                        </a:spcBef>
                        <a:spcAft>
                          <a:spcPts val="0"/>
                        </a:spcAft>
                        <a:buNone/>
                      </a:pPr>
                      <a:r>
                        <a:rPr lang="en"/>
                        <a:t>cost</a:t>
                      </a:r>
                      <a:endParaRPr/>
                    </a:p>
                    <a:p>
                      <a:pPr indent="0" lvl="0" marL="0" rtl="0" algn="l">
                        <a:spcBef>
                          <a:spcPts val="0"/>
                        </a:spcBef>
                        <a:spcAft>
                          <a:spcPts val="0"/>
                        </a:spcAft>
                        <a:buNone/>
                      </a:pPr>
                      <a:r>
                        <a:rPr lang="en"/>
                        <a:t>  per conversion</a:t>
                      </a:r>
                      <a:endParaRPr/>
                    </a:p>
                  </a:txBody>
                  <a:tcPr marT="91425" marB="91425" marR="91425" marL="91425"/>
                </a:tc>
                <a:tc>
                  <a:txBody>
                    <a:bodyPr/>
                    <a:lstStyle/>
                    <a:p>
                      <a:pPr indent="0" lvl="0" marL="0" rtl="0" algn="l">
                        <a:spcBef>
                          <a:spcPts val="0"/>
                        </a:spcBef>
                        <a:spcAft>
                          <a:spcPts val="0"/>
                        </a:spcAft>
                        <a:buNone/>
                      </a:pPr>
                      <a:r>
                        <a:rPr lang="en"/>
                        <a:t>conversion</a:t>
                      </a:r>
                      <a:endParaRPr/>
                    </a:p>
                    <a:p>
                      <a:pPr indent="0" lvl="0" marL="0" rtl="0" algn="l">
                        <a:spcBef>
                          <a:spcPts val="0"/>
                        </a:spcBef>
                        <a:spcAft>
                          <a:spcPts val="0"/>
                        </a:spcAft>
                        <a:buNone/>
                      </a:pPr>
                      <a:r>
                        <a:rPr lang="en"/>
                        <a:t>  rate</a:t>
                      </a:r>
                      <a:endParaRPr/>
                    </a:p>
                  </a:txBody>
                  <a:tcPr marT="91425" marB="91425" marR="91425" marL="91425"/>
                </a:tc>
              </a:tr>
              <a:tr h="485950">
                <a:tc>
                  <a:txBody>
                    <a:bodyPr/>
                    <a:lstStyle/>
                    <a:p>
                      <a:pPr indent="0" lvl="0" marL="0" rtl="0" algn="l">
                        <a:spcBef>
                          <a:spcPts val="0"/>
                        </a:spcBef>
                        <a:spcAft>
                          <a:spcPts val="0"/>
                        </a:spcAft>
                        <a:buNone/>
                      </a:pPr>
                      <a:r>
                        <a:rPr lang="en"/>
                        <a:t>Udacity_DMND</a:t>
                      </a:r>
                      <a:endParaRPr/>
                    </a:p>
                  </a:txBody>
                  <a:tcPr marT="91425" marB="91425" marR="91425" marL="91425"/>
                </a:tc>
                <a:tc>
                  <a:txBody>
                    <a:bodyPr/>
                    <a:lstStyle/>
                    <a:p>
                      <a:pPr indent="0" lvl="0" marL="0" rtl="0" algn="r">
                        <a:lnSpc>
                          <a:spcPct val="115000"/>
                        </a:lnSpc>
                        <a:spcBef>
                          <a:spcPts val="0"/>
                        </a:spcBef>
                        <a:spcAft>
                          <a:spcPts val="0"/>
                        </a:spcAft>
                        <a:buNone/>
                      </a:pPr>
                      <a:r>
                        <a:rPr lang="en"/>
                        <a:t>$1,314.00</a:t>
                      </a:r>
                      <a:endParaRPr/>
                    </a:p>
                  </a:txBody>
                  <a:tcPr marT="91425" marB="91425" marR="91425" marL="91425"/>
                </a:tc>
                <a:tc>
                  <a:txBody>
                    <a:bodyPr/>
                    <a:lstStyle/>
                    <a:p>
                      <a:pPr indent="0" lvl="0" marL="0" rtl="0" algn="r">
                        <a:lnSpc>
                          <a:spcPct val="115000"/>
                        </a:lnSpc>
                        <a:spcBef>
                          <a:spcPts val="0"/>
                        </a:spcBef>
                        <a:spcAft>
                          <a:spcPts val="0"/>
                        </a:spcAft>
                        <a:buNone/>
                      </a:pPr>
                      <a:r>
                        <a:rPr lang="en"/>
                        <a:t>2391</a:t>
                      </a:r>
                      <a:endParaRPr/>
                    </a:p>
                  </a:txBody>
                  <a:tcPr marT="91425" marB="91425" marR="91425" marL="91425"/>
                </a:tc>
                <a:tc>
                  <a:txBody>
                    <a:bodyPr/>
                    <a:lstStyle/>
                    <a:p>
                      <a:pPr indent="0" lvl="0" marL="0" rtl="0" algn="r">
                        <a:lnSpc>
                          <a:spcPct val="115000"/>
                        </a:lnSpc>
                        <a:spcBef>
                          <a:spcPts val="0"/>
                        </a:spcBef>
                        <a:spcAft>
                          <a:spcPts val="0"/>
                        </a:spcAft>
                        <a:buNone/>
                      </a:pPr>
                      <a:r>
                        <a:rPr lang="en"/>
                        <a:t>111256</a:t>
                      </a:r>
                      <a:endParaRPr/>
                    </a:p>
                  </a:txBody>
                  <a:tcPr marT="91425" marB="91425" marR="91425" marL="91425"/>
                </a:tc>
                <a:tc>
                  <a:txBody>
                    <a:bodyPr/>
                    <a:lstStyle/>
                    <a:p>
                      <a:pPr indent="0" lvl="0" marL="0" rtl="0" algn="r">
                        <a:lnSpc>
                          <a:spcPct val="115000"/>
                        </a:lnSpc>
                        <a:spcBef>
                          <a:spcPts val="0"/>
                        </a:spcBef>
                        <a:spcAft>
                          <a:spcPts val="0"/>
                        </a:spcAft>
                        <a:buNone/>
                      </a:pPr>
                      <a:r>
                        <a:rPr lang="en"/>
                        <a:t>221</a:t>
                      </a:r>
                      <a:endParaRPr/>
                    </a:p>
                  </a:txBody>
                  <a:tcPr marT="91425" marB="91425" marR="91425" marL="91425"/>
                </a:tc>
                <a:tc>
                  <a:txBody>
                    <a:bodyPr/>
                    <a:lstStyle/>
                    <a:p>
                      <a:pPr indent="0" lvl="0" marL="0" rtl="0" algn="r">
                        <a:lnSpc>
                          <a:spcPct val="115000"/>
                        </a:lnSpc>
                        <a:spcBef>
                          <a:spcPts val="0"/>
                        </a:spcBef>
                        <a:spcAft>
                          <a:spcPts val="0"/>
                        </a:spcAft>
                        <a:buNone/>
                      </a:pPr>
                      <a:r>
                        <a:rPr lang="en"/>
                        <a:t>$0.55</a:t>
                      </a:r>
                      <a:endParaRPr/>
                    </a:p>
                  </a:txBody>
                  <a:tcPr marT="91425" marB="91425" marR="91425" marL="91425"/>
                </a:tc>
                <a:tc>
                  <a:txBody>
                    <a:bodyPr/>
                    <a:lstStyle/>
                    <a:p>
                      <a:pPr indent="0" lvl="0" marL="0" rtl="0" algn="l">
                        <a:spcBef>
                          <a:spcPts val="0"/>
                        </a:spcBef>
                        <a:spcAft>
                          <a:spcPts val="0"/>
                        </a:spcAft>
                        <a:buNone/>
                      </a:pPr>
                      <a:r>
                        <a:rPr lang="en"/>
                        <a:t>2.15%</a:t>
                      </a:r>
                      <a:endParaRPr/>
                    </a:p>
                  </a:txBody>
                  <a:tcPr marT="91425" marB="91425" marR="91425" marL="91425"/>
                </a:tc>
                <a:tc>
                  <a:txBody>
                    <a:bodyPr/>
                    <a:lstStyle/>
                    <a:p>
                      <a:pPr indent="0" lvl="0" marL="0" rtl="0" algn="l">
                        <a:spcBef>
                          <a:spcPts val="0"/>
                        </a:spcBef>
                        <a:spcAft>
                          <a:spcPts val="0"/>
                        </a:spcAft>
                        <a:buNone/>
                      </a:pPr>
                      <a:r>
                        <a:rPr lang="en"/>
                        <a:t>$11.81</a:t>
                      </a:r>
                      <a:endParaRPr/>
                    </a:p>
                    <a:p>
                      <a:pPr indent="0" lvl="0" marL="0" rtl="0" algn="l">
                        <a:spcBef>
                          <a:spcPts val="0"/>
                        </a:spcBef>
                        <a:spcAft>
                          <a:spcPts val="0"/>
                        </a:spcAft>
                        <a:buNone/>
                      </a:pPr>
                      <a:r>
                        <a:rPr lang="en"/>
                        <a:t> </a:t>
                      </a:r>
                      <a:endParaRPr/>
                    </a:p>
                  </a:txBody>
                  <a:tcPr marT="91425" marB="91425" marR="91425" marL="91425"/>
                </a:tc>
                <a:tc>
                  <a:txBody>
                    <a:bodyPr/>
                    <a:lstStyle/>
                    <a:p>
                      <a:pPr indent="0" lvl="0" marL="0" rtl="0" algn="l">
                        <a:spcBef>
                          <a:spcPts val="0"/>
                        </a:spcBef>
                        <a:spcAft>
                          <a:spcPts val="0"/>
                        </a:spcAft>
                        <a:buNone/>
                      </a:pPr>
                      <a:r>
                        <a:rPr lang="en"/>
                        <a:t>$5.95</a:t>
                      </a:r>
                      <a:endParaRPr/>
                    </a:p>
                    <a:p>
                      <a:pPr indent="0" lvl="0" marL="0" rtl="0" algn="l">
                        <a:spcBef>
                          <a:spcPts val="0"/>
                        </a:spcBef>
                        <a:spcAft>
                          <a:spcPts val="0"/>
                        </a:spcAft>
                        <a:buNone/>
                      </a:pPr>
                      <a:r>
                        <a:rPr lang="en"/>
                        <a:t> </a:t>
                      </a:r>
                      <a:endParaRPr/>
                    </a:p>
                  </a:txBody>
                  <a:tcPr marT="91425" marB="91425" marR="91425" marL="91425"/>
                </a:tc>
                <a:tc>
                  <a:txBody>
                    <a:bodyPr/>
                    <a:lstStyle/>
                    <a:p>
                      <a:pPr indent="0" lvl="0" marL="0" rtl="0" algn="l">
                        <a:spcBef>
                          <a:spcPts val="0"/>
                        </a:spcBef>
                        <a:spcAft>
                          <a:spcPts val="0"/>
                        </a:spcAft>
                        <a:buNone/>
                      </a:pPr>
                      <a:r>
                        <a:rPr lang="en"/>
                        <a:t>9.</a:t>
                      </a:r>
                      <a:r>
                        <a:rPr lang="en"/>
                        <a:t>24</a:t>
                      </a:r>
                      <a:r>
                        <a:rPr lang="en"/>
                        <a:t>%</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6"/>
          <p:cNvSpPr txBox="1"/>
          <p:nvPr>
            <p:ph type="title"/>
          </p:nvPr>
        </p:nvSpPr>
        <p:spPr>
          <a:xfrm>
            <a:off x="-5" y="7"/>
            <a:ext cx="9372900" cy="86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525C65"/>
                </a:solidFill>
              </a:rPr>
              <a:t>Key Results </a:t>
            </a:r>
            <a:r>
              <a:rPr lang="en" sz="4000">
                <a:solidFill>
                  <a:srgbClr val="525C65"/>
                </a:solidFill>
              </a:rPr>
              <a:t>(Ad Groups)</a:t>
            </a:r>
            <a:endParaRPr sz="4000">
              <a:solidFill>
                <a:srgbClr val="525C65"/>
              </a:solidFill>
            </a:endParaRPr>
          </a:p>
          <a:p>
            <a:pPr indent="0" lvl="0" marL="0" rtl="0" algn="l">
              <a:lnSpc>
                <a:spcPct val="115000"/>
              </a:lnSpc>
              <a:spcBef>
                <a:spcPts val="0"/>
              </a:spcBef>
              <a:spcAft>
                <a:spcPts val="0"/>
              </a:spcAft>
              <a:buNone/>
            </a:pPr>
            <a:r>
              <a:t/>
            </a:r>
            <a:endParaRPr b="1">
              <a:solidFill>
                <a:srgbClr val="525C65"/>
              </a:solidFill>
            </a:endParaRPr>
          </a:p>
          <a:p>
            <a:pPr indent="0" lvl="0" marL="0" marR="0" rtl="0" algn="l">
              <a:lnSpc>
                <a:spcPct val="115000"/>
              </a:lnSpc>
              <a:spcBef>
                <a:spcPts val="0"/>
              </a:spcBef>
              <a:spcAft>
                <a:spcPts val="0"/>
              </a:spcAft>
              <a:buNone/>
            </a:pPr>
            <a:r>
              <a:t/>
            </a:r>
            <a:endParaRPr b="1">
              <a:solidFill>
                <a:srgbClr val="525C65"/>
              </a:solidFill>
            </a:endParaRPr>
          </a:p>
        </p:txBody>
      </p:sp>
      <p:sp>
        <p:nvSpPr>
          <p:cNvPr id="164" name="Google Shape;164;p36"/>
          <p:cNvSpPr txBox="1"/>
          <p:nvPr>
            <p:ph idx="1" type="body"/>
          </p:nvPr>
        </p:nvSpPr>
        <p:spPr>
          <a:xfrm>
            <a:off x="0" y="704849"/>
            <a:ext cx="9596100" cy="94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solidFill>
                  <a:srgbClr val="2E3D49"/>
                </a:solidFill>
                <a:latin typeface="Open Sans Light"/>
                <a:ea typeface="Open Sans Light"/>
                <a:cs typeface="Open Sans Light"/>
                <a:sym typeface="Open Sans Light"/>
              </a:rPr>
              <a:t>Expand the table below to identify and fill in any ad group-level KPIs/metrics you feel will be relevant to your evaluation of the campaign’s performance</a:t>
            </a:r>
            <a:endParaRPr sz="2200">
              <a:solidFill>
                <a:srgbClr val="2E3D49"/>
              </a:solidFill>
              <a:latin typeface="Open Sans Light"/>
              <a:ea typeface="Open Sans Light"/>
              <a:cs typeface="Open Sans Light"/>
              <a:sym typeface="Open Sans Light"/>
            </a:endParaRPr>
          </a:p>
          <a:p>
            <a:pPr indent="0" lvl="0" marL="0" rtl="0" algn="l">
              <a:spcBef>
                <a:spcPts val="1600"/>
              </a:spcBef>
              <a:spcAft>
                <a:spcPts val="0"/>
              </a:spcAft>
              <a:buClr>
                <a:schemeClr val="dk1"/>
              </a:buClr>
              <a:buSzPts val="1100"/>
              <a:buFont typeface="Arial"/>
              <a:buNone/>
            </a:pPr>
            <a:br>
              <a:rPr lang="en" sz="1400"/>
            </a:br>
            <a:endParaRPr sz="1400"/>
          </a:p>
          <a:p>
            <a:pPr indent="0" lvl="0" marL="0" rtl="0" algn="l">
              <a:spcBef>
                <a:spcPts val="1600"/>
              </a:spcBef>
              <a:spcAft>
                <a:spcPts val="1600"/>
              </a:spcAft>
              <a:buNone/>
            </a:pPr>
            <a:r>
              <a:t/>
            </a:r>
            <a:endParaRPr sz="2200">
              <a:solidFill>
                <a:srgbClr val="2E3D49"/>
              </a:solidFill>
              <a:latin typeface="Open Sans Light"/>
              <a:ea typeface="Open Sans Light"/>
              <a:cs typeface="Open Sans Light"/>
              <a:sym typeface="Open Sans Light"/>
            </a:endParaRPr>
          </a:p>
        </p:txBody>
      </p:sp>
      <p:graphicFrame>
        <p:nvGraphicFramePr>
          <p:cNvPr id="165" name="Google Shape;165;p36"/>
          <p:cNvGraphicFramePr/>
          <p:nvPr/>
        </p:nvGraphicFramePr>
        <p:xfrm>
          <a:off x="0" y="2091750"/>
          <a:ext cx="3000000" cy="3000000"/>
        </p:xfrm>
        <a:graphic>
          <a:graphicData uri="http://schemas.openxmlformats.org/drawingml/2006/table">
            <a:tbl>
              <a:tblPr>
                <a:noFill/>
                <a:tableStyleId>{235E5BDE-5567-4626-AA42-5A8F1AEF8F57}</a:tableStyleId>
              </a:tblPr>
              <a:tblGrid>
                <a:gridCol w="1819275"/>
                <a:gridCol w="790575"/>
                <a:gridCol w="990600"/>
                <a:gridCol w="838200"/>
                <a:gridCol w="838200"/>
                <a:gridCol w="838200"/>
                <a:gridCol w="838200"/>
                <a:gridCol w="914400"/>
                <a:gridCol w="1123950"/>
                <a:gridCol w="971550"/>
              </a:tblGrid>
              <a:tr h="925800">
                <a:tc>
                  <a:txBody>
                    <a:bodyPr/>
                    <a:lstStyle/>
                    <a:p>
                      <a:pPr indent="0" lvl="0" marL="0" rtl="0" algn="l">
                        <a:spcBef>
                          <a:spcPts val="0"/>
                        </a:spcBef>
                        <a:spcAft>
                          <a:spcPts val="0"/>
                        </a:spcAft>
                        <a:buNone/>
                      </a:pPr>
                      <a:r>
                        <a:rPr lang="en"/>
                        <a:t>Ad Group</a:t>
                      </a:r>
                      <a:endParaRPr/>
                    </a:p>
                  </a:txBody>
                  <a:tcPr marT="91425" marB="91425" marR="91425" marL="91425"/>
                </a:tc>
                <a:tc>
                  <a:txBody>
                    <a:bodyPr/>
                    <a:lstStyle/>
                    <a:p>
                      <a:pPr indent="0" lvl="0" marL="0" rtl="0" algn="l">
                        <a:spcBef>
                          <a:spcPts val="0"/>
                        </a:spcBef>
                        <a:spcAft>
                          <a:spcPts val="0"/>
                        </a:spcAft>
                        <a:buNone/>
                      </a:pPr>
                      <a:r>
                        <a:rPr lang="en"/>
                        <a:t>Cost</a:t>
                      </a:r>
                      <a:endParaRPr/>
                    </a:p>
                  </a:txBody>
                  <a:tcPr marT="91425" marB="91425" marR="91425" marL="91425"/>
                </a:tc>
                <a:tc>
                  <a:txBody>
                    <a:bodyPr/>
                    <a:lstStyle/>
                    <a:p>
                      <a:pPr indent="0" lvl="0" marL="0" rtl="0" algn="l">
                        <a:spcBef>
                          <a:spcPts val="0"/>
                        </a:spcBef>
                        <a:spcAft>
                          <a:spcPts val="0"/>
                        </a:spcAft>
                        <a:buNone/>
                      </a:pPr>
                      <a:r>
                        <a:rPr lang="en"/>
                        <a:t>Clicks</a:t>
                      </a:r>
                      <a:endParaRPr/>
                    </a:p>
                  </a:txBody>
                  <a:tcPr marT="91425" marB="91425" marR="91425" marL="91425"/>
                </a:tc>
                <a:tc>
                  <a:txBody>
                    <a:bodyPr/>
                    <a:lstStyle/>
                    <a:p>
                      <a:pPr indent="0" lvl="0" marL="0" rtl="0" algn="l">
                        <a:spcBef>
                          <a:spcPts val="0"/>
                        </a:spcBef>
                        <a:spcAft>
                          <a:spcPts val="0"/>
                        </a:spcAft>
                        <a:buNone/>
                      </a:pPr>
                      <a:r>
                        <a:rPr lang="en"/>
                        <a:t>Impressions</a:t>
                      </a:r>
                      <a:endParaRPr/>
                    </a:p>
                  </a:txBody>
                  <a:tcPr marT="91425" marB="91425" marR="91425" marL="91425"/>
                </a:tc>
                <a:tc>
                  <a:txBody>
                    <a:bodyPr/>
                    <a:lstStyle/>
                    <a:p>
                      <a:pPr indent="0" lvl="0" marL="0" rtl="0" algn="l">
                        <a:spcBef>
                          <a:spcPts val="0"/>
                        </a:spcBef>
                        <a:spcAft>
                          <a:spcPts val="0"/>
                        </a:spcAft>
                        <a:buNone/>
                      </a:pPr>
                      <a:r>
                        <a:rPr lang="en"/>
                        <a:t>Conversions</a:t>
                      </a:r>
                      <a:endParaRPr/>
                    </a:p>
                  </a:txBody>
                  <a:tcPr marT="91425" marB="91425" marR="91425" marL="91425"/>
                </a:tc>
                <a:tc>
                  <a:txBody>
                    <a:bodyPr/>
                    <a:lstStyle/>
                    <a:p>
                      <a:pPr indent="0" lvl="0" marL="0" rtl="0" algn="l">
                        <a:spcBef>
                          <a:spcPts val="0"/>
                        </a:spcBef>
                        <a:spcAft>
                          <a:spcPts val="0"/>
                        </a:spcAft>
                        <a:buNone/>
                      </a:pPr>
                      <a:r>
                        <a:rPr lang="en"/>
                        <a:t>cpc</a:t>
                      </a:r>
                      <a:endParaRPr/>
                    </a:p>
                  </a:txBody>
                  <a:tcPr marT="91425" marB="91425" marR="91425" marL="91425"/>
                </a:tc>
                <a:tc>
                  <a:txBody>
                    <a:bodyPr/>
                    <a:lstStyle/>
                    <a:p>
                      <a:pPr indent="0" lvl="0" marL="0" rtl="0" algn="l">
                        <a:spcBef>
                          <a:spcPts val="0"/>
                        </a:spcBef>
                        <a:spcAft>
                          <a:spcPts val="0"/>
                        </a:spcAft>
                        <a:buNone/>
                      </a:pPr>
                      <a:r>
                        <a:rPr lang="en"/>
                        <a:t>click through rate</a:t>
                      </a:r>
                      <a:endParaRPr/>
                    </a:p>
                  </a:txBody>
                  <a:tcPr marT="91425" marB="91425" marR="91425" marL="91425"/>
                </a:tc>
                <a:tc>
                  <a:txBody>
                    <a:bodyPr/>
                    <a:lstStyle/>
                    <a:p>
                      <a:pPr indent="0" lvl="0" marL="0" rtl="0" algn="l">
                        <a:spcBef>
                          <a:spcPts val="0"/>
                        </a:spcBef>
                        <a:spcAft>
                          <a:spcPts val="0"/>
                        </a:spcAft>
                        <a:buNone/>
                      </a:pPr>
                      <a:r>
                        <a:rPr lang="en"/>
                        <a:t>cost per conversion</a:t>
                      </a:r>
                      <a:endParaRPr/>
                    </a:p>
                  </a:txBody>
                  <a:tcPr marT="91425" marB="91425" marR="91425" marL="91425"/>
                </a:tc>
                <a:tc>
                  <a:txBody>
                    <a:bodyPr/>
                    <a:lstStyle/>
                    <a:p>
                      <a:pPr indent="0" lvl="0" marL="0" rtl="0" algn="l">
                        <a:spcBef>
                          <a:spcPts val="0"/>
                        </a:spcBef>
                        <a:spcAft>
                          <a:spcPts val="0"/>
                        </a:spcAft>
                        <a:buNone/>
                      </a:pPr>
                      <a:r>
                        <a:rPr lang="en"/>
                        <a:t>conversion rate</a:t>
                      </a:r>
                      <a:endParaRPr/>
                    </a:p>
                  </a:txBody>
                  <a:tcPr marT="91425" marB="91425" marR="91425" marL="91425"/>
                </a:tc>
                <a:tc>
                  <a:txBody>
                    <a:bodyPr/>
                    <a:lstStyle/>
                    <a:p>
                      <a:pPr indent="0" lvl="0" marL="0" rtl="0" algn="l">
                        <a:spcBef>
                          <a:spcPts val="0"/>
                        </a:spcBef>
                        <a:spcAft>
                          <a:spcPts val="0"/>
                        </a:spcAft>
                        <a:buNone/>
                      </a:pPr>
                      <a:r>
                        <a:rPr lang="en"/>
                        <a:t>cost per thousand impression</a:t>
                      </a:r>
                      <a:endParaRPr/>
                    </a:p>
                  </a:txBody>
                  <a:tcPr marT="91425" marB="91425" marR="91425" marL="91425"/>
                </a:tc>
              </a:tr>
              <a:tr h="990600">
                <a:tc>
                  <a:txBody>
                    <a:bodyPr/>
                    <a:lstStyle/>
                    <a:p>
                      <a:pPr indent="0" lvl="0" marL="0" rtl="0" algn="l">
                        <a:spcBef>
                          <a:spcPts val="0"/>
                        </a:spcBef>
                        <a:spcAft>
                          <a:spcPts val="0"/>
                        </a:spcAft>
                        <a:buNone/>
                      </a:pPr>
                      <a:r>
                        <a:rPr lang="en"/>
                        <a:t>Ad Group 1: Interest</a:t>
                      </a:r>
                      <a:endParaRPr/>
                    </a:p>
                    <a:p>
                      <a:pPr indent="0" lvl="0" marL="0" rtl="0" algn="l">
                        <a:spcBef>
                          <a:spcPts val="0"/>
                        </a:spcBef>
                        <a:spcAft>
                          <a:spcPts val="0"/>
                        </a:spcAft>
                        <a:buNone/>
                      </a:pPr>
                      <a:r>
                        <a:rPr lang="en"/>
                        <a:t>  Digital Marketing</a:t>
                      </a:r>
                      <a:endParaRPr/>
                    </a:p>
                  </a:txBody>
                  <a:tcPr marT="91425" marB="91425" marR="91425" marL="91425"/>
                </a:tc>
                <a:tc>
                  <a:txBody>
                    <a:bodyPr/>
                    <a:lstStyle/>
                    <a:p>
                      <a:pPr indent="0" lvl="0" marL="0" rtl="0" algn="l">
                        <a:spcBef>
                          <a:spcPts val="0"/>
                        </a:spcBef>
                        <a:spcAft>
                          <a:spcPts val="0"/>
                        </a:spcAft>
                        <a:buNone/>
                      </a:pPr>
                      <a:r>
                        <a:rPr lang="en"/>
                        <a:t>$819.05</a:t>
                      </a:r>
                      <a:endParaRPr/>
                    </a:p>
                  </a:txBody>
                  <a:tcPr marT="91425" marB="91425" marR="91425" marL="91425"/>
                </a:tc>
                <a:tc>
                  <a:txBody>
                    <a:bodyPr/>
                    <a:lstStyle/>
                    <a:p>
                      <a:pPr indent="0" lvl="0" marL="0" rtl="0" algn="l">
                        <a:spcBef>
                          <a:spcPts val="0"/>
                        </a:spcBef>
                        <a:spcAft>
                          <a:spcPts val="0"/>
                        </a:spcAft>
                        <a:buNone/>
                      </a:pPr>
                      <a:r>
                        <a:rPr lang="en"/>
                        <a:t>1553</a:t>
                      </a:r>
                      <a:endParaRPr/>
                    </a:p>
                  </a:txBody>
                  <a:tcPr marT="91425" marB="91425" marR="91425" marL="91425"/>
                </a:tc>
                <a:tc>
                  <a:txBody>
                    <a:bodyPr/>
                    <a:lstStyle/>
                    <a:p>
                      <a:pPr indent="0" lvl="0" marL="0" rtl="0" algn="l">
                        <a:spcBef>
                          <a:spcPts val="0"/>
                        </a:spcBef>
                        <a:spcAft>
                          <a:spcPts val="0"/>
                        </a:spcAft>
                        <a:buNone/>
                      </a:pPr>
                      <a:r>
                        <a:rPr lang="en"/>
                        <a:t>72497</a:t>
                      </a:r>
                      <a:endParaRPr/>
                    </a:p>
                  </a:txBody>
                  <a:tcPr marT="91425" marB="91425" marR="91425" marL="91425"/>
                </a:tc>
                <a:tc>
                  <a:txBody>
                    <a:bodyPr/>
                    <a:lstStyle/>
                    <a:p>
                      <a:pPr indent="0" lvl="0" marL="0" rtl="0" algn="l">
                        <a:spcBef>
                          <a:spcPts val="0"/>
                        </a:spcBef>
                        <a:spcAft>
                          <a:spcPts val="0"/>
                        </a:spcAft>
                        <a:buNone/>
                      </a:pPr>
                      <a:r>
                        <a:rPr lang="en"/>
                        <a:t>132</a:t>
                      </a:r>
                      <a:endParaRPr/>
                    </a:p>
                  </a:txBody>
                  <a:tcPr marT="91425" marB="91425" marR="91425" marL="91425"/>
                </a:tc>
                <a:tc>
                  <a:txBody>
                    <a:bodyPr/>
                    <a:lstStyle/>
                    <a:p>
                      <a:pPr indent="0" lvl="0" marL="0" rtl="0" algn="r">
                        <a:lnSpc>
                          <a:spcPct val="115000"/>
                        </a:lnSpc>
                        <a:spcBef>
                          <a:spcPts val="0"/>
                        </a:spcBef>
                        <a:spcAft>
                          <a:spcPts val="0"/>
                        </a:spcAft>
                        <a:buNone/>
                      </a:pPr>
                      <a:r>
                        <a:rPr lang="en"/>
                        <a:t>$0.53</a:t>
                      </a:r>
                      <a:endParaRPr/>
                    </a:p>
                  </a:txBody>
                  <a:tcPr marT="91425" marB="91425" marR="91425" marL="91425"/>
                </a:tc>
                <a:tc>
                  <a:txBody>
                    <a:bodyPr/>
                    <a:lstStyle/>
                    <a:p>
                      <a:pPr indent="0" lvl="0" marL="0" rtl="0" algn="r">
                        <a:lnSpc>
                          <a:spcPct val="115000"/>
                        </a:lnSpc>
                        <a:spcBef>
                          <a:spcPts val="0"/>
                        </a:spcBef>
                        <a:spcAft>
                          <a:spcPts val="0"/>
                        </a:spcAft>
                        <a:buNone/>
                      </a:pPr>
                      <a:r>
                        <a:rPr lang="en"/>
                        <a:t>2.14%</a:t>
                      </a:r>
                      <a:endParaRPr/>
                    </a:p>
                  </a:txBody>
                  <a:tcPr marT="91425" marB="91425" marR="91425" marL="91425"/>
                </a:tc>
                <a:tc>
                  <a:txBody>
                    <a:bodyPr/>
                    <a:lstStyle/>
                    <a:p>
                      <a:pPr indent="0" lvl="0" marL="0" rtl="0" algn="r">
                        <a:lnSpc>
                          <a:spcPct val="115000"/>
                        </a:lnSpc>
                        <a:spcBef>
                          <a:spcPts val="0"/>
                        </a:spcBef>
                        <a:spcAft>
                          <a:spcPts val="0"/>
                        </a:spcAft>
                        <a:buNone/>
                      </a:pPr>
                      <a:r>
                        <a:rPr lang="en"/>
                        <a:t>$6.20</a:t>
                      </a:r>
                      <a:endParaRPr/>
                    </a:p>
                  </a:txBody>
                  <a:tcPr marT="91425" marB="91425" marR="91425" marL="91425"/>
                </a:tc>
                <a:tc>
                  <a:txBody>
                    <a:bodyPr/>
                    <a:lstStyle/>
                    <a:p>
                      <a:pPr indent="0" lvl="0" marL="0" rtl="0" algn="r">
                        <a:lnSpc>
                          <a:spcPct val="115000"/>
                        </a:lnSpc>
                        <a:spcBef>
                          <a:spcPts val="0"/>
                        </a:spcBef>
                        <a:spcAft>
                          <a:spcPts val="0"/>
                        </a:spcAft>
                        <a:buNone/>
                      </a:pPr>
                      <a:r>
                        <a:rPr lang="en"/>
                        <a:t>8.50%</a:t>
                      </a:r>
                      <a:endParaRPr/>
                    </a:p>
                  </a:txBody>
                  <a:tcPr marT="91425" marB="91425" marR="91425" marL="91425"/>
                </a:tc>
                <a:tc>
                  <a:txBody>
                    <a:bodyPr/>
                    <a:lstStyle/>
                    <a:p>
                      <a:pPr indent="0" lvl="0" marL="0" rtl="0" algn="r">
                        <a:lnSpc>
                          <a:spcPct val="115000"/>
                        </a:lnSpc>
                        <a:spcBef>
                          <a:spcPts val="0"/>
                        </a:spcBef>
                        <a:spcAft>
                          <a:spcPts val="0"/>
                        </a:spcAft>
                        <a:buNone/>
                      </a:pPr>
                      <a:r>
                        <a:rPr lang="en"/>
                        <a:t>$11.30</a:t>
                      </a:r>
                      <a:endParaRPr/>
                    </a:p>
                  </a:txBody>
                  <a:tcPr marT="91425" marB="91425" marR="91425" marL="91425"/>
                </a:tc>
              </a:tr>
              <a:tr h="942975">
                <a:tc>
                  <a:txBody>
                    <a:bodyPr/>
                    <a:lstStyle/>
                    <a:p>
                      <a:pPr indent="0" lvl="0" marL="0" rtl="0" algn="l">
                        <a:spcBef>
                          <a:spcPts val="0"/>
                        </a:spcBef>
                        <a:spcAft>
                          <a:spcPts val="0"/>
                        </a:spcAft>
                        <a:buNone/>
                      </a:pPr>
                      <a:r>
                        <a:rPr lang="en"/>
                        <a:t>Ad Group 2: Awareness</a:t>
                      </a:r>
                      <a:endParaRPr/>
                    </a:p>
                    <a:p>
                      <a:pPr indent="0" lvl="0" marL="0" rtl="0" algn="l">
                        <a:spcBef>
                          <a:spcPts val="0"/>
                        </a:spcBef>
                        <a:spcAft>
                          <a:spcPts val="0"/>
                        </a:spcAft>
                        <a:buNone/>
                      </a:pPr>
                      <a:r>
                        <a:rPr lang="en"/>
                        <a:t>  Digital Marketing</a:t>
                      </a:r>
                      <a:endParaRPr/>
                    </a:p>
                  </a:txBody>
                  <a:tcPr marT="91425" marB="91425" marR="91425" marL="91425"/>
                </a:tc>
                <a:tc>
                  <a:txBody>
                    <a:bodyPr/>
                    <a:lstStyle/>
                    <a:p>
                      <a:pPr indent="0" lvl="0" marL="0" rtl="0" algn="l">
                        <a:spcBef>
                          <a:spcPts val="0"/>
                        </a:spcBef>
                        <a:spcAft>
                          <a:spcPts val="0"/>
                        </a:spcAft>
                        <a:buNone/>
                      </a:pPr>
                      <a:r>
                        <a:rPr lang="en"/>
                        <a:t>$494.95</a:t>
                      </a:r>
                      <a:endParaRPr/>
                    </a:p>
                  </a:txBody>
                  <a:tcPr marT="91425" marB="91425" marR="91425" marL="91425"/>
                </a:tc>
                <a:tc>
                  <a:txBody>
                    <a:bodyPr/>
                    <a:lstStyle/>
                    <a:p>
                      <a:pPr indent="0" lvl="0" marL="0" rtl="0" algn="l">
                        <a:spcBef>
                          <a:spcPts val="0"/>
                        </a:spcBef>
                        <a:spcAft>
                          <a:spcPts val="0"/>
                        </a:spcAft>
                        <a:buNone/>
                      </a:pPr>
                      <a:r>
                        <a:rPr lang="en"/>
                        <a:t>838</a:t>
                      </a:r>
                      <a:endParaRPr/>
                    </a:p>
                  </a:txBody>
                  <a:tcPr marT="91425" marB="91425" marR="91425" marL="91425"/>
                </a:tc>
                <a:tc>
                  <a:txBody>
                    <a:bodyPr/>
                    <a:lstStyle/>
                    <a:p>
                      <a:pPr indent="0" lvl="0" marL="0" rtl="0" algn="l">
                        <a:spcBef>
                          <a:spcPts val="0"/>
                        </a:spcBef>
                        <a:spcAft>
                          <a:spcPts val="0"/>
                        </a:spcAft>
                        <a:buNone/>
                      </a:pPr>
                      <a:r>
                        <a:rPr lang="en"/>
                        <a:t>38759</a:t>
                      </a:r>
                      <a:endParaRPr/>
                    </a:p>
                  </a:txBody>
                  <a:tcPr marT="91425" marB="91425" marR="91425" marL="91425"/>
                </a:tc>
                <a:tc>
                  <a:txBody>
                    <a:bodyPr/>
                    <a:lstStyle/>
                    <a:p>
                      <a:pPr indent="0" lvl="0" marL="0" rtl="0" algn="l">
                        <a:spcBef>
                          <a:spcPts val="0"/>
                        </a:spcBef>
                        <a:spcAft>
                          <a:spcPts val="0"/>
                        </a:spcAft>
                        <a:buNone/>
                      </a:pPr>
                      <a:r>
                        <a:rPr lang="en"/>
                        <a:t>89</a:t>
                      </a:r>
                      <a:endParaRPr/>
                    </a:p>
                  </a:txBody>
                  <a:tcPr marT="91425" marB="91425" marR="91425" marL="91425"/>
                </a:tc>
                <a:tc>
                  <a:txBody>
                    <a:bodyPr/>
                    <a:lstStyle/>
                    <a:p>
                      <a:pPr indent="0" lvl="0" marL="0" rtl="0" algn="r">
                        <a:lnSpc>
                          <a:spcPct val="115000"/>
                        </a:lnSpc>
                        <a:spcBef>
                          <a:spcPts val="0"/>
                        </a:spcBef>
                        <a:spcAft>
                          <a:spcPts val="0"/>
                        </a:spcAft>
                        <a:buNone/>
                      </a:pPr>
                      <a:r>
                        <a:rPr lang="en"/>
                        <a:t>$0.59</a:t>
                      </a:r>
                      <a:endParaRPr/>
                    </a:p>
                  </a:txBody>
                  <a:tcPr marT="91425" marB="91425" marR="91425" marL="91425"/>
                </a:tc>
                <a:tc>
                  <a:txBody>
                    <a:bodyPr/>
                    <a:lstStyle/>
                    <a:p>
                      <a:pPr indent="0" lvl="0" marL="0" rtl="0" algn="r">
                        <a:lnSpc>
                          <a:spcPct val="115000"/>
                        </a:lnSpc>
                        <a:spcBef>
                          <a:spcPts val="0"/>
                        </a:spcBef>
                        <a:spcAft>
                          <a:spcPts val="0"/>
                        </a:spcAft>
                        <a:buNone/>
                      </a:pPr>
                      <a:r>
                        <a:rPr lang="en"/>
                        <a:t>2.16%</a:t>
                      </a:r>
                      <a:endParaRPr/>
                    </a:p>
                  </a:txBody>
                  <a:tcPr marT="91425" marB="91425" marR="91425" marL="91425"/>
                </a:tc>
                <a:tc>
                  <a:txBody>
                    <a:bodyPr/>
                    <a:lstStyle/>
                    <a:p>
                      <a:pPr indent="0" lvl="0" marL="0" rtl="0" algn="r">
                        <a:lnSpc>
                          <a:spcPct val="115000"/>
                        </a:lnSpc>
                        <a:spcBef>
                          <a:spcPts val="0"/>
                        </a:spcBef>
                        <a:spcAft>
                          <a:spcPts val="0"/>
                        </a:spcAft>
                        <a:buNone/>
                      </a:pPr>
                      <a:r>
                        <a:rPr lang="en"/>
                        <a:t>$5.56</a:t>
                      </a:r>
                      <a:endParaRPr/>
                    </a:p>
                  </a:txBody>
                  <a:tcPr marT="91425" marB="91425" marR="91425" marL="91425"/>
                </a:tc>
                <a:tc>
                  <a:txBody>
                    <a:bodyPr/>
                    <a:lstStyle/>
                    <a:p>
                      <a:pPr indent="0" lvl="0" marL="0" rtl="0" algn="r">
                        <a:lnSpc>
                          <a:spcPct val="115000"/>
                        </a:lnSpc>
                        <a:spcBef>
                          <a:spcPts val="0"/>
                        </a:spcBef>
                        <a:spcAft>
                          <a:spcPts val="0"/>
                        </a:spcAft>
                        <a:buNone/>
                      </a:pPr>
                      <a:r>
                        <a:rPr lang="en"/>
                        <a:t>10.62%</a:t>
                      </a:r>
                      <a:endParaRPr/>
                    </a:p>
                  </a:txBody>
                  <a:tcPr marT="91425" marB="91425" marR="91425" marL="91425"/>
                </a:tc>
                <a:tc>
                  <a:txBody>
                    <a:bodyPr/>
                    <a:lstStyle/>
                    <a:p>
                      <a:pPr indent="0" lvl="0" marL="0" rtl="0" algn="r">
                        <a:lnSpc>
                          <a:spcPct val="115000"/>
                        </a:lnSpc>
                        <a:spcBef>
                          <a:spcPts val="0"/>
                        </a:spcBef>
                        <a:spcAft>
                          <a:spcPts val="0"/>
                        </a:spcAft>
                        <a:buNone/>
                      </a:pPr>
                      <a:r>
                        <a:rPr lang="en"/>
                        <a:t>$12.77</a:t>
                      </a:r>
                      <a:endParaRPr/>
                    </a:p>
                  </a:txBody>
                  <a:tcPr marT="91425" marB="91425" marR="91425" marL="91425"/>
                </a:tc>
              </a:tr>
              <a:tr h="257175">
                <a:tc>
                  <a:txBody>
                    <a:bodyPr/>
                    <a:lstStyle/>
                    <a:p>
                      <a:pPr indent="0" lvl="0" marL="0" rtl="0" algn="l">
                        <a:spcBef>
                          <a:spcPts val="0"/>
                        </a:spcBef>
                        <a:spcAft>
                          <a:spcPts val="0"/>
                        </a:spcAft>
                        <a:buNone/>
                      </a:pPr>
                      <a:r>
                        <a:rPr lang="en"/>
                        <a:t>Total</a:t>
                      </a:r>
                      <a:endParaRPr/>
                    </a:p>
                  </a:txBody>
                  <a:tcPr marT="91425" marB="91425" marR="91425" marL="91425"/>
                </a:tc>
                <a:tc>
                  <a:txBody>
                    <a:bodyPr/>
                    <a:lstStyle/>
                    <a:p>
                      <a:pPr indent="0" lvl="0" marL="0" rtl="0" algn="l">
                        <a:spcBef>
                          <a:spcPts val="0"/>
                        </a:spcBef>
                        <a:spcAft>
                          <a:spcPts val="0"/>
                        </a:spcAft>
                        <a:buNone/>
                      </a:pPr>
                      <a:r>
                        <a:rPr lang="en"/>
                        <a:t>$1,314.00</a:t>
                      </a:r>
                      <a:endParaRPr/>
                    </a:p>
                  </a:txBody>
                  <a:tcPr marT="91425" marB="91425" marR="91425" marL="91425"/>
                </a:tc>
                <a:tc>
                  <a:txBody>
                    <a:bodyPr/>
                    <a:lstStyle/>
                    <a:p>
                      <a:pPr indent="0" lvl="0" marL="0" rtl="0" algn="l">
                        <a:spcBef>
                          <a:spcPts val="0"/>
                        </a:spcBef>
                        <a:spcAft>
                          <a:spcPts val="0"/>
                        </a:spcAft>
                        <a:buNone/>
                      </a:pPr>
                      <a:r>
                        <a:rPr lang="en"/>
                        <a:t>2391</a:t>
                      </a:r>
                      <a:endParaRPr/>
                    </a:p>
                  </a:txBody>
                  <a:tcPr marT="91425" marB="91425" marR="91425" marL="91425"/>
                </a:tc>
                <a:tc>
                  <a:txBody>
                    <a:bodyPr/>
                    <a:lstStyle/>
                    <a:p>
                      <a:pPr indent="0" lvl="0" marL="0" rtl="0" algn="l">
                        <a:spcBef>
                          <a:spcPts val="0"/>
                        </a:spcBef>
                        <a:spcAft>
                          <a:spcPts val="0"/>
                        </a:spcAft>
                        <a:buNone/>
                      </a:pPr>
                      <a:r>
                        <a:rPr lang="en"/>
                        <a:t>111256</a:t>
                      </a:r>
                      <a:endParaRPr/>
                    </a:p>
                  </a:txBody>
                  <a:tcPr marT="91425" marB="91425" marR="91425" marL="91425"/>
                </a:tc>
                <a:tc>
                  <a:txBody>
                    <a:bodyPr/>
                    <a:lstStyle/>
                    <a:p>
                      <a:pPr indent="0" lvl="0" marL="0" rtl="0" algn="l">
                        <a:spcBef>
                          <a:spcPts val="0"/>
                        </a:spcBef>
                        <a:spcAft>
                          <a:spcPts val="0"/>
                        </a:spcAft>
                        <a:buNone/>
                      </a:pPr>
                      <a:r>
                        <a:rPr lang="en"/>
                        <a:t>221</a:t>
                      </a:r>
                      <a:endParaRPr/>
                    </a:p>
                  </a:txBody>
                  <a:tcPr marT="91425" marB="91425" marR="91425" marL="91425"/>
                </a:tc>
                <a:tc>
                  <a:txBody>
                    <a:bodyPr/>
                    <a:lstStyle/>
                    <a:p>
                      <a:pPr indent="0" lvl="0" marL="0" rtl="0" algn="r">
                        <a:lnSpc>
                          <a:spcPct val="115000"/>
                        </a:lnSpc>
                        <a:spcBef>
                          <a:spcPts val="0"/>
                        </a:spcBef>
                        <a:spcAft>
                          <a:spcPts val="0"/>
                        </a:spcAft>
                        <a:buNone/>
                      </a:pPr>
                      <a:r>
                        <a:rPr lang="en"/>
                        <a:t>$0.55</a:t>
                      </a:r>
                      <a:endParaRPr/>
                    </a:p>
                  </a:txBody>
                  <a:tcPr marT="91425" marB="91425" marR="91425" marL="91425"/>
                </a:tc>
                <a:tc>
                  <a:txBody>
                    <a:bodyPr/>
                    <a:lstStyle/>
                    <a:p>
                      <a:pPr indent="0" lvl="0" marL="0" rtl="0" algn="r">
                        <a:lnSpc>
                          <a:spcPct val="115000"/>
                        </a:lnSpc>
                        <a:spcBef>
                          <a:spcPts val="0"/>
                        </a:spcBef>
                        <a:spcAft>
                          <a:spcPts val="0"/>
                        </a:spcAft>
                        <a:buNone/>
                      </a:pPr>
                      <a:r>
                        <a:rPr lang="en"/>
                        <a:t>2.15%</a:t>
                      </a:r>
                      <a:endParaRPr/>
                    </a:p>
                  </a:txBody>
                  <a:tcPr marT="91425" marB="91425" marR="91425" marL="91425"/>
                </a:tc>
                <a:tc>
                  <a:txBody>
                    <a:bodyPr/>
                    <a:lstStyle/>
                    <a:p>
                      <a:pPr indent="0" lvl="0" marL="0" rtl="0" algn="r">
                        <a:lnSpc>
                          <a:spcPct val="115000"/>
                        </a:lnSpc>
                        <a:spcBef>
                          <a:spcPts val="0"/>
                        </a:spcBef>
                        <a:spcAft>
                          <a:spcPts val="0"/>
                        </a:spcAft>
                        <a:buNone/>
                      </a:pPr>
                      <a:r>
                        <a:rPr lang="en"/>
                        <a:t>$5.95</a:t>
                      </a:r>
                      <a:endParaRPr/>
                    </a:p>
                  </a:txBody>
                  <a:tcPr marT="91425" marB="91425" marR="91425" marL="91425"/>
                </a:tc>
                <a:tc>
                  <a:txBody>
                    <a:bodyPr/>
                    <a:lstStyle/>
                    <a:p>
                      <a:pPr indent="0" lvl="0" marL="0" rtl="0" algn="r">
                        <a:lnSpc>
                          <a:spcPct val="115000"/>
                        </a:lnSpc>
                        <a:spcBef>
                          <a:spcPts val="0"/>
                        </a:spcBef>
                        <a:spcAft>
                          <a:spcPts val="0"/>
                        </a:spcAft>
                        <a:buNone/>
                      </a:pPr>
                      <a:r>
                        <a:rPr lang="en"/>
                        <a:t>9.24%</a:t>
                      </a:r>
                      <a:endParaRPr/>
                    </a:p>
                  </a:txBody>
                  <a:tcPr marT="91425" marB="91425" marR="91425" marL="91425"/>
                </a:tc>
                <a:tc>
                  <a:txBody>
                    <a:bodyPr/>
                    <a:lstStyle/>
                    <a:p>
                      <a:pPr indent="0" lvl="0" marL="0" rtl="0" algn="r">
                        <a:lnSpc>
                          <a:spcPct val="115000"/>
                        </a:lnSpc>
                        <a:spcBef>
                          <a:spcPts val="0"/>
                        </a:spcBef>
                        <a:spcAft>
                          <a:spcPts val="0"/>
                        </a:spcAft>
                        <a:buNone/>
                      </a:pPr>
                      <a:r>
                        <a:rPr lang="en"/>
                        <a:t>$11.81</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7"/>
          <p:cNvSpPr txBox="1"/>
          <p:nvPr>
            <p:ph type="title"/>
          </p:nvPr>
        </p:nvSpPr>
        <p:spPr>
          <a:xfrm>
            <a:off x="-5" y="120032"/>
            <a:ext cx="9372900" cy="86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525C65"/>
                </a:solidFill>
              </a:rPr>
              <a:t>Key Results</a:t>
            </a:r>
            <a:r>
              <a:rPr lang="en" sz="4000">
                <a:solidFill>
                  <a:srgbClr val="525C65"/>
                </a:solidFill>
              </a:rPr>
              <a:t> (</a:t>
            </a:r>
            <a:r>
              <a:rPr lang="en" sz="4000">
                <a:solidFill>
                  <a:srgbClr val="525C65"/>
                </a:solidFill>
              </a:rPr>
              <a:t>Ads</a:t>
            </a:r>
            <a:r>
              <a:rPr lang="en" sz="4000">
                <a:solidFill>
                  <a:srgbClr val="525C65"/>
                </a:solidFill>
              </a:rPr>
              <a:t>)</a:t>
            </a:r>
            <a:endParaRPr sz="4000">
              <a:solidFill>
                <a:srgbClr val="525C65"/>
              </a:solidFill>
            </a:endParaRPr>
          </a:p>
          <a:p>
            <a:pPr indent="0" lvl="0" marL="0" rtl="0" algn="l">
              <a:lnSpc>
                <a:spcPct val="115000"/>
              </a:lnSpc>
              <a:spcBef>
                <a:spcPts val="0"/>
              </a:spcBef>
              <a:spcAft>
                <a:spcPts val="0"/>
              </a:spcAft>
              <a:buNone/>
            </a:pPr>
            <a:r>
              <a:t/>
            </a:r>
            <a:endParaRPr b="1">
              <a:solidFill>
                <a:srgbClr val="525C65"/>
              </a:solidFill>
            </a:endParaRPr>
          </a:p>
          <a:p>
            <a:pPr indent="0" lvl="0" marL="0" marR="0" rtl="0" algn="l">
              <a:lnSpc>
                <a:spcPct val="115000"/>
              </a:lnSpc>
              <a:spcBef>
                <a:spcPts val="0"/>
              </a:spcBef>
              <a:spcAft>
                <a:spcPts val="0"/>
              </a:spcAft>
              <a:buNone/>
            </a:pPr>
            <a:r>
              <a:t/>
            </a:r>
            <a:endParaRPr b="1">
              <a:solidFill>
                <a:srgbClr val="525C65"/>
              </a:solidFill>
            </a:endParaRPr>
          </a:p>
        </p:txBody>
      </p:sp>
      <p:sp>
        <p:nvSpPr>
          <p:cNvPr id="171" name="Google Shape;171;p37"/>
          <p:cNvSpPr txBox="1"/>
          <p:nvPr>
            <p:ph idx="1" type="body"/>
          </p:nvPr>
        </p:nvSpPr>
        <p:spPr>
          <a:xfrm>
            <a:off x="114270" y="985518"/>
            <a:ext cx="9438300" cy="516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solidFill>
                  <a:srgbClr val="2E3D49"/>
                </a:solidFill>
                <a:latin typeface="Open Sans Light"/>
                <a:ea typeface="Open Sans Light"/>
                <a:cs typeface="Open Sans Light"/>
                <a:sym typeface="Open Sans Light"/>
              </a:rPr>
              <a:t>Expand the table below to identify and fill in any ad-level KPIs/metrics you will be relevant to your evaluation of the campaign’s performance</a:t>
            </a:r>
            <a:endParaRPr sz="2200">
              <a:solidFill>
                <a:srgbClr val="2E3D49"/>
              </a:solidFill>
              <a:latin typeface="Open Sans Light"/>
              <a:ea typeface="Open Sans Light"/>
              <a:cs typeface="Open Sans Light"/>
              <a:sym typeface="Open Sans Light"/>
            </a:endParaRPr>
          </a:p>
          <a:p>
            <a:pPr indent="0" lvl="0" marL="0" rtl="0" algn="l">
              <a:spcBef>
                <a:spcPts val="1600"/>
              </a:spcBef>
              <a:spcAft>
                <a:spcPts val="0"/>
              </a:spcAft>
              <a:buClr>
                <a:schemeClr val="dk1"/>
              </a:buClr>
              <a:buSzPts val="1100"/>
              <a:buFont typeface="Arial"/>
              <a:buNone/>
            </a:pPr>
            <a:br>
              <a:rPr lang="en" sz="1400"/>
            </a:br>
            <a:endParaRPr sz="1400"/>
          </a:p>
          <a:p>
            <a:pPr indent="0" lvl="0" marL="0" rtl="0" algn="l">
              <a:spcBef>
                <a:spcPts val="1600"/>
              </a:spcBef>
              <a:spcAft>
                <a:spcPts val="0"/>
              </a:spcAft>
              <a:buClr>
                <a:schemeClr val="dk1"/>
              </a:buClr>
              <a:buSzPts val="1100"/>
              <a:buFont typeface="Arial"/>
              <a:buNone/>
            </a:pPr>
            <a:r>
              <a:t/>
            </a:r>
            <a:endParaRPr sz="2200">
              <a:solidFill>
                <a:srgbClr val="2E3D49"/>
              </a:solidFill>
              <a:latin typeface="Open Sans Light"/>
              <a:ea typeface="Open Sans Light"/>
              <a:cs typeface="Open Sans Light"/>
              <a:sym typeface="Open Sans Light"/>
            </a:endParaRPr>
          </a:p>
          <a:p>
            <a:pPr indent="0" lvl="0" marL="0" rtl="0" algn="l">
              <a:spcBef>
                <a:spcPts val="1600"/>
              </a:spcBef>
              <a:spcAft>
                <a:spcPts val="0"/>
              </a:spcAft>
              <a:buNone/>
            </a:pPr>
            <a:r>
              <a:t/>
            </a:r>
            <a:endParaRPr sz="2200">
              <a:solidFill>
                <a:srgbClr val="2E3D49"/>
              </a:solidFill>
              <a:latin typeface="Open Sans Light"/>
              <a:ea typeface="Open Sans Light"/>
              <a:cs typeface="Open Sans Light"/>
              <a:sym typeface="Open Sans Light"/>
            </a:endParaRPr>
          </a:p>
          <a:p>
            <a:pPr indent="0" lvl="0" marL="0" rtl="0" algn="l">
              <a:spcBef>
                <a:spcPts val="1600"/>
              </a:spcBef>
              <a:spcAft>
                <a:spcPts val="1600"/>
              </a:spcAft>
              <a:buNone/>
            </a:pPr>
            <a:br>
              <a:rPr lang="en" sz="1400"/>
            </a:br>
            <a:endParaRPr sz="1400"/>
          </a:p>
        </p:txBody>
      </p:sp>
      <p:graphicFrame>
        <p:nvGraphicFramePr>
          <p:cNvPr id="172" name="Google Shape;172;p37"/>
          <p:cNvGraphicFramePr/>
          <p:nvPr/>
        </p:nvGraphicFramePr>
        <p:xfrm>
          <a:off x="45190" y="2163233"/>
          <a:ext cx="3000000" cy="3000000"/>
        </p:xfrm>
        <a:graphic>
          <a:graphicData uri="http://schemas.openxmlformats.org/drawingml/2006/table">
            <a:tbl>
              <a:tblPr>
                <a:noFill/>
                <a:tableStyleId>{3FFA2723-2329-4F6E-AF11-CC057EB42D63}</a:tableStyleId>
              </a:tblPr>
              <a:tblGrid>
                <a:gridCol w="1036225"/>
                <a:gridCol w="902350"/>
                <a:gridCol w="749950"/>
                <a:gridCol w="1207150"/>
                <a:gridCol w="1073800"/>
                <a:gridCol w="921400"/>
                <a:gridCol w="921400"/>
                <a:gridCol w="1245250"/>
                <a:gridCol w="845200"/>
                <a:gridCol w="1110475"/>
              </a:tblGrid>
              <a:tr h="100000">
                <a:tc>
                  <a:txBody>
                    <a:bodyPr/>
                    <a:lstStyle/>
                    <a:p>
                      <a:pPr indent="0" lvl="0" marL="0" rtl="0" algn="l">
                        <a:spcBef>
                          <a:spcPts val="0"/>
                        </a:spcBef>
                        <a:spcAft>
                          <a:spcPts val="0"/>
                        </a:spcAft>
                        <a:buNone/>
                      </a:pPr>
                      <a:r>
                        <a:rPr lang="en" sz="1500">
                          <a:solidFill>
                            <a:srgbClr val="FFFFFF"/>
                          </a:solidFill>
                          <a:latin typeface="Open Sans"/>
                          <a:ea typeface="Open Sans"/>
                          <a:cs typeface="Open Sans"/>
                          <a:sym typeface="Open Sans"/>
                        </a:rPr>
                        <a:t>Ad </a:t>
                      </a:r>
                      <a:endParaRPr sz="1500">
                        <a:solidFill>
                          <a:srgbClr val="FFFFFF"/>
                        </a:solidFill>
                        <a:latin typeface="Open Sans"/>
                        <a:ea typeface="Open Sans"/>
                        <a:cs typeface="Open Sans"/>
                        <a:sym typeface="Open Sans"/>
                      </a:endParaRPr>
                    </a:p>
                  </a:txBody>
                  <a:tcPr marT="138150" marB="138150" marR="100550" marL="100550" anchor="ctr">
                    <a:lnR cap="flat" cmpd="sng" w="9525">
                      <a:solidFill>
                        <a:srgbClr val="9E9E9E"/>
                      </a:solidFill>
                      <a:prstDash val="solid"/>
                      <a:round/>
                      <a:headEnd len="sm" w="sm" type="none"/>
                      <a:tailEnd len="sm" w="sm" type="none"/>
                    </a:lnR>
                    <a:solidFill>
                      <a:srgbClr val="02B4E5"/>
                    </a:solidFill>
                  </a:tcPr>
                </a:tc>
                <a:tc>
                  <a:txBody>
                    <a:bodyPr/>
                    <a:lstStyle/>
                    <a:p>
                      <a:pPr indent="0" lvl="0" marL="0" rtl="0" algn="l">
                        <a:spcBef>
                          <a:spcPts val="0"/>
                        </a:spcBef>
                        <a:spcAft>
                          <a:spcPts val="0"/>
                        </a:spcAft>
                        <a:buNone/>
                      </a:pPr>
                      <a:r>
                        <a:rPr lang="en">
                          <a:solidFill>
                            <a:srgbClr val="FFFFFF"/>
                          </a:solidFill>
                          <a:latin typeface="Open Sans"/>
                          <a:ea typeface="Open Sans"/>
                          <a:cs typeface="Open Sans"/>
                          <a:sym typeface="Open Sans"/>
                        </a:rPr>
                        <a:t>Cost</a:t>
                      </a:r>
                      <a:endParaRPr>
                        <a:solidFill>
                          <a:srgbClr val="FFFFFF"/>
                        </a:solidFill>
                        <a:latin typeface="Open Sans"/>
                        <a:ea typeface="Open Sans"/>
                        <a:cs typeface="Open Sans"/>
                        <a:sym typeface="Open Sans"/>
                      </a:endParaRPr>
                    </a:p>
                  </a:txBody>
                  <a:tcPr marT="138150" marB="138150" marR="100550" marL="1005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solidFill>
                      <a:srgbClr val="02B4E5"/>
                    </a:solidFill>
                  </a:tcPr>
                </a:tc>
                <a:tc>
                  <a:txBody>
                    <a:bodyPr/>
                    <a:lstStyle/>
                    <a:p>
                      <a:pPr indent="0" lvl="0" marL="0" rtl="0" algn="l">
                        <a:spcBef>
                          <a:spcPts val="0"/>
                        </a:spcBef>
                        <a:spcAft>
                          <a:spcPts val="0"/>
                        </a:spcAft>
                        <a:buNone/>
                      </a:pPr>
                      <a:r>
                        <a:rPr lang="en">
                          <a:solidFill>
                            <a:srgbClr val="FFFFFF"/>
                          </a:solidFill>
                          <a:latin typeface="Open Sans"/>
                          <a:ea typeface="Open Sans"/>
                          <a:cs typeface="Open Sans"/>
                          <a:sym typeface="Open Sans"/>
                        </a:rPr>
                        <a:t>Clicks</a:t>
                      </a:r>
                      <a:endParaRPr>
                        <a:solidFill>
                          <a:srgbClr val="FFFFFF"/>
                        </a:solidFill>
                        <a:latin typeface="Open Sans"/>
                        <a:ea typeface="Open Sans"/>
                        <a:cs typeface="Open Sans"/>
                        <a:sym typeface="Open Sans"/>
                      </a:endParaRPr>
                    </a:p>
                  </a:txBody>
                  <a:tcPr marT="138150" marB="138150" marR="100550" marL="1005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solidFill>
                      <a:srgbClr val="02B4E5"/>
                    </a:solidFill>
                  </a:tcPr>
                </a:tc>
                <a:tc>
                  <a:txBody>
                    <a:bodyPr/>
                    <a:lstStyle/>
                    <a:p>
                      <a:pPr indent="0" lvl="0" marL="0" rtl="0" algn="l">
                        <a:spcBef>
                          <a:spcPts val="0"/>
                        </a:spcBef>
                        <a:spcAft>
                          <a:spcPts val="0"/>
                        </a:spcAft>
                        <a:buNone/>
                      </a:pPr>
                      <a:r>
                        <a:rPr lang="en">
                          <a:solidFill>
                            <a:srgbClr val="FFFFFF"/>
                          </a:solidFill>
                          <a:latin typeface="Open Sans"/>
                          <a:ea typeface="Open Sans"/>
                          <a:cs typeface="Open Sans"/>
                          <a:sym typeface="Open Sans"/>
                        </a:rPr>
                        <a:t>Impressions</a:t>
                      </a:r>
                      <a:endParaRPr>
                        <a:solidFill>
                          <a:srgbClr val="FFFFFF"/>
                        </a:solidFill>
                        <a:latin typeface="Open Sans"/>
                        <a:ea typeface="Open Sans"/>
                        <a:cs typeface="Open Sans"/>
                        <a:sym typeface="Open Sans"/>
                      </a:endParaRPr>
                    </a:p>
                  </a:txBody>
                  <a:tcPr marT="138150" marB="138150" marR="100550" marL="1005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solidFill>
                      <a:srgbClr val="02B4E5"/>
                    </a:solidFill>
                  </a:tcPr>
                </a:tc>
                <a:tc>
                  <a:txBody>
                    <a:bodyPr/>
                    <a:lstStyle/>
                    <a:p>
                      <a:pPr indent="0" lvl="0" marL="0" rtl="0" algn="l">
                        <a:spcBef>
                          <a:spcPts val="0"/>
                        </a:spcBef>
                        <a:spcAft>
                          <a:spcPts val="0"/>
                        </a:spcAft>
                        <a:buNone/>
                      </a:pPr>
                      <a:r>
                        <a:rPr lang="en">
                          <a:solidFill>
                            <a:srgbClr val="FFFFFF"/>
                          </a:solidFill>
                          <a:latin typeface="Open Sans"/>
                          <a:ea typeface="Open Sans"/>
                          <a:cs typeface="Open Sans"/>
                          <a:sym typeface="Open Sans"/>
                        </a:rPr>
                        <a:t>Conversions</a:t>
                      </a:r>
                      <a:endParaRPr>
                        <a:solidFill>
                          <a:srgbClr val="FFFFFF"/>
                        </a:solidFill>
                        <a:latin typeface="Open Sans"/>
                        <a:ea typeface="Open Sans"/>
                        <a:cs typeface="Open Sans"/>
                        <a:sym typeface="Open Sans"/>
                      </a:endParaRPr>
                    </a:p>
                  </a:txBody>
                  <a:tcPr marT="138150" marB="138150" marR="100550" marL="1005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solidFill>
                      <a:srgbClr val="02B4E5"/>
                    </a:solidFill>
                  </a:tcPr>
                </a:tc>
                <a:tc>
                  <a:txBody>
                    <a:bodyPr/>
                    <a:lstStyle/>
                    <a:p>
                      <a:pPr indent="0" lvl="0" marL="0" rtl="0" algn="l">
                        <a:spcBef>
                          <a:spcPts val="0"/>
                        </a:spcBef>
                        <a:spcAft>
                          <a:spcPts val="0"/>
                        </a:spcAft>
                        <a:buNone/>
                      </a:pPr>
                      <a:r>
                        <a:rPr lang="en">
                          <a:solidFill>
                            <a:srgbClr val="FFFFFF"/>
                          </a:solidFill>
                          <a:latin typeface="Open Sans"/>
                          <a:ea typeface="Open Sans"/>
                          <a:cs typeface="Open Sans"/>
                          <a:sym typeface="Open Sans"/>
                        </a:rPr>
                        <a:t>Cost per  click</a:t>
                      </a:r>
                      <a:endParaRPr>
                        <a:solidFill>
                          <a:srgbClr val="FFFFFF"/>
                        </a:solidFill>
                        <a:latin typeface="Open Sans"/>
                        <a:ea typeface="Open Sans"/>
                        <a:cs typeface="Open Sans"/>
                        <a:sym typeface="Open Sans"/>
                      </a:endParaRPr>
                    </a:p>
                  </a:txBody>
                  <a:tcPr marT="138150" marB="138150" marR="100550" marL="1005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solidFill>
                      <a:srgbClr val="02B4E5"/>
                    </a:solidFill>
                  </a:tcPr>
                </a:tc>
                <a:tc>
                  <a:txBody>
                    <a:bodyPr/>
                    <a:lstStyle/>
                    <a:p>
                      <a:pPr indent="0" lvl="0" marL="0" rtl="0" algn="l">
                        <a:spcBef>
                          <a:spcPts val="0"/>
                        </a:spcBef>
                        <a:spcAft>
                          <a:spcPts val="0"/>
                        </a:spcAft>
                        <a:buNone/>
                      </a:pPr>
                      <a:r>
                        <a:rPr lang="en">
                          <a:solidFill>
                            <a:srgbClr val="FFFFFF"/>
                          </a:solidFill>
                          <a:latin typeface="Open Sans"/>
                          <a:ea typeface="Open Sans"/>
                          <a:cs typeface="Open Sans"/>
                          <a:sym typeface="Open Sans"/>
                        </a:rPr>
                        <a:t>Click through rate</a:t>
                      </a:r>
                      <a:endParaRPr>
                        <a:solidFill>
                          <a:srgbClr val="FFFFFF"/>
                        </a:solidFill>
                        <a:latin typeface="Open Sans"/>
                        <a:ea typeface="Open Sans"/>
                        <a:cs typeface="Open Sans"/>
                        <a:sym typeface="Open Sans"/>
                      </a:endParaRPr>
                    </a:p>
                  </a:txBody>
                  <a:tcPr marT="138150" marB="138150" marR="100550" marL="1005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solidFill>
                      <a:srgbClr val="02B4E5"/>
                    </a:solidFill>
                  </a:tcPr>
                </a:tc>
                <a:tc>
                  <a:txBody>
                    <a:bodyPr/>
                    <a:lstStyle/>
                    <a:p>
                      <a:pPr indent="0" lvl="0" marL="0" rtl="0" algn="l">
                        <a:spcBef>
                          <a:spcPts val="0"/>
                        </a:spcBef>
                        <a:spcAft>
                          <a:spcPts val="0"/>
                        </a:spcAft>
                        <a:buNone/>
                      </a:pPr>
                      <a:r>
                        <a:rPr lang="en">
                          <a:solidFill>
                            <a:srgbClr val="FFFFFF"/>
                          </a:solidFill>
                          <a:latin typeface="Open Sans"/>
                          <a:ea typeface="Open Sans"/>
                          <a:cs typeface="Open Sans"/>
                          <a:sym typeface="Open Sans"/>
                        </a:rPr>
                        <a:t>Cost per conversion</a:t>
                      </a:r>
                      <a:endParaRPr>
                        <a:solidFill>
                          <a:srgbClr val="FFFFFF"/>
                        </a:solidFill>
                        <a:latin typeface="Open Sans"/>
                        <a:ea typeface="Open Sans"/>
                        <a:cs typeface="Open Sans"/>
                        <a:sym typeface="Open Sans"/>
                      </a:endParaRPr>
                    </a:p>
                  </a:txBody>
                  <a:tcPr marT="138150" marB="138150" marR="100550" marL="1005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solidFill>
                      <a:srgbClr val="02B4E5"/>
                    </a:solidFill>
                  </a:tcPr>
                </a:tc>
                <a:tc>
                  <a:txBody>
                    <a:bodyPr/>
                    <a:lstStyle/>
                    <a:p>
                      <a:pPr indent="0" lvl="0" marL="0" rtl="0" algn="l">
                        <a:spcBef>
                          <a:spcPts val="0"/>
                        </a:spcBef>
                        <a:spcAft>
                          <a:spcPts val="0"/>
                        </a:spcAft>
                        <a:buNone/>
                      </a:pPr>
                      <a:r>
                        <a:rPr lang="en">
                          <a:solidFill>
                            <a:srgbClr val="FFFFFF"/>
                          </a:solidFill>
                          <a:latin typeface="Open Sans"/>
                          <a:ea typeface="Open Sans"/>
                          <a:cs typeface="Open Sans"/>
                          <a:sym typeface="Open Sans"/>
                        </a:rPr>
                        <a:t>Conversion rate</a:t>
                      </a:r>
                      <a:endParaRPr>
                        <a:solidFill>
                          <a:srgbClr val="FFFFFF"/>
                        </a:solidFill>
                        <a:latin typeface="Open Sans"/>
                        <a:ea typeface="Open Sans"/>
                        <a:cs typeface="Open Sans"/>
                        <a:sym typeface="Open Sans"/>
                      </a:endParaRPr>
                    </a:p>
                  </a:txBody>
                  <a:tcPr marT="138150" marB="138150" marR="100550" marL="1005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solidFill>
                      <a:srgbClr val="02B4E5"/>
                    </a:solidFill>
                  </a:tcPr>
                </a:tc>
                <a:tc>
                  <a:txBody>
                    <a:bodyPr/>
                    <a:lstStyle/>
                    <a:p>
                      <a:pPr indent="0" lvl="0" marL="0" rtl="0" algn="l">
                        <a:spcBef>
                          <a:spcPts val="0"/>
                        </a:spcBef>
                        <a:spcAft>
                          <a:spcPts val="0"/>
                        </a:spcAft>
                        <a:buNone/>
                      </a:pPr>
                      <a:r>
                        <a:rPr lang="en">
                          <a:solidFill>
                            <a:srgbClr val="FFFFFF"/>
                          </a:solidFill>
                          <a:latin typeface="Open Sans"/>
                          <a:ea typeface="Open Sans"/>
                          <a:cs typeface="Open Sans"/>
                          <a:sym typeface="Open Sans"/>
                        </a:rPr>
                        <a:t>Cost per thousand impression</a:t>
                      </a:r>
                      <a:endParaRPr>
                        <a:solidFill>
                          <a:srgbClr val="FFFFFF"/>
                        </a:solidFill>
                        <a:latin typeface="Open Sans"/>
                        <a:ea typeface="Open Sans"/>
                        <a:cs typeface="Open Sans"/>
                        <a:sym typeface="Open Sans"/>
                      </a:endParaRPr>
                    </a:p>
                  </a:txBody>
                  <a:tcPr marT="138150" marB="138150" marR="100550" marL="1005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solidFill>
                      <a:srgbClr val="02B4E5"/>
                    </a:solidFill>
                  </a:tcPr>
                </a:tc>
              </a:tr>
              <a:tr h="100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22100">
                <a:tc>
                  <a:txBody>
                    <a:bodyPr/>
                    <a:lstStyle/>
                    <a:p>
                      <a:pPr indent="0" lvl="0" marL="0" rtl="0" algn="l">
                        <a:spcBef>
                          <a:spcPts val="0"/>
                        </a:spcBef>
                        <a:spcAft>
                          <a:spcPts val="0"/>
                        </a:spcAft>
                        <a:buNone/>
                      </a:pPr>
                      <a:r>
                        <a:rPr lang="en"/>
                        <a:t>Ad Group 1, Ad 1</a:t>
                      </a:r>
                      <a:endParaRPr/>
                    </a:p>
                  </a:txBody>
                  <a:tcPr marT="91425" marB="91425" marR="91425" marL="91425"/>
                </a:tc>
                <a:tc>
                  <a:txBody>
                    <a:bodyPr/>
                    <a:lstStyle/>
                    <a:p>
                      <a:pPr indent="0" lvl="0" marL="0" rtl="0" algn="l">
                        <a:spcBef>
                          <a:spcPts val="0"/>
                        </a:spcBef>
                        <a:spcAft>
                          <a:spcPts val="0"/>
                        </a:spcAft>
                        <a:buNone/>
                      </a:pPr>
                      <a:r>
                        <a:rPr lang="en"/>
                        <a:t>$458.25</a:t>
                      </a:r>
                      <a:endParaRPr/>
                    </a:p>
                  </a:txBody>
                  <a:tcPr marT="91425" marB="91425" marR="91425" marL="91425"/>
                </a:tc>
                <a:tc>
                  <a:txBody>
                    <a:bodyPr/>
                    <a:lstStyle/>
                    <a:p>
                      <a:pPr indent="0" lvl="0" marL="0" rtl="0" algn="l">
                        <a:spcBef>
                          <a:spcPts val="0"/>
                        </a:spcBef>
                        <a:spcAft>
                          <a:spcPts val="0"/>
                        </a:spcAft>
                        <a:buNone/>
                      </a:pPr>
                      <a:r>
                        <a:rPr lang="en"/>
                        <a:t>991</a:t>
                      </a:r>
                      <a:endParaRPr/>
                    </a:p>
                  </a:txBody>
                  <a:tcPr marT="91425" marB="91425" marR="91425" marL="91425"/>
                </a:tc>
                <a:tc>
                  <a:txBody>
                    <a:bodyPr/>
                    <a:lstStyle/>
                    <a:p>
                      <a:pPr indent="0" lvl="0" marL="0" rtl="0" algn="l">
                        <a:spcBef>
                          <a:spcPts val="0"/>
                        </a:spcBef>
                        <a:spcAft>
                          <a:spcPts val="0"/>
                        </a:spcAft>
                        <a:buNone/>
                      </a:pPr>
                      <a:r>
                        <a:rPr lang="en"/>
                        <a:t>40163</a:t>
                      </a:r>
                      <a:endParaRPr/>
                    </a:p>
                  </a:txBody>
                  <a:tcPr marT="91425" marB="91425" marR="91425" marL="91425"/>
                </a:tc>
                <a:tc>
                  <a:txBody>
                    <a:bodyPr/>
                    <a:lstStyle/>
                    <a:p>
                      <a:pPr indent="0" lvl="0" marL="0" rtl="0" algn="l">
                        <a:spcBef>
                          <a:spcPts val="0"/>
                        </a:spcBef>
                        <a:spcAft>
                          <a:spcPts val="0"/>
                        </a:spcAft>
                        <a:buNone/>
                      </a:pPr>
                      <a:r>
                        <a:rPr lang="en"/>
                        <a:t>97</a:t>
                      </a:r>
                      <a:endParaRPr/>
                    </a:p>
                  </a:txBody>
                  <a:tcPr marT="91425" marB="91425" marR="91425" marL="91425"/>
                </a:tc>
                <a:tc>
                  <a:txBody>
                    <a:bodyPr/>
                    <a:lstStyle/>
                    <a:p>
                      <a:pPr indent="0" lvl="0" marL="0" rtl="0" algn="r">
                        <a:lnSpc>
                          <a:spcPct val="115000"/>
                        </a:lnSpc>
                        <a:spcBef>
                          <a:spcPts val="0"/>
                        </a:spcBef>
                        <a:spcAft>
                          <a:spcPts val="0"/>
                        </a:spcAft>
                        <a:buNone/>
                      </a:pPr>
                      <a:r>
                        <a:rPr lang="en"/>
                        <a:t>$0.46</a:t>
                      </a:r>
                      <a:endParaRPr/>
                    </a:p>
                  </a:txBody>
                  <a:tcPr marT="91425" marB="91425" marR="91425" marL="91425"/>
                </a:tc>
                <a:tc>
                  <a:txBody>
                    <a:bodyPr/>
                    <a:lstStyle/>
                    <a:p>
                      <a:pPr indent="0" lvl="0" marL="0" rtl="0" algn="r">
                        <a:lnSpc>
                          <a:spcPct val="115000"/>
                        </a:lnSpc>
                        <a:spcBef>
                          <a:spcPts val="0"/>
                        </a:spcBef>
                        <a:spcAft>
                          <a:spcPts val="0"/>
                        </a:spcAft>
                        <a:buNone/>
                      </a:pPr>
                      <a:r>
                        <a:rPr lang="en"/>
                        <a:t>2.47%</a:t>
                      </a:r>
                      <a:endParaRPr/>
                    </a:p>
                  </a:txBody>
                  <a:tcPr marT="91425" marB="91425" marR="91425" marL="91425"/>
                </a:tc>
                <a:tc>
                  <a:txBody>
                    <a:bodyPr/>
                    <a:lstStyle/>
                    <a:p>
                      <a:pPr indent="0" lvl="0" marL="0" rtl="0" algn="r">
                        <a:lnSpc>
                          <a:spcPct val="115000"/>
                        </a:lnSpc>
                        <a:spcBef>
                          <a:spcPts val="0"/>
                        </a:spcBef>
                        <a:spcAft>
                          <a:spcPts val="0"/>
                        </a:spcAft>
                        <a:buNone/>
                      </a:pPr>
                      <a:r>
                        <a:rPr lang="en"/>
                        <a:t>$4.72</a:t>
                      </a:r>
                      <a:endParaRPr/>
                    </a:p>
                  </a:txBody>
                  <a:tcPr marT="91425" marB="91425" marR="91425" marL="91425"/>
                </a:tc>
                <a:tc>
                  <a:txBody>
                    <a:bodyPr/>
                    <a:lstStyle/>
                    <a:p>
                      <a:pPr indent="0" lvl="0" marL="0" rtl="0" algn="r">
                        <a:lnSpc>
                          <a:spcPct val="115000"/>
                        </a:lnSpc>
                        <a:spcBef>
                          <a:spcPts val="0"/>
                        </a:spcBef>
                        <a:spcAft>
                          <a:spcPts val="0"/>
                        </a:spcAft>
                        <a:buNone/>
                      </a:pPr>
                      <a:r>
                        <a:rPr lang="en"/>
                        <a:t>9.79%</a:t>
                      </a:r>
                      <a:endParaRPr/>
                    </a:p>
                  </a:txBody>
                  <a:tcPr marT="91425" marB="91425" marR="91425" marL="91425"/>
                </a:tc>
                <a:tc>
                  <a:txBody>
                    <a:bodyPr/>
                    <a:lstStyle/>
                    <a:p>
                      <a:pPr indent="0" lvl="0" marL="0" rtl="0" algn="r">
                        <a:lnSpc>
                          <a:spcPct val="115000"/>
                        </a:lnSpc>
                        <a:spcBef>
                          <a:spcPts val="0"/>
                        </a:spcBef>
                        <a:spcAft>
                          <a:spcPts val="0"/>
                        </a:spcAft>
                        <a:buNone/>
                      </a:pPr>
                      <a:r>
                        <a:rPr lang="en"/>
                        <a:t>$11.41</a:t>
                      </a:r>
                      <a:endParaRPr/>
                    </a:p>
                  </a:txBody>
                  <a:tcPr marT="91425" marB="91425" marR="91425" marL="91425"/>
                </a:tc>
              </a:tr>
              <a:tr h="622100">
                <a:tc>
                  <a:txBody>
                    <a:bodyPr/>
                    <a:lstStyle/>
                    <a:p>
                      <a:pPr indent="0" lvl="0" marL="0" rtl="0" algn="l">
                        <a:spcBef>
                          <a:spcPts val="0"/>
                        </a:spcBef>
                        <a:spcAft>
                          <a:spcPts val="0"/>
                        </a:spcAft>
                        <a:buNone/>
                      </a:pPr>
                      <a:r>
                        <a:rPr lang="en"/>
                        <a:t>Ad Group 1, Ad 2</a:t>
                      </a:r>
                      <a:endParaRPr/>
                    </a:p>
                  </a:txBody>
                  <a:tcPr marT="91425" marB="91425" marR="91425" marL="91425"/>
                </a:tc>
                <a:tc>
                  <a:txBody>
                    <a:bodyPr/>
                    <a:lstStyle/>
                    <a:p>
                      <a:pPr indent="0" lvl="0" marL="0" rtl="0" algn="l">
                        <a:spcBef>
                          <a:spcPts val="0"/>
                        </a:spcBef>
                        <a:spcAft>
                          <a:spcPts val="0"/>
                        </a:spcAft>
                        <a:buNone/>
                      </a:pPr>
                      <a:r>
                        <a:rPr lang="en"/>
                        <a:t>$360.80</a:t>
                      </a:r>
                      <a:endParaRPr/>
                    </a:p>
                  </a:txBody>
                  <a:tcPr marT="91425" marB="91425" marR="91425" marL="91425"/>
                </a:tc>
                <a:tc>
                  <a:txBody>
                    <a:bodyPr/>
                    <a:lstStyle/>
                    <a:p>
                      <a:pPr indent="0" lvl="0" marL="0" rtl="0" algn="l">
                        <a:spcBef>
                          <a:spcPts val="0"/>
                        </a:spcBef>
                        <a:spcAft>
                          <a:spcPts val="0"/>
                        </a:spcAft>
                        <a:buNone/>
                      </a:pPr>
                      <a:r>
                        <a:rPr lang="en"/>
                        <a:t>562</a:t>
                      </a:r>
                      <a:endParaRPr/>
                    </a:p>
                  </a:txBody>
                  <a:tcPr marT="91425" marB="91425" marR="91425" marL="91425"/>
                </a:tc>
                <a:tc>
                  <a:txBody>
                    <a:bodyPr/>
                    <a:lstStyle/>
                    <a:p>
                      <a:pPr indent="0" lvl="0" marL="0" rtl="0" algn="l">
                        <a:spcBef>
                          <a:spcPts val="0"/>
                        </a:spcBef>
                        <a:spcAft>
                          <a:spcPts val="0"/>
                        </a:spcAft>
                        <a:buNone/>
                      </a:pPr>
                      <a:r>
                        <a:rPr lang="en"/>
                        <a:t>32334</a:t>
                      </a:r>
                      <a:endParaRPr/>
                    </a:p>
                  </a:txBody>
                  <a:tcPr marT="91425" marB="91425" marR="91425" marL="91425"/>
                </a:tc>
                <a:tc>
                  <a:txBody>
                    <a:bodyPr/>
                    <a:lstStyle/>
                    <a:p>
                      <a:pPr indent="0" lvl="0" marL="0" rtl="0" algn="l">
                        <a:spcBef>
                          <a:spcPts val="0"/>
                        </a:spcBef>
                        <a:spcAft>
                          <a:spcPts val="0"/>
                        </a:spcAft>
                        <a:buNone/>
                      </a:pPr>
                      <a:r>
                        <a:rPr lang="en"/>
                        <a:t>36</a:t>
                      </a:r>
                      <a:endParaRPr/>
                    </a:p>
                  </a:txBody>
                  <a:tcPr marT="91425" marB="91425" marR="91425" marL="91425"/>
                </a:tc>
                <a:tc>
                  <a:txBody>
                    <a:bodyPr/>
                    <a:lstStyle/>
                    <a:p>
                      <a:pPr indent="0" lvl="0" marL="0" rtl="0" algn="r">
                        <a:lnSpc>
                          <a:spcPct val="115000"/>
                        </a:lnSpc>
                        <a:spcBef>
                          <a:spcPts val="0"/>
                        </a:spcBef>
                        <a:spcAft>
                          <a:spcPts val="0"/>
                        </a:spcAft>
                        <a:buNone/>
                      </a:pPr>
                      <a:r>
                        <a:rPr lang="en"/>
                        <a:t>$0.64</a:t>
                      </a:r>
                      <a:endParaRPr/>
                    </a:p>
                  </a:txBody>
                  <a:tcPr marT="91425" marB="91425" marR="91425" marL="91425"/>
                </a:tc>
                <a:tc>
                  <a:txBody>
                    <a:bodyPr/>
                    <a:lstStyle/>
                    <a:p>
                      <a:pPr indent="0" lvl="0" marL="0" rtl="0" algn="r">
                        <a:lnSpc>
                          <a:spcPct val="115000"/>
                        </a:lnSpc>
                        <a:spcBef>
                          <a:spcPts val="0"/>
                        </a:spcBef>
                        <a:spcAft>
                          <a:spcPts val="0"/>
                        </a:spcAft>
                        <a:buNone/>
                      </a:pPr>
                      <a:r>
                        <a:rPr lang="en"/>
                        <a:t>1.74%</a:t>
                      </a:r>
                      <a:endParaRPr/>
                    </a:p>
                  </a:txBody>
                  <a:tcPr marT="91425" marB="91425" marR="91425" marL="91425"/>
                </a:tc>
                <a:tc>
                  <a:txBody>
                    <a:bodyPr/>
                    <a:lstStyle/>
                    <a:p>
                      <a:pPr indent="0" lvl="0" marL="0" rtl="0" algn="r">
                        <a:lnSpc>
                          <a:spcPct val="115000"/>
                        </a:lnSpc>
                        <a:spcBef>
                          <a:spcPts val="0"/>
                        </a:spcBef>
                        <a:spcAft>
                          <a:spcPts val="0"/>
                        </a:spcAft>
                        <a:buNone/>
                      </a:pPr>
                      <a:r>
                        <a:rPr lang="en"/>
                        <a:t>$10.02</a:t>
                      </a:r>
                      <a:endParaRPr/>
                    </a:p>
                  </a:txBody>
                  <a:tcPr marT="91425" marB="91425" marR="91425" marL="91425"/>
                </a:tc>
                <a:tc>
                  <a:txBody>
                    <a:bodyPr/>
                    <a:lstStyle/>
                    <a:p>
                      <a:pPr indent="0" lvl="0" marL="0" rtl="0" algn="r">
                        <a:lnSpc>
                          <a:spcPct val="115000"/>
                        </a:lnSpc>
                        <a:spcBef>
                          <a:spcPts val="0"/>
                        </a:spcBef>
                        <a:spcAft>
                          <a:spcPts val="0"/>
                        </a:spcAft>
                        <a:buNone/>
                      </a:pPr>
                      <a:r>
                        <a:rPr lang="en"/>
                        <a:t>6.41%</a:t>
                      </a:r>
                      <a:endParaRPr/>
                    </a:p>
                  </a:txBody>
                  <a:tcPr marT="91425" marB="91425" marR="91425" marL="91425"/>
                </a:tc>
                <a:tc>
                  <a:txBody>
                    <a:bodyPr/>
                    <a:lstStyle/>
                    <a:p>
                      <a:pPr indent="0" lvl="0" marL="0" rtl="0" algn="r">
                        <a:lnSpc>
                          <a:spcPct val="115000"/>
                        </a:lnSpc>
                        <a:spcBef>
                          <a:spcPts val="0"/>
                        </a:spcBef>
                        <a:spcAft>
                          <a:spcPts val="0"/>
                        </a:spcAft>
                        <a:buNone/>
                      </a:pPr>
                      <a:r>
                        <a:rPr lang="en"/>
                        <a:t>$11.16</a:t>
                      </a:r>
                      <a:endParaRPr/>
                    </a:p>
                  </a:txBody>
                  <a:tcPr marT="91425" marB="91425" marR="91425" marL="91425"/>
                </a:tc>
              </a:tr>
              <a:tr h="622100">
                <a:tc>
                  <a:txBody>
                    <a:bodyPr/>
                    <a:lstStyle/>
                    <a:p>
                      <a:pPr indent="0" lvl="0" marL="0" rtl="0" algn="l">
                        <a:spcBef>
                          <a:spcPts val="0"/>
                        </a:spcBef>
                        <a:spcAft>
                          <a:spcPts val="0"/>
                        </a:spcAft>
                        <a:buNone/>
                      </a:pPr>
                      <a:r>
                        <a:rPr lang="en"/>
                        <a:t>Ad Group 2, Ad 1</a:t>
                      </a:r>
                      <a:endParaRPr/>
                    </a:p>
                  </a:txBody>
                  <a:tcPr marT="91425" marB="91425" marR="91425" marL="91425"/>
                </a:tc>
                <a:tc>
                  <a:txBody>
                    <a:bodyPr/>
                    <a:lstStyle/>
                    <a:p>
                      <a:pPr indent="0" lvl="0" marL="0" rtl="0" algn="l">
                        <a:spcBef>
                          <a:spcPts val="0"/>
                        </a:spcBef>
                        <a:spcAft>
                          <a:spcPts val="0"/>
                        </a:spcAft>
                        <a:buNone/>
                      </a:pPr>
                      <a:r>
                        <a:rPr lang="en"/>
                        <a:t>$335.60</a:t>
                      </a:r>
                      <a:endParaRPr/>
                    </a:p>
                  </a:txBody>
                  <a:tcPr marT="91425" marB="91425" marR="91425" marL="91425"/>
                </a:tc>
                <a:tc>
                  <a:txBody>
                    <a:bodyPr/>
                    <a:lstStyle/>
                    <a:p>
                      <a:pPr indent="0" lvl="0" marL="0" rtl="0" algn="l">
                        <a:spcBef>
                          <a:spcPts val="0"/>
                        </a:spcBef>
                        <a:spcAft>
                          <a:spcPts val="0"/>
                        </a:spcAft>
                        <a:buNone/>
                      </a:pPr>
                      <a:r>
                        <a:rPr lang="en"/>
                        <a:t>619</a:t>
                      </a:r>
                      <a:endParaRPr/>
                    </a:p>
                  </a:txBody>
                  <a:tcPr marT="91425" marB="91425" marR="91425" marL="91425"/>
                </a:tc>
                <a:tc>
                  <a:txBody>
                    <a:bodyPr/>
                    <a:lstStyle/>
                    <a:p>
                      <a:pPr indent="0" lvl="0" marL="0" rtl="0" algn="l">
                        <a:spcBef>
                          <a:spcPts val="0"/>
                        </a:spcBef>
                        <a:spcAft>
                          <a:spcPts val="0"/>
                        </a:spcAft>
                        <a:buNone/>
                      </a:pPr>
                      <a:r>
                        <a:rPr lang="en"/>
                        <a:t>28827</a:t>
                      </a:r>
                      <a:endParaRPr/>
                    </a:p>
                  </a:txBody>
                  <a:tcPr marT="91425" marB="91425" marR="91425" marL="91425"/>
                </a:tc>
                <a:tc>
                  <a:txBody>
                    <a:bodyPr/>
                    <a:lstStyle/>
                    <a:p>
                      <a:pPr indent="0" lvl="0" marL="0" rtl="0" algn="l">
                        <a:spcBef>
                          <a:spcPts val="0"/>
                        </a:spcBef>
                        <a:spcAft>
                          <a:spcPts val="0"/>
                        </a:spcAft>
                        <a:buNone/>
                      </a:pPr>
                      <a:r>
                        <a:rPr lang="en"/>
                        <a:t>72</a:t>
                      </a:r>
                      <a:endParaRPr/>
                    </a:p>
                  </a:txBody>
                  <a:tcPr marT="91425" marB="91425" marR="91425" marL="91425"/>
                </a:tc>
                <a:tc>
                  <a:txBody>
                    <a:bodyPr/>
                    <a:lstStyle/>
                    <a:p>
                      <a:pPr indent="0" lvl="0" marL="0" rtl="0" algn="r">
                        <a:lnSpc>
                          <a:spcPct val="115000"/>
                        </a:lnSpc>
                        <a:spcBef>
                          <a:spcPts val="0"/>
                        </a:spcBef>
                        <a:spcAft>
                          <a:spcPts val="0"/>
                        </a:spcAft>
                        <a:buNone/>
                      </a:pPr>
                      <a:r>
                        <a:rPr lang="en"/>
                        <a:t>$0.54</a:t>
                      </a:r>
                      <a:endParaRPr/>
                    </a:p>
                  </a:txBody>
                  <a:tcPr marT="91425" marB="91425" marR="91425" marL="91425"/>
                </a:tc>
                <a:tc>
                  <a:txBody>
                    <a:bodyPr/>
                    <a:lstStyle/>
                    <a:p>
                      <a:pPr indent="0" lvl="0" marL="0" rtl="0" algn="r">
                        <a:lnSpc>
                          <a:spcPct val="115000"/>
                        </a:lnSpc>
                        <a:spcBef>
                          <a:spcPts val="0"/>
                        </a:spcBef>
                        <a:spcAft>
                          <a:spcPts val="0"/>
                        </a:spcAft>
                        <a:buNone/>
                      </a:pPr>
                      <a:r>
                        <a:rPr lang="en"/>
                        <a:t>2.15%</a:t>
                      </a:r>
                      <a:endParaRPr/>
                    </a:p>
                  </a:txBody>
                  <a:tcPr marT="91425" marB="91425" marR="91425" marL="91425"/>
                </a:tc>
                <a:tc>
                  <a:txBody>
                    <a:bodyPr/>
                    <a:lstStyle/>
                    <a:p>
                      <a:pPr indent="0" lvl="0" marL="0" rtl="0" algn="r">
                        <a:lnSpc>
                          <a:spcPct val="115000"/>
                        </a:lnSpc>
                        <a:spcBef>
                          <a:spcPts val="0"/>
                        </a:spcBef>
                        <a:spcAft>
                          <a:spcPts val="0"/>
                        </a:spcAft>
                        <a:buNone/>
                      </a:pPr>
                      <a:r>
                        <a:rPr lang="en"/>
                        <a:t>$4.66</a:t>
                      </a:r>
                      <a:endParaRPr/>
                    </a:p>
                  </a:txBody>
                  <a:tcPr marT="91425" marB="91425" marR="91425" marL="91425"/>
                </a:tc>
                <a:tc>
                  <a:txBody>
                    <a:bodyPr/>
                    <a:lstStyle/>
                    <a:p>
                      <a:pPr indent="0" lvl="0" marL="0" rtl="0" algn="r">
                        <a:lnSpc>
                          <a:spcPct val="115000"/>
                        </a:lnSpc>
                        <a:spcBef>
                          <a:spcPts val="0"/>
                        </a:spcBef>
                        <a:spcAft>
                          <a:spcPts val="0"/>
                        </a:spcAft>
                        <a:buNone/>
                      </a:pPr>
                      <a:r>
                        <a:rPr lang="en"/>
                        <a:t>11.63%</a:t>
                      </a:r>
                      <a:endParaRPr/>
                    </a:p>
                  </a:txBody>
                  <a:tcPr marT="91425" marB="91425" marR="91425" marL="91425"/>
                </a:tc>
                <a:tc>
                  <a:txBody>
                    <a:bodyPr/>
                    <a:lstStyle/>
                    <a:p>
                      <a:pPr indent="0" lvl="0" marL="0" rtl="0" algn="r">
                        <a:lnSpc>
                          <a:spcPct val="115000"/>
                        </a:lnSpc>
                        <a:spcBef>
                          <a:spcPts val="0"/>
                        </a:spcBef>
                        <a:spcAft>
                          <a:spcPts val="0"/>
                        </a:spcAft>
                        <a:buNone/>
                      </a:pPr>
                      <a:r>
                        <a:rPr lang="en"/>
                        <a:t>$11.64</a:t>
                      </a:r>
                      <a:endParaRPr/>
                    </a:p>
                  </a:txBody>
                  <a:tcPr marT="91425" marB="91425" marR="91425" marL="91425"/>
                </a:tc>
              </a:tr>
              <a:tr h="622100">
                <a:tc>
                  <a:txBody>
                    <a:bodyPr/>
                    <a:lstStyle/>
                    <a:p>
                      <a:pPr indent="0" lvl="0" marL="0" rtl="0" algn="l">
                        <a:spcBef>
                          <a:spcPts val="0"/>
                        </a:spcBef>
                        <a:spcAft>
                          <a:spcPts val="0"/>
                        </a:spcAft>
                        <a:buNone/>
                      </a:pPr>
                      <a:r>
                        <a:rPr lang="en"/>
                        <a:t>Ad Group 2, Ad 2</a:t>
                      </a:r>
                      <a:endParaRPr i="1" sz="15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t>$159.35</a:t>
                      </a:r>
                      <a:endParaRPr/>
                    </a:p>
                  </a:txBody>
                  <a:tcPr marT="91425" marB="91425" marR="91425" marL="91425"/>
                </a:tc>
                <a:tc>
                  <a:txBody>
                    <a:bodyPr/>
                    <a:lstStyle/>
                    <a:p>
                      <a:pPr indent="0" lvl="0" marL="0" rtl="0" algn="l">
                        <a:spcBef>
                          <a:spcPts val="0"/>
                        </a:spcBef>
                        <a:spcAft>
                          <a:spcPts val="0"/>
                        </a:spcAft>
                        <a:buNone/>
                      </a:pPr>
                      <a:r>
                        <a:rPr lang="en"/>
                        <a:t>219</a:t>
                      </a:r>
                      <a:endParaRPr/>
                    </a:p>
                  </a:txBody>
                  <a:tcPr marT="91425" marB="91425" marR="91425" marL="91425"/>
                </a:tc>
                <a:tc>
                  <a:txBody>
                    <a:bodyPr/>
                    <a:lstStyle/>
                    <a:p>
                      <a:pPr indent="0" lvl="0" marL="0" rtl="0" algn="l">
                        <a:spcBef>
                          <a:spcPts val="0"/>
                        </a:spcBef>
                        <a:spcAft>
                          <a:spcPts val="0"/>
                        </a:spcAft>
                        <a:buNone/>
                      </a:pPr>
                      <a:r>
                        <a:rPr lang="en"/>
                        <a:t>9932</a:t>
                      </a:r>
                      <a:endParaRPr/>
                    </a:p>
                  </a:txBody>
                  <a:tcPr marT="91425" marB="91425" marR="91425" marL="91425"/>
                </a:tc>
                <a:tc>
                  <a:txBody>
                    <a:bodyPr/>
                    <a:lstStyle/>
                    <a:p>
                      <a:pPr indent="0" lvl="0" marL="0" rtl="0" algn="l">
                        <a:spcBef>
                          <a:spcPts val="0"/>
                        </a:spcBef>
                        <a:spcAft>
                          <a:spcPts val="0"/>
                        </a:spcAft>
                        <a:buNone/>
                      </a:pPr>
                      <a:r>
                        <a:rPr lang="en"/>
                        <a:t>16</a:t>
                      </a:r>
                      <a:endParaRPr/>
                    </a:p>
                  </a:txBody>
                  <a:tcPr marT="91425" marB="91425" marR="91425" marL="91425"/>
                </a:tc>
                <a:tc>
                  <a:txBody>
                    <a:bodyPr/>
                    <a:lstStyle/>
                    <a:p>
                      <a:pPr indent="0" lvl="0" marL="0" rtl="0" algn="r">
                        <a:lnSpc>
                          <a:spcPct val="115000"/>
                        </a:lnSpc>
                        <a:spcBef>
                          <a:spcPts val="0"/>
                        </a:spcBef>
                        <a:spcAft>
                          <a:spcPts val="0"/>
                        </a:spcAft>
                        <a:buNone/>
                      </a:pPr>
                      <a:r>
                        <a:rPr lang="en"/>
                        <a:t>$0.73</a:t>
                      </a:r>
                      <a:endParaRPr/>
                    </a:p>
                  </a:txBody>
                  <a:tcPr marT="91425" marB="91425" marR="91425" marL="91425"/>
                </a:tc>
                <a:tc>
                  <a:txBody>
                    <a:bodyPr/>
                    <a:lstStyle/>
                    <a:p>
                      <a:pPr indent="0" lvl="0" marL="0" rtl="0" algn="r">
                        <a:lnSpc>
                          <a:spcPct val="115000"/>
                        </a:lnSpc>
                        <a:spcBef>
                          <a:spcPts val="0"/>
                        </a:spcBef>
                        <a:spcAft>
                          <a:spcPts val="0"/>
                        </a:spcAft>
                        <a:buNone/>
                      </a:pPr>
                      <a:r>
                        <a:rPr lang="en"/>
                        <a:t>2.20%</a:t>
                      </a:r>
                      <a:endParaRPr/>
                    </a:p>
                  </a:txBody>
                  <a:tcPr marT="91425" marB="91425" marR="91425" marL="91425"/>
                </a:tc>
                <a:tc>
                  <a:txBody>
                    <a:bodyPr/>
                    <a:lstStyle/>
                    <a:p>
                      <a:pPr indent="0" lvl="0" marL="0" rtl="0" algn="r">
                        <a:lnSpc>
                          <a:spcPct val="115000"/>
                        </a:lnSpc>
                        <a:spcBef>
                          <a:spcPts val="0"/>
                        </a:spcBef>
                        <a:spcAft>
                          <a:spcPts val="0"/>
                        </a:spcAft>
                        <a:buNone/>
                      </a:pPr>
                      <a:r>
                        <a:rPr lang="en"/>
                        <a:t>$9.96</a:t>
                      </a:r>
                      <a:endParaRPr/>
                    </a:p>
                  </a:txBody>
                  <a:tcPr marT="91425" marB="91425" marR="91425" marL="91425"/>
                </a:tc>
                <a:tc>
                  <a:txBody>
                    <a:bodyPr/>
                    <a:lstStyle/>
                    <a:p>
                      <a:pPr indent="0" lvl="0" marL="0" rtl="0" algn="r">
                        <a:lnSpc>
                          <a:spcPct val="115000"/>
                        </a:lnSpc>
                        <a:spcBef>
                          <a:spcPts val="0"/>
                        </a:spcBef>
                        <a:spcAft>
                          <a:spcPts val="0"/>
                        </a:spcAft>
                        <a:buNone/>
                      </a:pPr>
                      <a:r>
                        <a:rPr lang="en"/>
                        <a:t>7.31%</a:t>
                      </a:r>
                      <a:endParaRPr/>
                    </a:p>
                  </a:txBody>
                  <a:tcPr marT="91425" marB="91425" marR="91425" marL="91425"/>
                </a:tc>
                <a:tc>
                  <a:txBody>
                    <a:bodyPr/>
                    <a:lstStyle/>
                    <a:p>
                      <a:pPr indent="0" lvl="0" marL="0" rtl="0" algn="r">
                        <a:lnSpc>
                          <a:spcPct val="115000"/>
                        </a:lnSpc>
                        <a:spcBef>
                          <a:spcPts val="0"/>
                        </a:spcBef>
                        <a:spcAft>
                          <a:spcPts val="0"/>
                        </a:spcAft>
                        <a:buNone/>
                      </a:pPr>
                      <a:r>
                        <a:rPr lang="en"/>
                        <a:t>$16.04</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8"/>
          <p:cNvSpPr txBox="1"/>
          <p:nvPr>
            <p:ph type="title"/>
          </p:nvPr>
        </p:nvSpPr>
        <p:spPr>
          <a:xfrm>
            <a:off x="-5" y="7"/>
            <a:ext cx="9372900" cy="86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525C65"/>
                </a:solidFill>
              </a:rPr>
              <a:t>Key Results </a:t>
            </a:r>
            <a:r>
              <a:rPr lang="en" sz="4000">
                <a:solidFill>
                  <a:srgbClr val="525C65"/>
                </a:solidFill>
              </a:rPr>
              <a:t>(Keywords)</a:t>
            </a:r>
            <a:endParaRPr sz="4000">
              <a:solidFill>
                <a:srgbClr val="525C65"/>
              </a:solidFill>
            </a:endParaRPr>
          </a:p>
          <a:p>
            <a:pPr indent="0" lvl="0" marL="0" rtl="0" algn="l">
              <a:lnSpc>
                <a:spcPct val="115000"/>
              </a:lnSpc>
              <a:spcBef>
                <a:spcPts val="0"/>
              </a:spcBef>
              <a:spcAft>
                <a:spcPts val="0"/>
              </a:spcAft>
              <a:buNone/>
            </a:pPr>
            <a:r>
              <a:t/>
            </a:r>
            <a:endParaRPr b="1">
              <a:solidFill>
                <a:srgbClr val="525C65"/>
              </a:solidFill>
            </a:endParaRPr>
          </a:p>
          <a:p>
            <a:pPr indent="0" lvl="0" marL="0" marR="0" rtl="0" algn="l">
              <a:lnSpc>
                <a:spcPct val="115000"/>
              </a:lnSpc>
              <a:spcBef>
                <a:spcPts val="0"/>
              </a:spcBef>
              <a:spcAft>
                <a:spcPts val="0"/>
              </a:spcAft>
              <a:buNone/>
            </a:pPr>
            <a:r>
              <a:t/>
            </a:r>
            <a:endParaRPr b="1">
              <a:solidFill>
                <a:srgbClr val="525C65"/>
              </a:solidFill>
            </a:endParaRPr>
          </a:p>
        </p:txBody>
      </p:sp>
      <p:sp>
        <p:nvSpPr>
          <p:cNvPr id="178" name="Google Shape;178;p38"/>
          <p:cNvSpPr txBox="1"/>
          <p:nvPr>
            <p:ph idx="1" type="body"/>
          </p:nvPr>
        </p:nvSpPr>
        <p:spPr>
          <a:xfrm>
            <a:off x="342875" y="1741520"/>
            <a:ext cx="9438300" cy="145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br>
              <a:rPr lang="en" sz="2200">
                <a:solidFill>
                  <a:srgbClr val="2E3D49"/>
                </a:solidFill>
                <a:latin typeface="Open Sans Light"/>
                <a:ea typeface="Open Sans Light"/>
                <a:cs typeface="Open Sans Light"/>
                <a:sym typeface="Open Sans Light"/>
              </a:rPr>
            </a:br>
            <a:endParaRPr sz="2200">
              <a:solidFill>
                <a:srgbClr val="2E3D49"/>
              </a:solidFill>
              <a:latin typeface="Open Sans Light"/>
              <a:ea typeface="Open Sans Light"/>
              <a:cs typeface="Open Sans Light"/>
              <a:sym typeface="Open Sans Light"/>
            </a:endParaRPr>
          </a:p>
        </p:txBody>
      </p:sp>
      <p:graphicFrame>
        <p:nvGraphicFramePr>
          <p:cNvPr id="179" name="Google Shape;179;p38"/>
          <p:cNvGraphicFramePr/>
          <p:nvPr/>
        </p:nvGraphicFramePr>
        <p:xfrm>
          <a:off x="230750" y="865500"/>
          <a:ext cx="3000000" cy="3000000"/>
        </p:xfrm>
        <a:graphic>
          <a:graphicData uri="http://schemas.openxmlformats.org/drawingml/2006/table">
            <a:tbl>
              <a:tblPr>
                <a:noFill/>
                <a:tableStyleId>{235E5BDE-5567-4626-AA42-5A8F1AEF8F57}</a:tableStyleId>
              </a:tblPr>
              <a:tblGrid>
                <a:gridCol w="1274175"/>
                <a:gridCol w="790450"/>
                <a:gridCol w="731475"/>
                <a:gridCol w="731475"/>
                <a:gridCol w="684275"/>
                <a:gridCol w="625300"/>
                <a:gridCol w="908450"/>
                <a:gridCol w="943825"/>
                <a:gridCol w="601700"/>
                <a:gridCol w="625300"/>
                <a:gridCol w="601700"/>
                <a:gridCol w="672475"/>
                <a:gridCol w="637075"/>
              </a:tblGrid>
              <a:tr h="1082800">
                <a:tc>
                  <a:txBody>
                    <a:bodyPr/>
                    <a:lstStyle/>
                    <a:p>
                      <a:pPr indent="0" lvl="0" marL="0" rtl="0" algn="l">
                        <a:spcBef>
                          <a:spcPts val="0"/>
                        </a:spcBef>
                        <a:spcAft>
                          <a:spcPts val="0"/>
                        </a:spcAft>
                        <a:buNone/>
                      </a:pPr>
                      <a:r>
                        <a:rPr lang="en"/>
                        <a:t>Campaign</a:t>
                      </a:r>
                      <a:endParaRPr/>
                    </a:p>
                  </a:txBody>
                  <a:tcPr marT="91425" marB="91425" marR="91425" marL="91425"/>
                </a:tc>
                <a:tc>
                  <a:txBody>
                    <a:bodyPr/>
                    <a:lstStyle/>
                    <a:p>
                      <a:pPr indent="0" lvl="0" marL="0" rtl="0" algn="l">
                        <a:spcBef>
                          <a:spcPts val="0"/>
                        </a:spcBef>
                        <a:spcAft>
                          <a:spcPts val="0"/>
                        </a:spcAft>
                        <a:buNone/>
                      </a:pPr>
                      <a:r>
                        <a:rPr lang="en"/>
                        <a:t>Ad group</a:t>
                      </a:r>
                      <a:endParaRPr/>
                    </a:p>
                  </a:txBody>
                  <a:tcPr marT="91425" marB="91425" marR="91425" marL="91425"/>
                </a:tc>
                <a:tc>
                  <a:txBody>
                    <a:bodyPr/>
                    <a:lstStyle/>
                    <a:p>
                      <a:pPr indent="0" lvl="0" marL="0" rtl="0" algn="l">
                        <a:spcBef>
                          <a:spcPts val="0"/>
                        </a:spcBef>
                        <a:spcAft>
                          <a:spcPts val="0"/>
                        </a:spcAft>
                        <a:buNone/>
                      </a:pPr>
                      <a:r>
                        <a:rPr lang="en"/>
                        <a:t>Keyword max CPC</a:t>
                      </a:r>
                      <a:endParaRPr/>
                    </a:p>
                  </a:txBody>
                  <a:tcPr marT="91425" marB="91425" marR="91425" marL="91425"/>
                </a:tc>
                <a:tc>
                  <a:txBody>
                    <a:bodyPr/>
                    <a:lstStyle/>
                    <a:p>
                      <a:pPr indent="0" lvl="0" marL="0" rtl="0" algn="l">
                        <a:spcBef>
                          <a:spcPts val="0"/>
                        </a:spcBef>
                        <a:spcAft>
                          <a:spcPts val="0"/>
                        </a:spcAft>
                        <a:buNone/>
                      </a:pPr>
                      <a:r>
                        <a:rPr lang="en"/>
                        <a:t>Currency</a:t>
                      </a:r>
                      <a:endParaRPr/>
                    </a:p>
                  </a:txBody>
                  <a:tcPr marT="91425" marB="91425" marR="91425" marL="91425"/>
                </a:tc>
                <a:tc>
                  <a:txBody>
                    <a:bodyPr/>
                    <a:lstStyle/>
                    <a:p>
                      <a:pPr indent="0" lvl="0" marL="0" rtl="0" algn="l">
                        <a:spcBef>
                          <a:spcPts val="0"/>
                        </a:spcBef>
                        <a:spcAft>
                          <a:spcPts val="0"/>
                        </a:spcAft>
                        <a:buNone/>
                      </a:pPr>
                      <a:r>
                        <a:rPr lang="en"/>
                        <a:t>cost</a:t>
                      </a:r>
                      <a:endParaRPr/>
                    </a:p>
                  </a:txBody>
                  <a:tcPr marT="91425" marB="91425" marR="91425" marL="91425"/>
                </a:tc>
                <a:tc>
                  <a:txBody>
                    <a:bodyPr/>
                    <a:lstStyle/>
                    <a:p>
                      <a:pPr indent="0" lvl="0" marL="0" rtl="0" algn="l">
                        <a:spcBef>
                          <a:spcPts val="0"/>
                        </a:spcBef>
                        <a:spcAft>
                          <a:spcPts val="0"/>
                        </a:spcAft>
                        <a:buNone/>
                      </a:pPr>
                      <a:r>
                        <a:rPr lang="en"/>
                        <a:t>Clicks</a:t>
                      </a:r>
                      <a:endParaRPr/>
                    </a:p>
                  </a:txBody>
                  <a:tcPr marT="91425" marB="91425" marR="91425" marL="91425"/>
                </a:tc>
                <a:tc>
                  <a:txBody>
                    <a:bodyPr/>
                    <a:lstStyle/>
                    <a:p>
                      <a:pPr indent="0" lvl="0" marL="0" rtl="0" algn="l">
                        <a:spcBef>
                          <a:spcPts val="0"/>
                        </a:spcBef>
                        <a:spcAft>
                          <a:spcPts val="0"/>
                        </a:spcAft>
                        <a:buNone/>
                      </a:pPr>
                      <a:r>
                        <a:rPr lang="en"/>
                        <a:t>Impressions</a:t>
                      </a:r>
                      <a:endParaRPr/>
                    </a:p>
                  </a:txBody>
                  <a:tcPr marT="91425" marB="91425" marR="91425" marL="91425"/>
                </a:tc>
                <a:tc>
                  <a:txBody>
                    <a:bodyPr/>
                    <a:lstStyle/>
                    <a:p>
                      <a:pPr indent="0" lvl="0" marL="0" rtl="0" algn="l">
                        <a:spcBef>
                          <a:spcPts val="0"/>
                        </a:spcBef>
                        <a:spcAft>
                          <a:spcPts val="0"/>
                        </a:spcAft>
                        <a:buNone/>
                      </a:pPr>
                      <a:r>
                        <a:rPr lang="en"/>
                        <a:t>Conversions</a:t>
                      </a:r>
                      <a:endParaRPr/>
                    </a:p>
                  </a:txBody>
                  <a:tcPr marT="91425" marB="91425" marR="91425" marL="91425"/>
                </a:tc>
                <a:tc>
                  <a:txBody>
                    <a:bodyPr/>
                    <a:lstStyle/>
                    <a:p>
                      <a:pPr indent="0" lvl="0" marL="0" rtl="0" algn="l">
                        <a:spcBef>
                          <a:spcPts val="0"/>
                        </a:spcBef>
                        <a:spcAft>
                          <a:spcPts val="0"/>
                        </a:spcAft>
                        <a:buNone/>
                      </a:pPr>
                      <a:r>
                        <a:rPr lang="en"/>
                        <a:t>cost per click</a:t>
                      </a:r>
                      <a:endParaRPr/>
                    </a:p>
                  </a:txBody>
                  <a:tcPr marT="91425" marB="91425" marR="91425" marL="91425"/>
                </a:tc>
                <a:tc>
                  <a:txBody>
                    <a:bodyPr/>
                    <a:lstStyle/>
                    <a:p>
                      <a:pPr indent="0" lvl="0" marL="0" rtl="0" algn="l">
                        <a:spcBef>
                          <a:spcPts val="0"/>
                        </a:spcBef>
                        <a:spcAft>
                          <a:spcPts val="0"/>
                        </a:spcAft>
                        <a:buNone/>
                      </a:pPr>
                      <a:r>
                        <a:rPr lang="en"/>
                        <a:t>CTR</a:t>
                      </a:r>
                      <a:endParaRPr/>
                    </a:p>
                  </a:txBody>
                  <a:tcPr marT="91425" marB="91425" marR="91425" marL="91425"/>
                </a:tc>
                <a:tc>
                  <a:txBody>
                    <a:bodyPr/>
                    <a:lstStyle/>
                    <a:p>
                      <a:pPr indent="0" lvl="0" marL="0" rtl="0" algn="l">
                        <a:spcBef>
                          <a:spcPts val="0"/>
                        </a:spcBef>
                        <a:spcAft>
                          <a:spcPts val="0"/>
                        </a:spcAft>
                        <a:buNone/>
                      </a:pPr>
                      <a:r>
                        <a:rPr lang="en"/>
                        <a:t>C/C</a:t>
                      </a:r>
                      <a:endParaRPr/>
                    </a:p>
                  </a:txBody>
                  <a:tcPr marT="91425" marB="91425" marR="91425" marL="91425"/>
                </a:tc>
                <a:tc>
                  <a:txBody>
                    <a:bodyPr/>
                    <a:lstStyle/>
                    <a:p>
                      <a:pPr indent="0" lvl="0" marL="0" rtl="0" algn="l">
                        <a:spcBef>
                          <a:spcPts val="0"/>
                        </a:spcBef>
                        <a:spcAft>
                          <a:spcPts val="0"/>
                        </a:spcAft>
                        <a:buNone/>
                      </a:pPr>
                      <a:r>
                        <a:rPr lang="en"/>
                        <a:t>CR</a:t>
                      </a:r>
                      <a:endParaRPr/>
                    </a:p>
                  </a:txBody>
                  <a:tcPr marT="91425" marB="91425" marR="91425" marL="91425"/>
                </a:tc>
                <a:tc>
                  <a:txBody>
                    <a:bodyPr/>
                    <a:lstStyle/>
                    <a:p>
                      <a:pPr indent="0" lvl="0" marL="0" rtl="0" algn="l">
                        <a:spcBef>
                          <a:spcPts val="0"/>
                        </a:spcBef>
                        <a:spcAft>
                          <a:spcPts val="0"/>
                        </a:spcAft>
                        <a:buNone/>
                      </a:pPr>
                      <a:r>
                        <a:rPr lang="en"/>
                        <a:t>CPTI</a:t>
                      </a:r>
                      <a:endParaRPr/>
                    </a:p>
                  </a:txBody>
                  <a:tcPr marT="91425" marB="91425" marR="91425" marL="91425"/>
                </a:tc>
              </a:tr>
              <a:tr h="1362425">
                <a:tc>
                  <a:txBody>
                    <a:bodyPr/>
                    <a:lstStyle/>
                    <a:p>
                      <a:pPr indent="0" lvl="0" marL="0" rtl="0" algn="l">
                        <a:spcBef>
                          <a:spcPts val="0"/>
                        </a:spcBef>
                        <a:spcAft>
                          <a:spcPts val="0"/>
                        </a:spcAft>
                        <a:buNone/>
                      </a:pPr>
                      <a:r>
                        <a:rPr lang="en"/>
                        <a:t>Udacity_DMND</a:t>
                      </a:r>
                      <a:endParaRPr/>
                    </a:p>
                  </a:txBody>
                  <a:tcPr marT="91425" marB="91425" marR="91425" marL="91425"/>
                </a:tc>
                <a:tc>
                  <a:txBody>
                    <a:bodyPr/>
                    <a:lstStyle/>
                    <a:p>
                      <a:pPr indent="0" lvl="0" marL="0" rtl="0" algn="l">
                        <a:spcBef>
                          <a:spcPts val="0"/>
                        </a:spcBef>
                        <a:spcAft>
                          <a:spcPts val="0"/>
                        </a:spcAft>
                        <a:buNone/>
                      </a:pPr>
                      <a:r>
                        <a:rPr lang="en"/>
                        <a:t>Interest Digital Marketing</a:t>
                      </a:r>
                      <a:endParaRPr/>
                    </a:p>
                  </a:txBody>
                  <a:tcPr marT="91425" marB="91425" marR="91425" marL="91425"/>
                </a:tc>
                <a:tc>
                  <a:txBody>
                    <a:bodyPr/>
                    <a:lstStyle/>
                    <a:p>
                      <a:pPr indent="0" lvl="0" marL="0" rtl="0" algn="l">
                        <a:spcBef>
                          <a:spcPts val="0"/>
                        </a:spcBef>
                        <a:spcAft>
                          <a:spcPts val="0"/>
                        </a:spcAft>
                        <a:buNone/>
                      </a:pPr>
                      <a:r>
                        <a:rPr lang="en"/>
                        <a:t>$1.45</a:t>
                      </a:r>
                      <a:endParaRPr/>
                    </a:p>
                  </a:txBody>
                  <a:tcPr marT="91425" marB="91425" marR="91425" marL="91425"/>
                </a:tc>
                <a:tc>
                  <a:txBody>
                    <a:bodyPr/>
                    <a:lstStyle/>
                    <a:p>
                      <a:pPr indent="0" lvl="0" marL="0" rtl="0" algn="l">
                        <a:spcBef>
                          <a:spcPts val="0"/>
                        </a:spcBef>
                        <a:spcAft>
                          <a:spcPts val="0"/>
                        </a:spcAft>
                        <a:buNone/>
                      </a:pPr>
                      <a:r>
                        <a:rPr lang="en"/>
                        <a:t>USD</a:t>
                      </a:r>
                      <a:endParaRPr/>
                    </a:p>
                  </a:txBody>
                  <a:tcPr marT="91425" marB="91425" marR="91425" marL="91425"/>
                </a:tc>
                <a:tc>
                  <a:txBody>
                    <a:bodyPr/>
                    <a:lstStyle/>
                    <a:p>
                      <a:pPr indent="0" lvl="0" marL="0" rtl="0" algn="l">
                        <a:spcBef>
                          <a:spcPts val="0"/>
                        </a:spcBef>
                        <a:spcAft>
                          <a:spcPts val="0"/>
                        </a:spcAft>
                        <a:buNone/>
                      </a:pPr>
                      <a:r>
                        <a:rPr lang="en"/>
                        <a:t>$317.10</a:t>
                      </a:r>
                      <a:endParaRPr/>
                    </a:p>
                  </a:txBody>
                  <a:tcPr marT="91425" marB="91425" marR="91425" marL="91425"/>
                </a:tc>
                <a:tc>
                  <a:txBody>
                    <a:bodyPr/>
                    <a:lstStyle/>
                    <a:p>
                      <a:pPr indent="0" lvl="0" marL="0" rtl="0" algn="l">
                        <a:spcBef>
                          <a:spcPts val="0"/>
                        </a:spcBef>
                        <a:spcAft>
                          <a:spcPts val="0"/>
                        </a:spcAft>
                        <a:buNone/>
                      </a:pPr>
                      <a:r>
                        <a:rPr lang="en"/>
                        <a:t>534</a:t>
                      </a:r>
                      <a:endParaRPr/>
                    </a:p>
                  </a:txBody>
                  <a:tcPr marT="91425" marB="91425" marR="91425" marL="91425"/>
                </a:tc>
                <a:tc>
                  <a:txBody>
                    <a:bodyPr/>
                    <a:lstStyle/>
                    <a:p>
                      <a:pPr indent="0" lvl="0" marL="0" rtl="0" algn="l">
                        <a:spcBef>
                          <a:spcPts val="0"/>
                        </a:spcBef>
                        <a:spcAft>
                          <a:spcPts val="0"/>
                        </a:spcAft>
                        <a:buNone/>
                      </a:pPr>
                      <a:r>
                        <a:rPr lang="en"/>
                        <a:t>26639</a:t>
                      </a:r>
                      <a:endParaRPr/>
                    </a:p>
                  </a:txBody>
                  <a:tcPr marT="91425" marB="91425" marR="91425" marL="91425"/>
                </a:tc>
                <a:tc>
                  <a:txBody>
                    <a:bodyPr/>
                    <a:lstStyle/>
                    <a:p>
                      <a:pPr indent="0" lvl="0" marL="0" rtl="0" algn="l">
                        <a:spcBef>
                          <a:spcPts val="0"/>
                        </a:spcBef>
                        <a:spcAft>
                          <a:spcPts val="0"/>
                        </a:spcAft>
                        <a:buNone/>
                      </a:pPr>
                      <a:r>
                        <a:rPr lang="en"/>
                        <a:t>65</a:t>
                      </a:r>
                      <a:endParaRPr/>
                    </a:p>
                  </a:txBody>
                  <a:tcPr marT="91425" marB="91425" marR="91425" marL="91425"/>
                </a:tc>
                <a:tc>
                  <a:txBody>
                    <a:bodyPr/>
                    <a:lstStyle/>
                    <a:p>
                      <a:pPr indent="0" lvl="0" marL="0" rtl="0" algn="l">
                        <a:spcBef>
                          <a:spcPts val="0"/>
                        </a:spcBef>
                        <a:spcAft>
                          <a:spcPts val="0"/>
                        </a:spcAft>
                        <a:buNone/>
                      </a:pPr>
                      <a:r>
                        <a:rPr lang="en"/>
                        <a:t>$0.31</a:t>
                      </a:r>
                      <a:endParaRPr/>
                    </a:p>
                  </a:txBody>
                  <a:tcPr marT="91425" marB="91425" marR="91425" marL="91425"/>
                </a:tc>
                <a:tc>
                  <a:txBody>
                    <a:bodyPr/>
                    <a:lstStyle/>
                    <a:p>
                      <a:pPr indent="0" lvl="0" marL="0" rtl="0" algn="l">
                        <a:spcBef>
                          <a:spcPts val="0"/>
                        </a:spcBef>
                        <a:spcAft>
                          <a:spcPts val="0"/>
                        </a:spcAft>
                        <a:buNone/>
                      </a:pPr>
                      <a:r>
                        <a:rPr lang="en"/>
                        <a:t>2.00%</a:t>
                      </a:r>
                      <a:endParaRPr/>
                    </a:p>
                  </a:txBody>
                  <a:tcPr marT="91425" marB="91425" marR="91425" marL="91425"/>
                </a:tc>
                <a:tc>
                  <a:txBody>
                    <a:bodyPr/>
                    <a:lstStyle/>
                    <a:p>
                      <a:pPr indent="0" lvl="0" marL="0" rtl="0" algn="l">
                        <a:spcBef>
                          <a:spcPts val="0"/>
                        </a:spcBef>
                        <a:spcAft>
                          <a:spcPts val="0"/>
                        </a:spcAft>
                        <a:buNone/>
                      </a:pPr>
                      <a:r>
                        <a:rPr lang="en"/>
                        <a:t>$4.88</a:t>
                      </a:r>
                      <a:endParaRPr/>
                    </a:p>
                  </a:txBody>
                  <a:tcPr marT="91425" marB="91425" marR="91425" marL="91425"/>
                </a:tc>
                <a:tc>
                  <a:txBody>
                    <a:bodyPr/>
                    <a:lstStyle/>
                    <a:p>
                      <a:pPr indent="0" lvl="0" marL="0" rtl="0" algn="l">
                        <a:spcBef>
                          <a:spcPts val="0"/>
                        </a:spcBef>
                        <a:spcAft>
                          <a:spcPts val="0"/>
                        </a:spcAft>
                        <a:buNone/>
                      </a:pPr>
                      <a:r>
                        <a:rPr lang="en"/>
                        <a:t>12.17%</a:t>
                      </a:r>
                      <a:endParaRPr/>
                    </a:p>
                  </a:txBody>
                  <a:tcPr marT="91425" marB="91425" marR="91425" marL="91425"/>
                </a:tc>
                <a:tc>
                  <a:txBody>
                    <a:bodyPr/>
                    <a:lstStyle/>
                    <a:p>
                      <a:pPr indent="0" lvl="0" marL="0" rtl="0" algn="l">
                        <a:spcBef>
                          <a:spcPts val="0"/>
                        </a:spcBef>
                        <a:spcAft>
                          <a:spcPts val="0"/>
                        </a:spcAft>
                        <a:buNone/>
                      </a:pPr>
                      <a:r>
                        <a:rPr lang="en"/>
                        <a:t>$11.90</a:t>
                      </a:r>
                      <a:endParaRPr/>
                    </a:p>
                  </a:txBody>
                  <a:tcPr marT="91425" marB="91425" marR="91425" marL="91425"/>
                </a:tc>
              </a:tr>
              <a:tr h="1362425">
                <a:tc>
                  <a:txBody>
                    <a:bodyPr/>
                    <a:lstStyle/>
                    <a:p>
                      <a:pPr indent="0" lvl="0" marL="0" rtl="0" algn="l">
                        <a:spcBef>
                          <a:spcPts val="0"/>
                        </a:spcBef>
                        <a:spcAft>
                          <a:spcPts val="0"/>
                        </a:spcAft>
                        <a:buNone/>
                      </a:pPr>
                      <a:r>
                        <a:rPr lang="en"/>
                        <a:t>Udacity_DMND</a:t>
                      </a:r>
                      <a:endParaRPr/>
                    </a:p>
                  </a:txBody>
                  <a:tcPr marT="91425" marB="91425" marR="91425" marL="91425"/>
                </a:tc>
                <a:tc>
                  <a:txBody>
                    <a:bodyPr/>
                    <a:lstStyle/>
                    <a:p>
                      <a:pPr indent="0" lvl="0" marL="0" rtl="0" algn="l">
                        <a:spcBef>
                          <a:spcPts val="0"/>
                        </a:spcBef>
                        <a:spcAft>
                          <a:spcPts val="0"/>
                        </a:spcAft>
                        <a:buNone/>
                      </a:pPr>
                      <a:r>
                        <a:rPr lang="en"/>
                        <a:t>Interest Digital Marketing</a:t>
                      </a:r>
                      <a:endParaRPr/>
                    </a:p>
                  </a:txBody>
                  <a:tcPr marT="91425" marB="91425" marR="91425" marL="91425"/>
                </a:tc>
                <a:tc>
                  <a:txBody>
                    <a:bodyPr/>
                    <a:lstStyle/>
                    <a:p>
                      <a:pPr indent="0" lvl="0" marL="0" rtl="0" algn="l">
                        <a:spcBef>
                          <a:spcPts val="0"/>
                        </a:spcBef>
                        <a:spcAft>
                          <a:spcPts val="0"/>
                        </a:spcAft>
                        <a:buNone/>
                      </a:pPr>
                      <a:r>
                        <a:rPr lang="en"/>
                        <a:t>$1.45</a:t>
                      </a:r>
                      <a:endParaRPr/>
                    </a:p>
                  </a:txBody>
                  <a:tcPr marT="91425" marB="91425" marR="91425" marL="91425"/>
                </a:tc>
                <a:tc>
                  <a:txBody>
                    <a:bodyPr/>
                    <a:lstStyle/>
                    <a:p>
                      <a:pPr indent="0" lvl="0" marL="0" rtl="0" algn="l">
                        <a:spcBef>
                          <a:spcPts val="0"/>
                        </a:spcBef>
                        <a:spcAft>
                          <a:spcPts val="0"/>
                        </a:spcAft>
                        <a:buNone/>
                      </a:pPr>
                      <a:r>
                        <a:rPr lang="en"/>
                        <a:t>USD</a:t>
                      </a:r>
                      <a:endParaRPr/>
                    </a:p>
                  </a:txBody>
                  <a:tcPr marT="91425" marB="91425" marR="91425" marL="91425"/>
                </a:tc>
                <a:tc>
                  <a:txBody>
                    <a:bodyPr/>
                    <a:lstStyle/>
                    <a:p>
                      <a:pPr indent="0" lvl="0" marL="0" rtl="0" algn="l">
                        <a:spcBef>
                          <a:spcPts val="0"/>
                        </a:spcBef>
                        <a:spcAft>
                          <a:spcPts val="0"/>
                        </a:spcAft>
                        <a:buNone/>
                      </a:pPr>
                      <a:r>
                        <a:rPr lang="en"/>
                        <a:t>$36.00</a:t>
                      </a:r>
                      <a:endParaRPr/>
                    </a:p>
                  </a:txBody>
                  <a:tcPr marT="91425" marB="91425" marR="91425" marL="91425"/>
                </a:tc>
                <a:tc>
                  <a:txBody>
                    <a:bodyPr/>
                    <a:lstStyle/>
                    <a:p>
                      <a:pPr indent="0" lvl="0" marL="0" rtl="0" algn="l">
                        <a:spcBef>
                          <a:spcPts val="0"/>
                        </a:spcBef>
                        <a:spcAft>
                          <a:spcPts val="0"/>
                        </a:spcAft>
                        <a:buNone/>
                      </a:pPr>
                      <a:r>
                        <a:rPr lang="en"/>
                        <a:t>66</a:t>
                      </a:r>
                      <a:endParaRPr/>
                    </a:p>
                  </a:txBody>
                  <a:tcPr marT="91425" marB="91425" marR="91425" marL="91425"/>
                </a:tc>
                <a:tc>
                  <a:txBody>
                    <a:bodyPr/>
                    <a:lstStyle/>
                    <a:p>
                      <a:pPr indent="0" lvl="0" marL="0" rtl="0" algn="l">
                        <a:spcBef>
                          <a:spcPts val="0"/>
                        </a:spcBef>
                        <a:spcAft>
                          <a:spcPts val="0"/>
                        </a:spcAft>
                        <a:buNone/>
                      </a:pPr>
                      <a:r>
                        <a:rPr lang="en"/>
                        <a:t>912</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$0.43</a:t>
                      </a:r>
                      <a:endParaRPr/>
                    </a:p>
                  </a:txBody>
                  <a:tcPr marT="91425" marB="91425" marR="91425" marL="91425"/>
                </a:tc>
                <a:tc>
                  <a:txBody>
                    <a:bodyPr/>
                    <a:lstStyle/>
                    <a:p>
                      <a:pPr indent="0" lvl="0" marL="0" rtl="0" algn="l">
                        <a:spcBef>
                          <a:spcPts val="0"/>
                        </a:spcBef>
                        <a:spcAft>
                          <a:spcPts val="0"/>
                        </a:spcAft>
                        <a:buNone/>
                      </a:pPr>
                      <a:r>
                        <a:rPr lang="en"/>
                        <a:t>7.24</a:t>
                      </a:r>
                      <a:r>
                        <a:rPr lang="en"/>
                        <a:t>%</a:t>
                      </a:r>
                      <a:endParaRPr/>
                    </a:p>
                  </a:txBody>
                  <a:tcPr marT="91425" marB="91425" marR="91425" marL="91425"/>
                </a:tc>
                <a:tc>
                  <a:txBody>
                    <a:bodyPr/>
                    <a:lstStyle/>
                    <a:p>
                      <a:pPr indent="0" lvl="0" marL="0" rtl="0" algn="l">
                        <a:spcBef>
                          <a:spcPts val="0"/>
                        </a:spcBef>
                        <a:spcAft>
                          <a:spcPts val="0"/>
                        </a:spcAft>
                        <a:buNone/>
                      </a:pPr>
                      <a:r>
                        <a:rPr lang="en"/>
                        <a:t>$3.60</a:t>
                      </a:r>
                      <a:endParaRPr/>
                    </a:p>
                  </a:txBody>
                  <a:tcPr marT="91425" marB="91425" marR="91425" marL="91425"/>
                </a:tc>
                <a:tc>
                  <a:txBody>
                    <a:bodyPr/>
                    <a:lstStyle/>
                    <a:p>
                      <a:pPr indent="0" lvl="0" marL="0" rtl="0" algn="l">
                        <a:spcBef>
                          <a:spcPts val="0"/>
                        </a:spcBef>
                        <a:spcAft>
                          <a:spcPts val="0"/>
                        </a:spcAft>
                        <a:buNone/>
                      </a:pPr>
                      <a:r>
                        <a:rPr lang="en"/>
                        <a:t>15.15%</a:t>
                      </a:r>
                      <a:endParaRPr/>
                    </a:p>
                  </a:txBody>
                  <a:tcPr marT="91425" marB="91425" marR="91425" marL="91425"/>
                </a:tc>
                <a:tc>
                  <a:txBody>
                    <a:bodyPr/>
                    <a:lstStyle/>
                    <a:p>
                      <a:pPr indent="0" lvl="0" marL="0" rtl="0" algn="l">
                        <a:spcBef>
                          <a:spcPts val="0"/>
                        </a:spcBef>
                        <a:spcAft>
                          <a:spcPts val="0"/>
                        </a:spcAft>
                        <a:buNone/>
                      </a:pPr>
                      <a:r>
                        <a:rPr lang="en"/>
                        <a:t>$39.47</a:t>
                      </a:r>
                      <a:endParaRPr/>
                    </a:p>
                  </a:txBody>
                  <a:tcPr marT="91425" marB="91425" marR="91425" marL="91425"/>
                </a:tc>
              </a:tr>
              <a:tr h="1362425">
                <a:tc>
                  <a:txBody>
                    <a:bodyPr/>
                    <a:lstStyle/>
                    <a:p>
                      <a:pPr indent="0" lvl="0" marL="0" rtl="0" algn="l">
                        <a:spcBef>
                          <a:spcPts val="0"/>
                        </a:spcBef>
                        <a:spcAft>
                          <a:spcPts val="0"/>
                        </a:spcAft>
                        <a:buNone/>
                      </a:pPr>
                      <a:r>
                        <a:rPr lang="en"/>
                        <a:t>Udacity_DMND</a:t>
                      </a:r>
                      <a:endParaRPr/>
                    </a:p>
                  </a:txBody>
                  <a:tcPr marT="91425" marB="91425" marR="91425" marL="91425"/>
                </a:tc>
                <a:tc>
                  <a:txBody>
                    <a:bodyPr/>
                    <a:lstStyle/>
                    <a:p>
                      <a:pPr indent="0" lvl="0" marL="0" rtl="0" algn="l">
                        <a:spcBef>
                          <a:spcPts val="0"/>
                        </a:spcBef>
                        <a:spcAft>
                          <a:spcPts val="0"/>
                        </a:spcAft>
                        <a:buNone/>
                      </a:pPr>
                      <a:r>
                        <a:rPr lang="en"/>
                        <a:t>Interest Digital Marketing</a:t>
                      </a:r>
                      <a:endParaRPr/>
                    </a:p>
                  </a:txBody>
                  <a:tcPr marT="91425" marB="91425" marR="91425" marL="91425"/>
                </a:tc>
                <a:tc>
                  <a:txBody>
                    <a:bodyPr/>
                    <a:lstStyle/>
                    <a:p>
                      <a:pPr indent="0" lvl="0" marL="0" rtl="0" algn="l">
                        <a:spcBef>
                          <a:spcPts val="0"/>
                        </a:spcBef>
                        <a:spcAft>
                          <a:spcPts val="0"/>
                        </a:spcAft>
                        <a:buNone/>
                      </a:pPr>
                      <a:r>
                        <a:rPr lang="en"/>
                        <a:t>$1.45</a:t>
                      </a:r>
                      <a:endParaRPr/>
                    </a:p>
                  </a:txBody>
                  <a:tcPr marT="91425" marB="91425" marR="91425" marL="91425"/>
                </a:tc>
                <a:tc>
                  <a:txBody>
                    <a:bodyPr/>
                    <a:lstStyle/>
                    <a:p>
                      <a:pPr indent="0" lvl="0" marL="0" rtl="0" algn="l">
                        <a:spcBef>
                          <a:spcPts val="0"/>
                        </a:spcBef>
                        <a:spcAft>
                          <a:spcPts val="0"/>
                        </a:spcAft>
                        <a:buNone/>
                      </a:pPr>
                      <a:r>
                        <a:rPr lang="en"/>
                        <a:t>USD</a:t>
                      </a:r>
                      <a:endParaRPr/>
                    </a:p>
                  </a:txBody>
                  <a:tcPr marT="91425" marB="91425" marR="91425" marL="91425"/>
                </a:tc>
                <a:tc>
                  <a:txBody>
                    <a:bodyPr/>
                    <a:lstStyle/>
                    <a:p>
                      <a:pPr indent="0" lvl="0" marL="0" rtl="0" algn="l">
                        <a:spcBef>
                          <a:spcPts val="0"/>
                        </a:spcBef>
                        <a:spcAft>
                          <a:spcPts val="0"/>
                        </a:spcAft>
                        <a:buNone/>
                      </a:pPr>
                      <a:r>
                        <a:rPr lang="en"/>
                        <a:t>$23.10</a:t>
                      </a:r>
                      <a:endParaRPr/>
                    </a:p>
                  </a:txBody>
                  <a:tcPr marT="91425" marB="91425" marR="91425" marL="91425"/>
                </a:tc>
                <a:tc>
                  <a:txBody>
                    <a:bodyPr/>
                    <a:lstStyle/>
                    <a:p>
                      <a:pPr indent="0" lvl="0" marL="0" rtl="0" algn="l">
                        <a:spcBef>
                          <a:spcPts val="0"/>
                        </a:spcBef>
                        <a:spcAft>
                          <a:spcPts val="0"/>
                        </a:spcAft>
                        <a:buNone/>
                      </a:pPr>
                      <a:r>
                        <a:rPr lang="en"/>
                        <a:t>48</a:t>
                      </a:r>
                      <a:endParaRPr/>
                    </a:p>
                  </a:txBody>
                  <a:tcPr marT="91425" marB="91425" marR="91425" marL="91425"/>
                </a:tc>
                <a:tc>
                  <a:txBody>
                    <a:bodyPr/>
                    <a:lstStyle/>
                    <a:p>
                      <a:pPr indent="0" lvl="0" marL="0" rtl="0" algn="l">
                        <a:spcBef>
                          <a:spcPts val="0"/>
                        </a:spcBef>
                        <a:spcAft>
                          <a:spcPts val="0"/>
                        </a:spcAft>
                        <a:buNone/>
                      </a:pPr>
                      <a:r>
                        <a:rPr lang="en"/>
                        <a:t>894</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$1.41</a:t>
                      </a:r>
                      <a:endParaRPr/>
                    </a:p>
                  </a:txBody>
                  <a:tcPr marT="91425" marB="91425" marR="91425" marL="91425"/>
                </a:tc>
                <a:tc>
                  <a:txBody>
                    <a:bodyPr/>
                    <a:lstStyle/>
                    <a:p>
                      <a:pPr indent="0" lvl="0" marL="0" rtl="0" algn="l">
                        <a:spcBef>
                          <a:spcPts val="0"/>
                        </a:spcBef>
                        <a:spcAft>
                          <a:spcPts val="0"/>
                        </a:spcAft>
                        <a:buNone/>
                      </a:pPr>
                      <a:r>
                        <a:rPr lang="en"/>
                        <a:t>5.37%</a:t>
                      </a:r>
                      <a:endParaRPr/>
                    </a:p>
                  </a:txBody>
                  <a:tcPr marT="91425" marB="91425" marR="91425" marL="91425"/>
                </a:tc>
                <a:tc>
                  <a:txBody>
                    <a:bodyPr/>
                    <a:lstStyle/>
                    <a:p>
                      <a:pPr indent="0" lvl="0" marL="0" rtl="0" algn="l">
                        <a:spcBef>
                          <a:spcPts val="0"/>
                        </a:spcBef>
                        <a:spcAft>
                          <a:spcPts val="0"/>
                        </a:spcAft>
                        <a:buNone/>
                      </a:pPr>
                      <a:r>
                        <a:rPr lang="en"/>
                        <a:t>$3.08</a:t>
                      </a:r>
                      <a:endParaRPr/>
                    </a:p>
                  </a:txBody>
                  <a:tcPr marT="91425" marB="91425" marR="91425" marL="91425"/>
                </a:tc>
                <a:tc>
                  <a:txBody>
                    <a:bodyPr/>
                    <a:lstStyle/>
                    <a:p>
                      <a:pPr indent="0" lvl="0" marL="0" rtl="0" algn="l">
                        <a:spcBef>
                          <a:spcPts val="0"/>
                        </a:spcBef>
                        <a:spcAft>
                          <a:spcPts val="0"/>
                        </a:spcAft>
                        <a:buNone/>
                      </a:pPr>
                      <a:r>
                        <a:rPr lang="en"/>
                        <a:t>15.63%</a:t>
                      </a:r>
                      <a:endParaRPr/>
                    </a:p>
                  </a:txBody>
                  <a:tcPr marT="91425" marB="91425" marR="91425" marL="91425"/>
                </a:tc>
                <a:tc>
                  <a:txBody>
                    <a:bodyPr/>
                    <a:lstStyle/>
                    <a:p>
                      <a:pPr indent="0" lvl="0" marL="0" rtl="0" algn="l">
                        <a:spcBef>
                          <a:spcPts val="0"/>
                        </a:spcBef>
                        <a:spcAft>
                          <a:spcPts val="0"/>
                        </a:spcAft>
                        <a:buNone/>
                      </a:pPr>
                      <a:r>
                        <a:rPr lang="en"/>
                        <a:t>$25.84</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9"/>
          <p:cNvSpPr txBox="1"/>
          <p:nvPr>
            <p:ph type="title"/>
          </p:nvPr>
        </p:nvSpPr>
        <p:spPr>
          <a:xfrm>
            <a:off x="-5" y="7"/>
            <a:ext cx="9372900" cy="86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525C65"/>
                </a:solidFill>
              </a:rPr>
              <a:t>Campaign Evaluation</a:t>
            </a:r>
            <a:endParaRPr b="1" sz="4000">
              <a:solidFill>
                <a:srgbClr val="525C65"/>
              </a:solidFill>
            </a:endParaRPr>
          </a:p>
          <a:p>
            <a:pPr indent="0" lvl="0" marL="0" rtl="0" algn="l">
              <a:lnSpc>
                <a:spcPct val="115000"/>
              </a:lnSpc>
              <a:spcBef>
                <a:spcPts val="0"/>
              </a:spcBef>
              <a:spcAft>
                <a:spcPts val="0"/>
              </a:spcAft>
              <a:buNone/>
            </a:pPr>
            <a:r>
              <a:t/>
            </a:r>
            <a:endParaRPr b="1">
              <a:solidFill>
                <a:srgbClr val="525C65"/>
              </a:solidFill>
            </a:endParaRPr>
          </a:p>
          <a:p>
            <a:pPr indent="0" lvl="0" marL="0" marR="0" rtl="0" algn="l">
              <a:lnSpc>
                <a:spcPct val="115000"/>
              </a:lnSpc>
              <a:spcBef>
                <a:spcPts val="0"/>
              </a:spcBef>
              <a:spcAft>
                <a:spcPts val="0"/>
              </a:spcAft>
              <a:buNone/>
            </a:pPr>
            <a:r>
              <a:t/>
            </a:r>
            <a:endParaRPr b="1">
              <a:solidFill>
                <a:srgbClr val="525C65"/>
              </a:solidFill>
            </a:endParaRPr>
          </a:p>
        </p:txBody>
      </p:sp>
      <p:sp>
        <p:nvSpPr>
          <p:cNvPr id="185" name="Google Shape;185;p39"/>
          <p:cNvSpPr txBox="1"/>
          <p:nvPr>
            <p:ph idx="1" type="body"/>
          </p:nvPr>
        </p:nvSpPr>
        <p:spPr>
          <a:xfrm>
            <a:off x="0" y="649700"/>
            <a:ext cx="9715500" cy="623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Light"/>
              <a:ea typeface="Open Sans Light"/>
              <a:cs typeface="Open Sans Light"/>
              <a:sym typeface="Open Sans Light"/>
            </a:endParaRPr>
          </a:p>
          <a:p>
            <a:pPr indent="-342900" lvl="1" marL="914400" rtl="0" algn="l">
              <a:spcBef>
                <a:spcPts val="1600"/>
              </a:spcBef>
              <a:spcAft>
                <a:spcPts val="0"/>
              </a:spcAft>
              <a:buSzPts val="1800"/>
              <a:buFont typeface="Open Sans Light"/>
              <a:buChar char="○"/>
            </a:pPr>
            <a:r>
              <a:rPr lang="en" sz="1800">
                <a:latin typeface="Open Sans Light"/>
                <a:ea typeface="Open Sans Light"/>
                <a:cs typeface="Open Sans Light"/>
                <a:sym typeface="Open Sans Light"/>
              </a:rPr>
              <a:t>The </a:t>
            </a:r>
            <a:r>
              <a:rPr lang="en" sz="1800">
                <a:latin typeface="Open Sans Light"/>
                <a:ea typeface="Open Sans Light"/>
                <a:cs typeface="Open Sans Light"/>
                <a:sym typeface="Open Sans Light"/>
              </a:rPr>
              <a:t>campaign’s return on investment (ROI), including identification of whether the campaign was ROI-positive or ROI-negative</a:t>
            </a:r>
            <a:endParaRPr sz="1800">
              <a:latin typeface="Open Sans Light"/>
              <a:ea typeface="Open Sans Light"/>
              <a:cs typeface="Open Sans Light"/>
              <a:sym typeface="Open Sans Light"/>
            </a:endParaRPr>
          </a:p>
          <a:p>
            <a:pPr indent="-342900" lvl="2" marL="1371600" rtl="0" algn="l">
              <a:spcBef>
                <a:spcPts val="0"/>
              </a:spcBef>
              <a:spcAft>
                <a:spcPts val="0"/>
              </a:spcAft>
              <a:buSzPts val="1800"/>
              <a:buFont typeface="Open Sans Light"/>
              <a:buChar char="■"/>
            </a:pPr>
            <a:r>
              <a:rPr lang="en" sz="1800">
                <a:latin typeface="Open Sans Light"/>
                <a:ea typeface="Open Sans Light"/>
                <a:cs typeface="Open Sans Light"/>
                <a:sym typeface="Open Sans Light"/>
              </a:rPr>
              <a:t>ROI = (total conversion value - total cost)/total cost</a:t>
            </a:r>
            <a:br>
              <a:rPr lang="en">
                <a:latin typeface="Open Sans Light"/>
                <a:ea typeface="Open Sans Light"/>
                <a:cs typeface="Open Sans Light"/>
                <a:sym typeface="Open Sans Light"/>
              </a:rPr>
            </a:br>
            <a:r>
              <a:rPr lang="en" sz="1800">
                <a:latin typeface="Open Sans Light"/>
                <a:ea typeface="Open Sans Light"/>
                <a:cs typeface="Open Sans Light"/>
                <a:sym typeface="Open Sans Light"/>
              </a:rPr>
              <a:t>C</a:t>
            </a:r>
            <a:r>
              <a:rPr lang="en">
                <a:latin typeface="Open Sans Light"/>
                <a:ea typeface="Open Sans Light"/>
                <a:cs typeface="Open Sans Light"/>
                <a:sym typeface="Open Sans Light"/>
              </a:rPr>
              <a:t>onversion value *total cost-total cost/total cost</a:t>
            </a:r>
            <a:endParaRPr>
              <a:latin typeface="Open Sans Light"/>
              <a:ea typeface="Open Sans Light"/>
              <a:cs typeface="Open Sans Light"/>
              <a:sym typeface="Open Sans Light"/>
            </a:endParaRPr>
          </a:p>
          <a:p>
            <a:pPr indent="-317500" lvl="2" marL="1371600" rtl="0" algn="l">
              <a:spcBef>
                <a:spcPts val="0"/>
              </a:spcBef>
              <a:spcAft>
                <a:spcPts val="0"/>
              </a:spcAft>
              <a:buSzPts val="1400"/>
              <a:buFont typeface="Open Sans Light"/>
              <a:buChar char="■"/>
            </a:pPr>
            <a:r>
              <a:rPr lang="en">
                <a:latin typeface="Open Sans Light"/>
                <a:ea typeface="Open Sans Light"/>
                <a:cs typeface="Open Sans Light"/>
                <a:sym typeface="Open Sans Light"/>
              </a:rPr>
              <a:t>(221*5)-$1314.00/$1314.00</a:t>
            </a:r>
            <a:endParaRPr>
              <a:latin typeface="Open Sans Light"/>
              <a:ea typeface="Open Sans Light"/>
              <a:cs typeface="Open Sans Light"/>
              <a:sym typeface="Open Sans Light"/>
            </a:endParaRPr>
          </a:p>
          <a:p>
            <a:pPr indent="0" lvl="0" marL="1371600" rtl="0" algn="l">
              <a:spcBef>
                <a:spcPts val="2200"/>
              </a:spcBef>
              <a:spcAft>
                <a:spcPts val="0"/>
              </a:spcAft>
              <a:buNone/>
            </a:pPr>
            <a:r>
              <a:rPr lang="en">
                <a:latin typeface="Open Sans Light"/>
                <a:ea typeface="Open Sans Light"/>
                <a:cs typeface="Open Sans Light"/>
                <a:sym typeface="Open Sans Light"/>
              </a:rPr>
              <a:t>=1105-$1314/$1314</a:t>
            </a:r>
            <a:endParaRPr>
              <a:latin typeface="Open Sans Light"/>
              <a:ea typeface="Open Sans Light"/>
              <a:cs typeface="Open Sans Light"/>
              <a:sym typeface="Open Sans Light"/>
            </a:endParaRPr>
          </a:p>
          <a:p>
            <a:pPr indent="0" lvl="0" marL="1371600" rtl="0" algn="l">
              <a:spcBef>
                <a:spcPts val="2200"/>
              </a:spcBef>
              <a:spcAft>
                <a:spcPts val="2200"/>
              </a:spcAft>
              <a:buNone/>
            </a:pPr>
            <a:r>
              <a:rPr lang="en">
                <a:latin typeface="Open Sans Light"/>
                <a:ea typeface="Open Sans Light"/>
                <a:cs typeface="Open Sans Light"/>
                <a:sym typeface="Open Sans Light"/>
              </a:rPr>
              <a:t>=-0.159~  - 0.16 </a:t>
            </a:r>
            <a:r>
              <a:rPr lang="en">
                <a:latin typeface="Open Sans Light"/>
                <a:ea typeface="Open Sans Light"/>
                <a:cs typeface="Open Sans Light"/>
                <a:sym typeface="Open Sans Light"/>
              </a:rPr>
              <a:t>the ROI Shows a negative value of -0.16 which indicates the loss of money for the campaign.</a:t>
            </a:r>
            <a:endParaRPr>
              <a:latin typeface="Open Sans Light"/>
              <a:ea typeface="Open Sans Light"/>
              <a:cs typeface="Open Sans Light"/>
              <a:sym typeface="Open Sans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40"/>
          <p:cNvSpPr txBox="1"/>
          <p:nvPr>
            <p:ph type="title"/>
          </p:nvPr>
        </p:nvSpPr>
        <p:spPr>
          <a:xfrm>
            <a:off x="-100" y="-2"/>
            <a:ext cx="9372900" cy="69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525C65"/>
                </a:solidFill>
              </a:rPr>
              <a:t>Campaign Evaluation</a:t>
            </a:r>
            <a:endParaRPr b="1" sz="4000">
              <a:solidFill>
                <a:srgbClr val="525C65"/>
              </a:solidFill>
            </a:endParaRPr>
          </a:p>
          <a:p>
            <a:pPr indent="0" lvl="0" marL="0" rtl="0" algn="l">
              <a:lnSpc>
                <a:spcPct val="115000"/>
              </a:lnSpc>
              <a:spcBef>
                <a:spcPts val="0"/>
              </a:spcBef>
              <a:spcAft>
                <a:spcPts val="0"/>
              </a:spcAft>
              <a:buNone/>
            </a:pPr>
            <a:r>
              <a:t/>
            </a:r>
            <a:endParaRPr b="1">
              <a:solidFill>
                <a:srgbClr val="525C65"/>
              </a:solidFill>
            </a:endParaRPr>
          </a:p>
          <a:p>
            <a:pPr indent="0" lvl="0" marL="0" marR="0" rtl="0" algn="l">
              <a:lnSpc>
                <a:spcPct val="115000"/>
              </a:lnSpc>
              <a:spcBef>
                <a:spcPts val="0"/>
              </a:spcBef>
              <a:spcAft>
                <a:spcPts val="0"/>
              </a:spcAft>
              <a:buNone/>
            </a:pPr>
            <a:r>
              <a:t/>
            </a:r>
            <a:endParaRPr b="1">
              <a:solidFill>
                <a:srgbClr val="525C65"/>
              </a:solidFill>
            </a:endParaRPr>
          </a:p>
        </p:txBody>
      </p:sp>
      <p:sp>
        <p:nvSpPr>
          <p:cNvPr id="191" name="Google Shape;191;p40"/>
          <p:cNvSpPr txBox="1"/>
          <p:nvPr>
            <p:ph idx="1" type="body"/>
          </p:nvPr>
        </p:nvSpPr>
        <p:spPr>
          <a:xfrm>
            <a:off x="0" y="626513"/>
            <a:ext cx="10058400" cy="70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Light"/>
                <a:ea typeface="Open Sans Light"/>
                <a:cs typeface="Open Sans Light"/>
                <a:sym typeface="Open Sans Light"/>
              </a:rPr>
              <a:t>KPI FOR CAMPAIGN LEVEL.                      </a:t>
            </a:r>
            <a:endParaRPr>
              <a:latin typeface="Open Sans Light"/>
              <a:ea typeface="Open Sans Light"/>
              <a:cs typeface="Open Sans Light"/>
              <a:sym typeface="Open Sans Light"/>
            </a:endParaRPr>
          </a:p>
          <a:p>
            <a:pPr indent="-342900" lvl="0" marL="457200" rtl="0" algn="l">
              <a:spcBef>
                <a:spcPts val="2200"/>
              </a:spcBef>
              <a:spcAft>
                <a:spcPts val="0"/>
              </a:spcAft>
              <a:buSzPts val="1800"/>
              <a:buFont typeface="Open Sans Light"/>
              <a:buChar char="●"/>
            </a:pPr>
            <a:r>
              <a:rPr lang="en">
                <a:latin typeface="Open Sans Light"/>
                <a:ea typeface="Open Sans Light"/>
                <a:cs typeface="Open Sans Light"/>
                <a:sym typeface="Open Sans Light"/>
              </a:rPr>
              <a:t>Cost per click: cost / click = $1314.00/5 = $0.55</a:t>
            </a:r>
            <a:endParaRPr>
              <a:latin typeface="Open Sans Light"/>
              <a:ea typeface="Open Sans Light"/>
              <a:cs typeface="Open Sans Light"/>
              <a:sym typeface="Open Sans Light"/>
            </a:endParaRPr>
          </a:p>
          <a:p>
            <a:pPr indent="-342900" lvl="0" marL="457200" rtl="0" algn="l">
              <a:spcBef>
                <a:spcPts val="0"/>
              </a:spcBef>
              <a:spcAft>
                <a:spcPts val="0"/>
              </a:spcAft>
              <a:buSzPts val="1800"/>
              <a:buFont typeface="Open Sans Light"/>
              <a:buChar char="●"/>
            </a:pPr>
            <a:r>
              <a:rPr lang="en">
                <a:latin typeface="Open Sans Light"/>
                <a:ea typeface="Open Sans Light"/>
                <a:cs typeface="Open Sans Light"/>
                <a:sym typeface="Open Sans Light"/>
              </a:rPr>
              <a:t>Click  through rate: no of click/impression = 2391/111256 = 2.15%</a:t>
            </a:r>
            <a:endParaRPr>
              <a:latin typeface="Open Sans Light"/>
              <a:ea typeface="Open Sans Light"/>
              <a:cs typeface="Open Sans Light"/>
              <a:sym typeface="Open Sans Light"/>
            </a:endParaRPr>
          </a:p>
          <a:p>
            <a:pPr indent="-342900" lvl="0" marL="457200" rtl="0" algn="l">
              <a:spcBef>
                <a:spcPts val="0"/>
              </a:spcBef>
              <a:spcAft>
                <a:spcPts val="0"/>
              </a:spcAft>
              <a:buSzPts val="1800"/>
              <a:buFont typeface="Open Sans Light"/>
              <a:buChar char="●"/>
            </a:pPr>
            <a:r>
              <a:rPr lang="en">
                <a:latin typeface="Open Sans Light"/>
                <a:ea typeface="Open Sans Light"/>
                <a:cs typeface="Open Sans Light"/>
                <a:sym typeface="Open Sans Light"/>
              </a:rPr>
              <a:t>Cost per conversion: total cost / conversion = $1314.00/ 221= $5.95</a:t>
            </a:r>
            <a:endParaRPr>
              <a:latin typeface="Open Sans Light"/>
              <a:ea typeface="Open Sans Light"/>
              <a:cs typeface="Open Sans Light"/>
              <a:sym typeface="Open Sans Light"/>
            </a:endParaRPr>
          </a:p>
          <a:p>
            <a:pPr indent="-342900" lvl="0" marL="457200" rtl="0" algn="l">
              <a:spcBef>
                <a:spcPts val="0"/>
              </a:spcBef>
              <a:spcAft>
                <a:spcPts val="0"/>
              </a:spcAft>
              <a:buSzPts val="1800"/>
              <a:buFont typeface="Open Sans Light"/>
              <a:buChar char="●"/>
            </a:pPr>
            <a:r>
              <a:rPr lang="en">
                <a:latin typeface="Open Sans Light"/>
                <a:ea typeface="Open Sans Light"/>
                <a:cs typeface="Open Sans Light"/>
                <a:sym typeface="Open Sans Light"/>
              </a:rPr>
              <a:t>Conversion rate:no of conversion /no of clicks=221/2391=9.24%</a:t>
            </a:r>
            <a:endParaRPr>
              <a:latin typeface="Open Sans Light"/>
              <a:ea typeface="Open Sans Light"/>
              <a:cs typeface="Open Sans Light"/>
              <a:sym typeface="Open Sans Light"/>
            </a:endParaRPr>
          </a:p>
          <a:p>
            <a:pPr indent="-342900" lvl="0" marL="457200" rtl="0" algn="l">
              <a:spcBef>
                <a:spcPts val="0"/>
              </a:spcBef>
              <a:spcAft>
                <a:spcPts val="0"/>
              </a:spcAft>
              <a:buSzPts val="1800"/>
              <a:buFont typeface="Open Sans Light"/>
              <a:buChar char="●"/>
            </a:pPr>
            <a:r>
              <a:rPr lang="en">
                <a:latin typeface="Open Sans Light"/>
                <a:ea typeface="Open Sans Light"/>
                <a:cs typeface="Open Sans Light"/>
                <a:sym typeface="Open Sans Light"/>
              </a:rPr>
              <a:t>Cost per thousand impression:cost/impression*1000=$1314.00/111256*1000=$11.81</a:t>
            </a:r>
            <a:endParaRPr>
              <a:latin typeface="Open Sans Light"/>
              <a:ea typeface="Open Sans Light"/>
              <a:cs typeface="Open Sans Light"/>
              <a:sym typeface="Open Sans Light"/>
            </a:endParaRPr>
          </a:p>
          <a:p>
            <a:pPr indent="0" lvl="0" marL="0" rtl="0" algn="l">
              <a:spcBef>
                <a:spcPts val="2200"/>
              </a:spcBef>
              <a:spcAft>
                <a:spcPts val="0"/>
              </a:spcAft>
              <a:buNone/>
            </a:pPr>
            <a:r>
              <a:rPr lang="en">
                <a:latin typeface="Open Sans Light"/>
                <a:ea typeface="Open Sans Light"/>
                <a:cs typeface="Open Sans Light"/>
                <a:sym typeface="Open Sans Light"/>
              </a:rPr>
              <a:t>KPI FOR AD GROUP LEVEL</a:t>
            </a:r>
            <a:endParaRPr>
              <a:latin typeface="Open Sans Light"/>
              <a:ea typeface="Open Sans Light"/>
              <a:cs typeface="Open Sans Light"/>
              <a:sym typeface="Open Sans Light"/>
            </a:endParaRPr>
          </a:p>
          <a:p>
            <a:pPr indent="0" lvl="0" marL="0" rtl="0" algn="l">
              <a:spcBef>
                <a:spcPts val="2200"/>
              </a:spcBef>
              <a:spcAft>
                <a:spcPts val="0"/>
              </a:spcAft>
              <a:buNone/>
            </a:pPr>
            <a:r>
              <a:rPr lang="en">
                <a:latin typeface="Open Sans Light"/>
                <a:ea typeface="Open Sans Light"/>
                <a:cs typeface="Open Sans Light"/>
                <a:sym typeface="Open Sans Light"/>
              </a:rPr>
              <a:t>AD GROUP 1- </a:t>
            </a:r>
            <a:endParaRPr>
              <a:latin typeface="Open Sans Light"/>
              <a:ea typeface="Open Sans Light"/>
              <a:cs typeface="Open Sans Light"/>
              <a:sym typeface="Open Sans Light"/>
            </a:endParaRPr>
          </a:p>
          <a:p>
            <a:pPr indent="-342900" lvl="0" marL="457200" rtl="0" algn="l">
              <a:spcBef>
                <a:spcPts val="2200"/>
              </a:spcBef>
              <a:spcAft>
                <a:spcPts val="0"/>
              </a:spcAft>
              <a:buSzPts val="1800"/>
              <a:buFont typeface="Open Sans Light"/>
              <a:buChar char="●"/>
            </a:pPr>
            <a:r>
              <a:rPr lang="en">
                <a:latin typeface="Open Sans Light"/>
                <a:ea typeface="Open Sans Light"/>
                <a:cs typeface="Open Sans Light"/>
                <a:sym typeface="Open Sans Light"/>
              </a:rPr>
              <a:t>Cost per click = $819.05/1553 =$0.53</a:t>
            </a:r>
            <a:endParaRPr>
              <a:latin typeface="Open Sans Light"/>
              <a:ea typeface="Open Sans Light"/>
              <a:cs typeface="Open Sans Light"/>
              <a:sym typeface="Open Sans Light"/>
            </a:endParaRPr>
          </a:p>
          <a:p>
            <a:pPr indent="-342900" lvl="0" marL="457200" rtl="0" algn="l">
              <a:spcBef>
                <a:spcPts val="0"/>
              </a:spcBef>
              <a:spcAft>
                <a:spcPts val="0"/>
              </a:spcAft>
              <a:buSzPts val="1800"/>
              <a:buFont typeface="Open Sans Light"/>
              <a:buChar char="●"/>
            </a:pPr>
            <a:r>
              <a:rPr lang="en">
                <a:latin typeface="Open Sans Light"/>
                <a:ea typeface="Open Sans Light"/>
                <a:cs typeface="Open Sans Light"/>
                <a:sym typeface="Open Sans Light"/>
              </a:rPr>
              <a:t>Click through rate: 1553/72497= 2.14%</a:t>
            </a:r>
            <a:endParaRPr>
              <a:latin typeface="Open Sans Light"/>
              <a:ea typeface="Open Sans Light"/>
              <a:cs typeface="Open Sans Light"/>
              <a:sym typeface="Open Sans Light"/>
            </a:endParaRPr>
          </a:p>
          <a:p>
            <a:pPr indent="-342900" lvl="0" marL="457200" rtl="0" algn="l">
              <a:spcBef>
                <a:spcPts val="0"/>
              </a:spcBef>
              <a:spcAft>
                <a:spcPts val="0"/>
              </a:spcAft>
              <a:buSzPts val="1800"/>
              <a:buFont typeface="Open Sans Light"/>
              <a:buChar char="●"/>
            </a:pPr>
            <a:r>
              <a:rPr lang="en">
                <a:latin typeface="Open Sans Light"/>
                <a:ea typeface="Open Sans Light"/>
                <a:cs typeface="Open Sans Light"/>
                <a:sym typeface="Open Sans Light"/>
              </a:rPr>
              <a:t>Cost per conversion: $819/132 = $6.20</a:t>
            </a:r>
            <a:endParaRPr>
              <a:latin typeface="Open Sans Light"/>
              <a:ea typeface="Open Sans Light"/>
              <a:cs typeface="Open Sans Light"/>
              <a:sym typeface="Open Sans Light"/>
            </a:endParaRPr>
          </a:p>
          <a:p>
            <a:pPr indent="-342900" lvl="0" marL="457200" rtl="0" algn="l">
              <a:spcBef>
                <a:spcPts val="0"/>
              </a:spcBef>
              <a:spcAft>
                <a:spcPts val="0"/>
              </a:spcAft>
              <a:buSzPts val="1800"/>
              <a:buFont typeface="Open Sans Light"/>
              <a:buChar char="●"/>
            </a:pPr>
            <a:r>
              <a:rPr lang="en">
                <a:latin typeface="Open Sans Light"/>
                <a:ea typeface="Open Sans Light"/>
                <a:cs typeface="Open Sans Light"/>
                <a:sym typeface="Open Sans Light"/>
              </a:rPr>
              <a:t>Conversion rate:132/1553=8.50%</a:t>
            </a:r>
            <a:endParaRPr>
              <a:latin typeface="Open Sans Light"/>
              <a:ea typeface="Open Sans Light"/>
              <a:cs typeface="Open Sans Light"/>
              <a:sym typeface="Open Sans Light"/>
            </a:endParaRPr>
          </a:p>
          <a:p>
            <a:pPr indent="-342900" lvl="0" marL="457200" rtl="0" algn="l">
              <a:spcBef>
                <a:spcPts val="0"/>
              </a:spcBef>
              <a:spcAft>
                <a:spcPts val="0"/>
              </a:spcAft>
              <a:buSzPts val="1800"/>
              <a:buFont typeface="Open Sans Light"/>
              <a:buChar char="●"/>
            </a:pPr>
            <a:r>
              <a:rPr lang="en">
                <a:latin typeface="Open Sans Light"/>
                <a:ea typeface="Open Sans Light"/>
                <a:cs typeface="Open Sans Light"/>
                <a:sym typeface="Open Sans Light"/>
              </a:rPr>
              <a:t>Cost per thousand impression:$819.05/72497*1000=$11.30</a:t>
            </a:r>
            <a:endParaRPr>
              <a:latin typeface="Open Sans Light"/>
              <a:ea typeface="Open Sans Light"/>
              <a:cs typeface="Open Sans Light"/>
              <a:sym typeface="Open Sans Light"/>
            </a:endParaRPr>
          </a:p>
          <a:p>
            <a:pPr indent="0" lvl="0" marL="0" rtl="0" algn="l">
              <a:spcBef>
                <a:spcPts val="2200"/>
              </a:spcBef>
              <a:spcAft>
                <a:spcPts val="0"/>
              </a:spcAft>
              <a:buNone/>
            </a:pPr>
            <a:r>
              <a:rPr lang="en">
                <a:latin typeface="Open Sans Light"/>
                <a:ea typeface="Open Sans Light"/>
                <a:cs typeface="Open Sans Light"/>
                <a:sym typeface="Open Sans Light"/>
              </a:rPr>
              <a:t>AD GROUP 2-</a:t>
            </a:r>
            <a:endParaRPr>
              <a:latin typeface="Open Sans Light"/>
              <a:ea typeface="Open Sans Light"/>
              <a:cs typeface="Open Sans Light"/>
              <a:sym typeface="Open Sans Light"/>
            </a:endParaRPr>
          </a:p>
          <a:p>
            <a:pPr indent="-342900" lvl="0" marL="457200" rtl="0" algn="l">
              <a:spcBef>
                <a:spcPts val="2200"/>
              </a:spcBef>
              <a:spcAft>
                <a:spcPts val="0"/>
              </a:spcAft>
              <a:buSzPts val="1800"/>
              <a:buFont typeface="Open Sans Light"/>
              <a:buChar char="●"/>
            </a:pPr>
            <a:r>
              <a:rPr lang="en">
                <a:latin typeface="Open Sans Light"/>
                <a:ea typeface="Open Sans Light"/>
                <a:cs typeface="Open Sans Light"/>
                <a:sym typeface="Open Sans Light"/>
              </a:rPr>
              <a:t>Cost per click= $494.95/838 =$0.59</a:t>
            </a:r>
            <a:endParaRPr>
              <a:latin typeface="Open Sans Light"/>
              <a:ea typeface="Open Sans Light"/>
              <a:cs typeface="Open Sans Light"/>
              <a:sym typeface="Open Sans Light"/>
            </a:endParaRPr>
          </a:p>
          <a:p>
            <a:pPr indent="-342900" lvl="0" marL="457200" rtl="0" algn="l">
              <a:spcBef>
                <a:spcPts val="0"/>
              </a:spcBef>
              <a:spcAft>
                <a:spcPts val="0"/>
              </a:spcAft>
              <a:buSzPts val="1800"/>
              <a:buFont typeface="Open Sans Light"/>
              <a:buChar char="●"/>
            </a:pPr>
            <a:r>
              <a:rPr lang="en">
                <a:latin typeface="Open Sans Light"/>
                <a:ea typeface="Open Sans Light"/>
                <a:cs typeface="Open Sans Light"/>
                <a:sym typeface="Open Sans Light"/>
              </a:rPr>
              <a:t>Click through rate= 838/38759=2.16%</a:t>
            </a:r>
            <a:endParaRPr>
              <a:latin typeface="Open Sans Light"/>
              <a:ea typeface="Open Sans Light"/>
              <a:cs typeface="Open Sans Light"/>
              <a:sym typeface="Open Sans Light"/>
            </a:endParaRPr>
          </a:p>
          <a:p>
            <a:pPr indent="-342900" lvl="0" marL="457200" rtl="0" algn="l">
              <a:spcBef>
                <a:spcPts val="0"/>
              </a:spcBef>
              <a:spcAft>
                <a:spcPts val="0"/>
              </a:spcAft>
              <a:buSzPts val="1800"/>
              <a:buFont typeface="Open Sans Light"/>
              <a:buChar char="●"/>
            </a:pPr>
            <a:r>
              <a:rPr lang="en">
                <a:latin typeface="Open Sans Light"/>
                <a:ea typeface="Open Sans Light"/>
                <a:cs typeface="Open Sans Light"/>
                <a:sym typeface="Open Sans Light"/>
              </a:rPr>
              <a:t>Cost per conversion=$494.95/89= $5.56</a:t>
            </a:r>
            <a:endParaRPr>
              <a:latin typeface="Open Sans Light"/>
              <a:ea typeface="Open Sans Light"/>
              <a:cs typeface="Open Sans Light"/>
              <a:sym typeface="Open Sans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41"/>
          <p:cNvSpPr txBox="1"/>
          <p:nvPr>
            <p:ph type="title"/>
          </p:nvPr>
        </p:nvSpPr>
        <p:spPr>
          <a:xfrm>
            <a:off x="0" y="0"/>
            <a:ext cx="6816000" cy="56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KPI FOR AD LEVEL</a:t>
            </a:r>
            <a:endParaRPr/>
          </a:p>
        </p:txBody>
      </p:sp>
      <p:sp>
        <p:nvSpPr>
          <p:cNvPr id="197" name="Google Shape;197;p41"/>
          <p:cNvSpPr txBox="1"/>
          <p:nvPr>
            <p:ph idx="1" type="body"/>
          </p:nvPr>
        </p:nvSpPr>
        <p:spPr>
          <a:xfrm>
            <a:off x="12" y="692455"/>
            <a:ext cx="9372900" cy="7323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Conversion rate:</a:t>
            </a:r>
            <a:endParaRPr/>
          </a:p>
          <a:p>
            <a:pPr indent="-342900" lvl="0" marL="457200" rtl="0" algn="l">
              <a:spcBef>
                <a:spcPts val="0"/>
              </a:spcBef>
              <a:spcAft>
                <a:spcPts val="0"/>
              </a:spcAft>
              <a:buSzPts val="1800"/>
              <a:buChar char="●"/>
            </a:pPr>
            <a:r>
              <a:rPr lang="en"/>
              <a:t>Cost per thousand impression:</a:t>
            </a:r>
            <a:endParaRPr/>
          </a:p>
        </p:txBody>
      </p:sp>
      <p:sp>
        <p:nvSpPr>
          <p:cNvPr id="198" name="Google Shape;198;p41"/>
          <p:cNvSpPr txBox="1"/>
          <p:nvPr>
            <p:ph idx="1" type="body"/>
          </p:nvPr>
        </p:nvSpPr>
        <p:spPr>
          <a:xfrm>
            <a:off x="155388" y="561600"/>
            <a:ext cx="10058400" cy="732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Light"/>
              <a:ea typeface="Open Sans Light"/>
              <a:cs typeface="Open Sans Light"/>
              <a:sym typeface="Open Sans Light"/>
            </a:endParaRPr>
          </a:p>
          <a:p>
            <a:pPr indent="0" lvl="0" marL="0" rtl="0" algn="l">
              <a:spcBef>
                <a:spcPts val="1600"/>
              </a:spcBef>
              <a:spcAft>
                <a:spcPts val="0"/>
              </a:spcAft>
              <a:buNone/>
            </a:pPr>
            <a:r>
              <a:rPr lang="en">
                <a:latin typeface="Open Sans Light"/>
                <a:ea typeface="Open Sans Light"/>
                <a:cs typeface="Open Sans Light"/>
                <a:sym typeface="Open Sans Light"/>
              </a:rPr>
              <a:t>AD GROUP 1 AD 1</a:t>
            </a:r>
            <a:endParaRPr>
              <a:latin typeface="Open Sans Light"/>
              <a:ea typeface="Open Sans Light"/>
              <a:cs typeface="Open Sans Light"/>
              <a:sym typeface="Open Sans Light"/>
            </a:endParaRPr>
          </a:p>
          <a:p>
            <a:pPr indent="-342900" lvl="0" marL="457200" rtl="0" algn="l">
              <a:spcBef>
                <a:spcPts val="1600"/>
              </a:spcBef>
              <a:spcAft>
                <a:spcPts val="0"/>
              </a:spcAft>
              <a:buSzPts val="1800"/>
              <a:buFont typeface="Open Sans Light"/>
              <a:buChar char="●"/>
            </a:pPr>
            <a:r>
              <a:rPr lang="en">
                <a:latin typeface="Open Sans Light"/>
                <a:ea typeface="Open Sans Light"/>
                <a:cs typeface="Open Sans Light"/>
                <a:sym typeface="Open Sans Light"/>
              </a:rPr>
              <a:t>Cost per click: $458.25/991 = $0.46</a:t>
            </a:r>
            <a:endParaRPr>
              <a:latin typeface="Open Sans Light"/>
              <a:ea typeface="Open Sans Light"/>
              <a:cs typeface="Open Sans Light"/>
              <a:sym typeface="Open Sans Light"/>
            </a:endParaRPr>
          </a:p>
          <a:p>
            <a:pPr indent="-342900" lvl="0" marL="457200" rtl="0" algn="l">
              <a:spcBef>
                <a:spcPts val="0"/>
              </a:spcBef>
              <a:spcAft>
                <a:spcPts val="0"/>
              </a:spcAft>
              <a:buSzPts val="1800"/>
              <a:buFont typeface="Open Sans Light"/>
              <a:buChar char="●"/>
            </a:pPr>
            <a:r>
              <a:rPr lang="en">
                <a:latin typeface="Open Sans Light"/>
                <a:ea typeface="Open Sans Light"/>
                <a:cs typeface="Open Sans Light"/>
                <a:sym typeface="Open Sans Light"/>
              </a:rPr>
              <a:t>Click through rate: 991/40163 = 2.47%</a:t>
            </a:r>
            <a:endParaRPr>
              <a:latin typeface="Open Sans Light"/>
              <a:ea typeface="Open Sans Light"/>
              <a:cs typeface="Open Sans Light"/>
              <a:sym typeface="Open Sans Light"/>
            </a:endParaRPr>
          </a:p>
          <a:p>
            <a:pPr indent="-342900" lvl="0" marL="457200" rtl="0" algn="l">
              <a:spcBef>
                <a:spcPts val="0"/>
              </a:spcBef>
              <a:spcAft>
                <a:spcPts val="0"/>
              </a:spcAft>
              <a:buSzPts val="1800"/>
              <a:buFont typeface="Open Sans Light"/>
              <a:buChar char="●"/>
            </a:pPr>
            <a:r>
              <a:rPr lang="en">
                <a:latin typeface="Open Sans Light"/>
                <a:ea typeface="Open Sans Light"/>
                <a:cs typeface="Open Sans Light"/>
                <a:sym typeface="Open Sans Light"/>
              </a:rPr>
              <a:t>Cost per conversation: $458.25/97 = $4.72</a:t>
            </a:r>
            <a:endParaRPr>
              <a:latin typeface="Open Sans Light"/>
              <a:ea typeface="Open Sans Light"/>
              <a:cs typeface="Open Sans Light"/>
              <a:sym typeface="Open Sans Light"/>
            </a:endParaRPr>
          </a:p>
          <a:p>
            <a:pPr indent="-342900" lvl="0" marL="457200" rtl="0" algn="l">
              <a:spcBef>
                <a:spcPts val="0"/>
              </a:spcBef>
              <a:spcAft>
                <a:spcPts val="0"/>
              </a:spcAft>
              <a:buSzPts val="1800"/>
              <a:buFont typeface="Open Sans Light"/>
              <a:buChar char="●"/>
            </a:pPr>
            <a:r>
              <a:rPr lang="en">
                <a:latin typeface="Open Sans Light"/>
                <a:ea typeface="Open Sans Light"/>
                <a:cs typeface="Open Sans Light"/>
                <a:sym typeface="Open Sans Light"/>
              </a:rPr>
              <a:t>Conversion rate: 97/991=9.79%</a:t>
            </a:r>
            <a:endParaRPr>
              <a:latin typeface="Open Sans Light"/>
              <a:ea typeface="Open Sans Light"/>
              <a:cs typeface="Open Sans Light"/>
              <a:sym typeface="Open Sans Light"/>
            </a:endParaRPr>
          </a:p>
          <a:p>
            <a:pPr indent="-342900" lvl="0" marL="457200" rtl="0" algn="l">
              <a:spcBef>
                <a:spcPts val="0"/>
              </a:spcBef>
              <a:spcAft>
                <a:spcPts val="0"/>
              </a:spcAft>
              <a:buSzPts val="1800"/>
              <a:buFont typeface="Open Sans Light"/>
              <a:buChar char="●"/>
            </a:pPr>
            <a:r>
              <a:rPr lang="en">
                <a:latin typeface="Open Sans Light"/>
                <a:ea typeface="Open Sans Light"/>
                <a:cs typeface="Open Sans Light"/>
                <a:sym typeface="Open Sans Light"/>
              </a:rPr>
              <a:t>Cost per </a:t>
            </a:r>
            <a:r>
              <a:rPr lang="en">
                <a:latin typeface="Open Sans Light"/>
                <a:ea typeface="Open Sans Light"/>
                <a:cs typeface="Open Sans Light"/>
                <a:sym typeface="Open Sans Light"/>
              </a:rPr>
              <a:t>thousand impression:$458.25/40163*1000= $11.42</a:t>
            </a:r>
            <a:endParaRPr>
              <a:latin typeface="Open Sans Light"/>
              <a:ea typeface="Open Sans Light"/>
              <a:cs typeface="Open Sans Light"/>
              <a:sym typeface="Open Sans Light"/>
            </a:endParaRPr>
          </a:p>
          <a:p>
            <a:pPr indent="0" lvl="0" marL="0" rtl="0" algn="l">
              <a:spcBef>
                <a:spcPts val="1600"/>
              </a:spcBef>
              <a:spcAft>
                <a:spcPts val="0"/>
              </a:spcAft>
              <a:buNone/>
            </a:pPr>
            <a:r>
              <a:rPr lang="en">
                <a:latin typeface="Open Sans Light"/>
                <a:ea typeface="Open Sans Light"/>
                <a:cs typeface="Open Sans Light"/>
                <a:sym typeface="Open Sans Light"/>
              </a:rPr>
              <a:t>AD GROUP 1 AD 2</a:t>
            </a:r>
            <a:endParaRPr>
              <a:latin typeface="Open Sans Light"/>
              <a:ea typeface="Open Sans Light"/>
              <a:cs typeface="Open Sans Light"/>
              <a:sym typeface="Open Sans Light"/>
            </a:endParaRPr>
          </a:p>
          <a:p>
            <a:pPr indent="-342900" lvl="0" marL="457200" rtl="0" algn="l">
              <a:spcBef>
                <a:spcPts val="1600"/>
              </a:spcBef>
              <a:spcAft>
                <a:spcPts val="0"/>
              </a:spcAft>
              <a:buSzPts val="1800"/>
              <a:buFont typeface="Open Sans Light"/>
              <a:buChar char="●"/>
            </a:pPr>
            <a:r>
              <a:rPr lang="en">
                <a:latin typeface="Open Sans Light"/>
                <a:ea typeface="Open Sans Light"/>
                <a:cs typeface="Open Sans Light"/>
                <a:sym typeface="Open Sans Light"/>
              </a:rPr>
              <a:t>Cost per click: $360.80/562 =$0.64</a:t>
            </a:r>
            <a:endParaRPr>
              <a:latin typeface="Open Sans Light"/>
              <a:ea typeface="Open Sans Light"/>
              <a:cs typeface="Open Sans Light"/>
              <a:sym typeface="Open Sans Light"/>
            </a:endParaRPr>
          </a:p>
          <a:p>
            <a:pPr indent="-342900" lvl="0" marL="457200" rtl="0" algn="l">
              <a:spcBef>
                <a:spcPts val="0"/>
              </a:spcBef>
              <a:spcAft>
                <a:spcPts val="0"/>
              </a:spcAft>
              <a:buSzPts val="1800"/>
              <a:buFont typeface="Open Sans Light"/>
              <a:buChar char="●"/>
            </a:pPr>
            <a:r>
              <a:rPr lang="en">
                <a:latin typeface="Open Sans Light"/>
                <a:ea typeface="Open Sans Light"/>
                <a:cs typeface="Open Sans Light"/>
                <a:sym typeface="Open Sans Light"/>
              </a:rPr>
              <a:t>Click through rate: 562/32334= 1.74%</a:t>
            </a:r>
            <a:endParaRPr>
              <a:latin typeface="Open Sans Light"/>
              <a:ea typeface="Open Sans Light"/>
              <a:cs typeface="Open Sans Light"/>
              <a:sym typeface="Open Sans Light"/>
            </a:endParaRPr>
          </a:p>
          <a:p>
            <a:pPr indent="-342900" lvl="0" marL="457200" rtl="0" algn="l">
              <a:spcBef>
                <a:spcPts val="0"/>
              </a:spcBef>
              <a:spcAft>
                <a:spcPts val="0"/>
              </a:spcAft>
              <a:buSzPts val="1800"/>
              <a:buFont typeface="Open Sans Light"/>
              <a:buChar char="●"/>
            </a:pPr>
            <a:r>
              <a:rPr lang="en">
                <a:latin typeface="Open Sans Light"/>
                <a:ea typeface="Open Sans Light"/>
                <a:cs typeface="Open Sans Light"/>
                <a:sym typeface="Open Sans Light"/>
              </a:rPr>
              <a:t>Cost per conversion: $360.80/36= $10.02</a:t>
            </a:r>
            <a:endParaRPr>
              <a:latin typeface="Open Sans Light"/>
              <a:ea typeface="Open Sans Light"/>
              <a:cs typeface="Open Sans Light"/>
              <a:sym typeface="Open Sans Light"/>
            </a:endParaRPr>
          </a:p>
          <a:p>
            <a:pPr indent="-342900" lvl="0" marL="457200" rtl="0" algn="l">
              <a:spcBef>
                <a:spcPts val="0"/>
              </a:spcBef>
              <a:spcAft>
                <a:spcPts val="0"/>
              </a:spcAft>
              <a:buSzPts val="1800"/>
              <a:buFont typeface="Open Sans Light"/>
              <a:buChar char="●"/>
            </a:pPr>
            <a:r>
              <a:rPr lang="en">
                <a:latin typeface="Open Sans Light"/>
                <a:ea typeface="Open Sans Light"/>
                <a:cs typeface="Open Sans Light"/>
                <a:sym typeface="Open Sans Light"/>
              </a:rPr>
              <a:t>Conversion rate:36/562=6.41%</a:t>
            </a:r>
            <a:endParaRPr>
              <a:latin typeface="Open Sans Light"/>
              <a:ea typeface="Open Sans Light"/>
              <a:cs typeface="Open Sans Light"/>
              <a:sym typeface="Open Sans Light"/>
            </a:endParaRPr>
          </a:p>
          <a:p>
            <a:pPr indent="-342900" lvl="0" marL="457200" rtl="0" algn="l">
              <a:spcBef>
                <a:spcPts val="0"/>
              </a:spcBef>
              <a:spcAft>
                <a:spcPts val="0"/>
              </a:spcAft>
              <a:buSzPts val="1800"/>
              <a:buFont typeface="Open Sans Light"/>
              <a:buChar char="●"/>
            </a:pPr>
            <a:r>
              <a:rPr lang="en">
                <a:latin typeface="Open Sans Light"/>
                <a:ea typeface="Open Sans Light"/>
                <a:cs typeface="Open Sans Light"/>
                <a:sym typeface="Open Sans Light"/>
              </a:rPr>
              <a:t>Cost per thousand impression:$360.80/32334*1000=$11.16</a:t>
            </a:r>
            <a:endParaRPr>
              <a:latin typeface="Open Sans Light"/>
              <a:ea typeface="Open Sans Light"/>
              <a:cs typeface="Open Sans Light"/>
              <a:sym typeface="Open Sans Light"/>
            </a:endParaRPr>
          </a:p>
          <a:p>
            <a:pPr indent="0" lvl="0" marL="0" rtl="0" algn="l">
              <a:spcBef>
                <a:spcPts val="1600"/>
              </a:spcBef>
              <a:spcAft>
                <a:spcPts val="0"/>
              </a:spcAft>
              <a:buNone/>
            </a:pPr>
            <a:r>
              <a:rPr lang="en">
                <a:latin typeface="Open Sans Light"/>
                <a:ea typeface="Open Sans Light"/>
                <a:cs typeface="Open Sans Light"/>
                <a:sym typeface="Open Sans Light"/>
              </a:rPr>
              <a:t>AD GROUP 2 AD 1 </a:t>
            </a:r>
            <a:endParaRPr>
              <a:latin typeface="Open Sans Light"/>
              <a:ea typeface="Open Sans Light"/>
              <a:cs typeface="Open Sans Light"/>
              <a:sym typeface="Open Sans Light"/>
            </a:endParaRPr>
          </a:p>
          <a:p>
            <a:pPr indent="-342900" lvl="0" marL="457200" rtl="0" algn="l">
              <a:spcBef>
                <a:spcPts val="1600"/>
              </a:spcBef>
              <a:spcAft>
                <a:spcPts val="0"/>
              </a:spcAft>
              <a:buSzPts val="1800"/>
              <a:buFont typeface="Open Sans Light"/>
              <a:buChar char="●"/>
            </a:pPr>
            <a:r>
              <a:rPr lang="en">
                <a:latin typeface="Open Sans Light"/>
                <a:ea typeface="Open Sans Light"/>
                <a:cs typeface="Open Sans Light"/>
                <a:sym typeface="Open Sans Light"/>
              </a:rPr>
              <a:t>Cost per click: $335.60/ 619= $0.54</a:t>
            </a:r>
            <a:endParaRPr>
              <a:latin typeface="Open Sans Light"/>
              <a:ea typeface="Open Sans Light"/>
              <a:cs typeface="Open Sans Light"/>
              <a:sym typeface="Open Sans Light"/>
            </a:endParaRPr>
          </a:p>
          <a:p>
            <a:pPr indent="-342900" lvl="0" marL="457200" rtl="0" algn="l">
              <a:spcBef>
                <a:spcPts val="0"/>
              </a:spcBef>
              <a:spcAft>
                <a:spcPts val="0"/>
              </a:spcAft>
              <a:buSzPts val="1800"/>
              <a:buFont typeface="Open Sans Light"/>
              <a:buChar char="●"/>
            </a:pPr>
            <a:r>
              <a:rPr lang="en">
                <a:latin typeface="Open Sans Light"/>
                <a:ea typeface="Open Sans Light"/>
                <a:cs typeface="Open Sans Light"/>
                <a:sym typeface="Open Sans Light"/>
              </a:rPr>
              <a:t>Click through rate: 619/ 28827= 2.15%</a:t>
            </a:r>
            <a:endParaRPr>
              <a:latin typeface="Open Sans Light"/>
              <a:ea typeface="Open Sans Light"/>
              <a:cs typeface="Open Sans Light"/>
              <a:sym typeface="Open Sans Light"/>
            </a:endParaRPr>
          </a:p>
          <a:p>
            <a:pPr indent="-342900" lvl="0" marL="457200" rtl="0" algn="l">
              <a:spcBef>
                <a:spcPts val="0"/>
              </a:spcBef>
              <a:spcAft>
                <a:spcPts val="0"/>
              </a:spcAft>
              <a:buSzPts val="1800"/>
              <a:buFont typeface="Open Sans Light"/>
              <a:buChar char="●"/>
            </a:pPr>
            <a:r>
              <a:rPr lang="en">
                <a:latin typeface="Open Sans Light"/>
                <a:ea typeface="Open Sans Light"/>
                <a:cs typeface="Open Sans Light"/>
                <a:sym typeface="Open Sans Light"/>
              </a:rPr>
              <a:t>Cost per conversion: $335.60/72=$4.66</a:t>
            </a:r>
            <a:endParaRPr>
              <a:latin typeface="Open Sans Light"/>
              <a:ea typeface="Open Sans Light"/>
              <a:cs typeface="Open Sans Light"/>
              <a:sym typeface="Open Sans Light"/>
            </a:endParaRPr>
          </a:p>
          <a:p>
            <a:pPr indent="-342900" lvl="0" marL="457200" rtl="0" algn="l">
              <a:spcBef>
                <a:spcPts val="0"/>
              </a:spcBef>
              <a:spcAft>
                <a:spcPts val="0"/>
              </a:spcAft>
              <a:buSzPts val="1800"/>
              <a:buFont typeface="Open Sans Light"/>
              <a:buChar char="●"/>
            </a:pPr>
            <a:r>
              <a:rPr lang="en">
                <a:latin typeface="Open Sans Light"/>
                <a:ea typeface="Open Sans Light"/>
                <a:cs typeface="Open Sans Light"/>
                <a:sym typeface="Open Sans Light"/>
              </a:rPr>
              <a:t>Conversion rate:72/619=11.63%</a:t>
            </a:r>
            <a:endParaRPr>
              <a:latin typeface="Open Sans Light"/>
              <a:ea typeface="Open Sans Light"/>
              <a:cs typeface="Open Sans Light"/>
              <a:sym typeface="Open Sans Light"/>
            </a:endParaRPr>
          </a:p>
          <a:p>
            <a:pPr indent="0" lvl="0" marL="457200" rtl="0" algn="l">
              <a:spcBef>
                <a:spcPts val="1600"/>
              </a:spcBef>
              <a:spcAft>
                <a:spcPts val="1600"/>
              </a:spcAft>
              <a:buNone/>
            </a:pPr>
            <a:r>
              <a:t/>
            </a:r>
            <a:endParaRPr>
              <a:latin typeface="Open Sans Light"/>
              <a:ea typeface="Open Sans Light"/>
              <a:cs typeface="Open Sans Light"/>
              <a:sym typeface="Open Sans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2"/>
          <p:cNvSpPr txBox="1"/>
          <p:nvPr>
            <p:ph type="title"/>
          </p:nvPr>
        </p:nvSpPr>
        <p:spPr>
          <a:xfrm>
            <a:off x="171300" y="-3"/>
            <a:ext cx="9207900" cy="56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525C65"/>
                </a:solidFill>
              </a:rPr>
              <a:t>Campaign Evaluation</a:t>
            </a:r>
            <a:endParaRPr b="1" sz="4000">
              <a:solidFill>
                <a:srgbClr val="525C65"/>
              </a:solidFill>
            </a:endParaRPr>
          </a:p>
          <a:p>
            <a:pPr indent="0" lvl="0" marL="0" rtl="0" algn="l">
              <a:lnSpc>
                <a:spcPct val="115000"/>
              </a:lnSpc>
              <a:spcBef>
                <a:spcPts val="0"/>
              </a:spcBef>
              <a:spcAft>
                <a:spcPts val="0"/>
              </a:spcAft>
              <a:buNone/>
            </a:pPr>
            <a:r>
              <a:t/>
            </a:r>
            <a:endParaRPr b="1">
              <a:solidFill>
                <a:srgbClr val="525C65"/>
              </a:solidFill>
            </a:endParaRPr>
          </a:p>
          <a:p>
            <a:pPr indent="0" lvl="0" marL="0" marR="0" rtl="0" algn="l">
              <a:lnSpc>
                <a:spcPct val="115000"/>
              </a:lnSpc>
              <a:spcBef>
                <a:spcPts val="0"/>
              </a:spcBef>
              <a:spcAft>
                <a:spcPts val="0"/>
              </a:spcAft>
              <a:buNone/>
            </a:pPr>
            <a:r>
              <a:t/>
            </a:r>
            <a:endParaRPr b="1">
              <a:solidFill>
                <a:srgbClr val="525C65"/>
              </a:solidFill>
            </a:endParaRPr>
          </a:p>
        </p:txBody>
      </p:sp>
      <p:sp>
        <p:nvSpPr>
          <p:cNvPr id="204" name="Google Shape;204;p42"/>
          <p:cNvSpPr txBox="1"/>
          <p:nvPr>
            <p:ph idx="1" type="body"/>
          </p:nvPr>
        </p:nvSpPr>
        <p:spPr>
          <a:xfrm>
            <a:off x="414050" y="937800"/>
            <a:ext cx="10058400" cy="683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Light"/>
              <a:buChar char="●"/>
            </a:pPr>
            <a:r>
              <a:rPr lang="en">
                <a:latin typeface="Open Sans Light"/>
                <a:ea typeface="Open Sans Light"/>
                <a:cs typeface="Open Sans Light"/>
                <a:sym typeface="Open Sans Light"/>
              </a:rPr>
              <a:t>Cost per thousand impression:$335.60/28827*1000=$11.64</a:t>
            </a:r>
            <a:endParaRPr>
              <a:latin typeface="Open Sans Light"/>
              <a:ea typeface="Open Sans Light"/>
              <a:cs typeface="Open Sans Light"/>
              <a:sym typeface="Open Sans Light"/>
            </a:endParaRPr>
          </a:p>
          <a:p>
            <a:pPr indent="0" lvl="0" marL="0" rtl="0" algn="l">
              <a:spcBef>
                <a:spcPts val="1600"/>
              </a:spcBef>
              <a:spcAft>
                <a:spcPts val="0"/>
              </a:spcAft>
              <a:buNone/>
            </a:pPr>
            <a:r>
              <a:rPr lang="en">
                <a:latin typeface="Open Sans Light"/>
                <a:ea typeface="Open Sans Light"/>
                <a:cs typeface="Open Sans Light"/>
                <a:sym typeface="Open Sans Light"/>
              </a:rPr>
              <a:t>AD GROUP 2 AD 2</a:t>
            </a:r>
            <a:endParaRPr>
              <a:latin typeface="Open Sans Light"/>
              <a:ea typeface="Open Sans Light"/>
              <a:cs typeface="Open Sans Light"/>
              <a:sym typeface="Open Sans Light"/>
            </a:endParaRPr>
          </a:p>
          <a:p>
            <a:pPr indent="-342900" lvl="0" marL="457200" rtl="0" algn="l">
              <a:spcBef>
                <a:spcPts val="1600"/>
              </a:spcBef>
              <a:spcAft>
                <a:spcPts val="0"/>
              </a:spcAft>
              <a:buSzPts val="1800"/>
              <a:buFont typeface="Open Sans Light"/>
              <a:buChar char="●"/>
            </a:pPr>
            <a:r>
              <a:rPr lang="en">
                <a:latin typeface="Open Sans Light"/>
                <a:ea typeface="Open Sans Light"/>
                <a:cs typeface="Open Sans Light"/>
                <a:sym typeface="Open Sans Light"/>
              </a:rPr>
              <a:t>Cost per click: $159.35/ 219 = $0.74</a:t>
            </a:r>
            <a:endParaRPr>
              <a:latin typeface="Open Sans Light"/>
              <a:ea typeface="Open Sans Light"/>
              <a:cs typeface="Open Sans Light"/>
              <a:sym typeface="Open Sans Light"/>
            </a:endParaRPr>
          </a:p>
          <a:p>
            <a:pPr indent="-342900" lvl="0" marL="457200" rtl="0" algn="l">
              <a:spcBef>
                <a:spcPts val="0"/>
              </a:spcBef>
              <a:spcAft>
                <a:spcPts val="0"/>
              </a:spcAft>
              <a:buSzPts val="1800"/>
              <a:buFont typeface="Open Sans Light"/>
              <a:buChar char="●"/>
            </a:pPr>
            <a:r>
              <a:rPr lang="en">
                <a:latin typeface="Open Sans Light"/>
                <a:ea typeface="Open Sans Light"/>
                <a:cs typeface="Open Sans Light"/>
                <a:sym typeface="Open Sans Light"/>
              </a:rPr>
              <a:t>Click through rate: 219/ 9932= 2.20%</a:t>
            </a:r>
            <a:endParaRPr>
              <a:latin typeface="Open Sans Light"/>
              <a:ea typeface="Open Sans Light"/>
              <a:cs typeface="Open Sans Light"/>
              <a:sym typeface="Open Sans Light"/>
            </a:endParaRPr>
          </a:p>
          <a:p>
            <a:pPr indent="-342900" lvl="0" marL="457200" rtl="0" algn="l">
              <a:spcBef>
                <a:spcPts val="0"/>
              </a:spcBef>
              <a:spcAft>
                <a:spcPts val="0"/>
              </a:spcAft>
              <a:buSzPts val="1800"/>
              <a:buFont typeface="Open Sans Light"/>
              <a:buChar char="●"/>
            </a:pPr>
            <a:r>
              <a:rPr lang="en">
                <a:latin typeface="Open Sans Light"/>
                <a:ea typeface="Open Sans Light"/>
                <a:cs typeface="Open Sans Light"/>
                <a:sym typeface="Open Sans Light"/>
              </a:rPr>
              <a:t>Cost per conversion: $159.35/ 16 =$9.96</a:t>
            </a:r>
            <a:endParaRPr>
              <a:latin typeface="Open Sans Light"/>
              <a:ea typeface="Open Sans Light"/>
              <a:cs typeface="Open Sans Light"/>
              <a:sym typeface="Open Sans Light"/>
            </a:endParaRPr>
          </a:p>
          <a:p>
            <a:pPr indent="-342900" lvl="0" marL="457200" rtl="0" algn="l">
              <a:spcBef>
                <a:spcPts val="0"/>
              </a:spcBef>
              <a:spcAft>
                <a:spcPts val="0"/>
              </a:spcAft>
              <a:buSzPts val="1800"/>
              <a:buFont typeface="Open Sans Light"/>
              <a:buChar char="●"/>
            </a:pPr>
            <a:r>
              <a:rPr lang="en">
                <a:latin typeface="Open Sans Light"/>
                <a:ea typeface="Open Sans Light"/>
                <a:cs typeface="Open Sans Light"/>
                <a:sym typeface="Open Sans Light"/>
              </a:rPr>
              <a:t>Conversion rate:16/218=7.31%</a:t>
            </a:r>
            <a:endParaRPr>
              <a:latin typeface="Open Sans Light"/>
              <a:ea typeface="Open Sans Light"/>
              <a:cs typeface="Open Sans Light"/>
              <a:sym typeface="Open Sans Light"/>
            </a:endParaRPr>
          </a:p>
          <a:p>
            <a:pPr indent="-342900" lvl="0" marL="457200" rtl="0" algn="l">
              <a:spcBef>
                <a:spcPts val="0"/>
              </a:spcBef>
              <a:spcAft>
                <a:spcPts val="0"/>
              </a:spcAft>
              <a:buSzPts val="1800"/>
              <a:buFont typeface="Open Sans Light"/>
              <a:buChar char="●"/>
            </a:pPr>
            <a:r>
              <a:rPr lang="en">
                <a:latin typeface="Open Sans Light"/>
                <a:ea typeface="Open Sans Light"/>
                <a:cs typeface="Open Sans Light"/>
                <a:sym typeface="Open Sans Light"/>
              </a:rPr>
              <a:t>Close per thousand impression:$159.35/9932*1000=$16.04</a:t>
            </a:r>
            <a:endParaRPr>
              <a:latin typeface="Open Sans Light"/>
              <a:ea typeface="Open Sans Light"/>
              <a:cs typeface="Open Sans Light"/>
              <a:sym typeface="Open Sans Light"/>
            </a:endParaRPr>
          </a:p>
          <a:p>
            <a:pPr indent="0" lvl="0" marL="0" rtl="0" algn="l">
              <a:spcBef>
                <a:spcPts val="1600"/>
              </a:spcBef>
              <a:spcAft>
                <a:spcPts val="0"/>
              </a:spcAft>
              <a:buNone/>
            </a:pPr>
            <a:r>
              <a:rPr lang="en">
                <a:latin typeface="Open Sans Light"/>
                <a:ea typeface="Open Sans Light"/>
                <a:cs typeface="Open Sans Light"/>
                <a:sym typeface="Open Sans Light"/>
              </a:rPr>
              <a:t>AD GROUP 2 CONT’</a:t>
            </a:r>
            <a:endParaRPr>
              <a:latin typeface="Open Sans Light"/>
              <a:ea typeface="Open Sans Light"/>
              <a:cs typeface="Open Sans Light"/>
              <a:sym typeface="Open Sans Light"/>
            </a:endParaRPr>
          </a:p>
          <a:p>
            <a:pPr indent="-342900" lvl="0" marL="457200" rtl="0" algn="l">
              <a:spcBef>
                <a:spcPts val="1600"/>
              </a:spcBef>
              <a:spcAft>
                <a:spcPts val="0"/>
              </a:spcAft>
              <a:buSzPts val="1800"/>
              <a:buFont typeface="Open Sans Light"/>
              <a:buChar char="●"/>
            </a:pPr>
            <a:r>
              <a:rPr lang="en">
                <a:latin typeface="Open Sans Light"/>
                <a:ea typeface="Open Sans Light"/>
                <a:cs typeface="Open Sans Light"/>
                <a:sym typeface="Open Sans Light"/>
              </a:rPr>
              <a:t>Conversion rate:89/838=10.62%</a:t>
            </a:r>
            <a:endParaRPr>
              <a:latin typeface="Open Sans Light"/>
              <a:ea typeface="Open Sans Light"/>
              <a:cs typeface="Open Sans Light"/>
              <a:sym typeface="Open Sans Light"/>
            </a:endParaRPr>
          </a:p>
          <a:p>
            <a:pPr indent="-342900" lvl="0" marL="457200" rtl="0" algn="l">
              <a:spcBef>
                <a:spcPts val="0"/>
              </a:spcBef>
              <a:spcAft>
                <a:spcPts val="0"/>
              </a:spcAft>
              <a:buSzPts val="1800"/>
              <a:buFont typeface="Open Sans Light"/>
              <a:buChar char="●"/>
            </a:pPr>
            <a:r>
              <a:rPr lang="en">
                <a:latin typeface="Open Sans Light"/>
                <a:ea typeface="Open Sans Light"/>
                <a:cs typeface="Open Sans Light"/>
                <a:sym typeface="Open Sans Light"/>
              </a:rPr>
              <a:t>Cost per thousand impression:$494.95/38759*1000=$12.77</a:t>
            </a:r>
            <a:endParaRPr>
              <a:latin typeface="Open Sans Light"/>
              <a:ea typeface="Open Sans Light"/>
              <a:cs typeface="Open Sans Light"/>
              <a:sym typeface="Open Sans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3"/>
          <p:cNvSpPr txBox="1"/>
          <p:nvPr>
            <p:ph type="title"/>
          </p:nvPr>
        </p:nvSpPr>
        <p:spPr>
          <a:xfrm>
            <a:off x="0" y="0"/>
            <a:ext cx="7794600" cy="87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KPI FOR KEYWO</a:t>
            </a:r>
            <a:r>
              <a:rPr lang="en"/>
              <a:t>RD LEVEL</a:t>
            </a:r>
            <a:endParaRPr/>
          </a:p>
        </p:txBody>
      </p:sp>
      <p:sp>
        <p:nvSpPr>
          <p:cNvPr id="210" name="Google Shape;210;p43"/>
          <p:cNvSpPr txBox="1"/>
          <p:nvPr>
            <p:ph idx="1" type="body"/>
          </p:nvPr>
        </p:nvSpPr>
        <p:spPr>
          <a:xfrm>
            <a:off x="-144911" y="596700"/>
            <a:ext cx="10058400" cy="717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KEYWORD1 </a:t>
            </a:r>
            <a:endParaRPr b="1"/>
          </a:p>
          <a:p>
            <a:pPr indent="-342900" lvl="0" marL="457200" rtl="0" algn="l">
              <a:spcBef>
                <a:spcPts val="1600"/>
              </a:spcBef>
              <a:spcAft>
                <a:spcPts val="0"/>
              </a:spcAft>
              <a:buSzPts val="1800"/>
              <a:buChar char="●"/>
            </a:pPr>
            <a:r>
              <a:rPr lang="en"/>
              <a:t>Cost per click: $317.10/534 = $0.31</a:t>
            </a:r>
            <a:endParaRPr/>
          </a:p>
          <a:p>
            <a:pPr indent="-342900" lvl="0" marL="457200" rtl="0" algn="l">
              <a:spcBef>
                <a:spcPts val="0"/>
              </a:spcBef>
              <a:spcAft>
                <a:spcPts val="0"/>
              </a:spcAft>
              <a:buSzPts val="1800"/>
              <a:buChar char="●"/>
            </a:pPr>
            <a:r>
              <a:rPr lang="en"/>
              <a:t>Click through rate:534/26639 = 2.00%</a:t>
            </a:r>
            <a:endParaRPr/>
          </a:p>
          <a:p>
            <a:pPr indent="-342900" lvl="0" marL="457200" rtl="0" algn="l">
              <a:spcBef>
                <a:spcPts val="0"/>
              </a:spcBef>
              <a:spcAft>
                <a:spcPts val="0"/>
              </a:spcAft>
              <a:buSzPts val="1800"/>
              <a:buChar char="●"/>
            </a:pPr>
            <a:r>
              <a:rPr lang="en"/>
              <a:t>Cost per conversion: $317.10/65 = $4.88</a:t>
            </a:r>
            <a:endParaRPr/>
          </a:p>
          <a:p>
            <a:pPr indent="-342900" lvl="0" marL="457200" rtl="0" algn="l">
              <a:spcBef>
                <a:spcPts val="0"/>
              </a:spcBef>
              <a:spcAft>
                <a:spcPts val="0"/>
              </a:spcAft>
              <a:buSzPts val="1800"/>
              <a:buChar char="●"/>
            </a:pPr>
            <a:r>
              <a:rPr lang="en"/>
              <a:t>Conversion rate:65/534=12.17%</a:t>
            </a:r>
            <a:endParaRPr/>
          </a:p>
          <a:p>
            <a:pPr indent="-342900" lvl="0" marL="457200" rtl="0" algn="l">
              <a:spcBef>
                <a:spcPts val="0"/>
              </a:spcBef>
              <a:spcAft>
                <a:spcPts val="0"/>
              </a:spcAft>
              <a:buSzPts val="1800"/>
              <a:buChar char="●"/>
            </a:pPr>
            <a:r>
              <a:rPr lang="en"/>
              <a:t>Cost per thousand impression:$317.10/26639*1000=$11.90</a:t>
            </a:r>
            <a:endParaRPr/>
          </a:p>
          <a:p>
            <a:pPr indent="0" lvl="0" marL="0" rtl="0" algn="l">
              <a:spcBef>
                <a:spcPts val="1600"/>
              </a:spcBef>
              <a:spcAft>
                <a:spcPts val="0"/>
              </a:spcAft>
              <a:buNone/>
            </a:pPr>
            <a:r>
              <a:rPr lang="en"/>
              <a:t>KEYWORD 2</a:t>
            </a:r>
            <a:endParaRPr/>
          </a:p>
          <a:p>
            <a:pPr indent="-342900" lvl="0" marL="457200" rtl="0" algn="l">
              <a:spcBef>
                <a:spcPts val="1600"/>
              </a:spcBef>
              <a:spcAft>
                <a:spcPts val="0"/>
              </a:spcAft>
              <a:buSzPts val="1800"/>
              <a:buChar char="●"/>
            </a:pPr>
            <a:r>
              <a:rPr lang="en"/>
              <a:t>Cost per click: $36.00/66 = $0.43</a:t>
            </a:r>
            <a:endParaRPr/>
          </a:p>
          <a:p>
            <a:pPr indent="-342900" lvl="0" marL="457200" rtl="0" algn="l">
              <a:spcBef>
                <a:spcPts val="0"/>
              </a:spcBef>
              <a:spcAft>
                <a:spcPts val="0"/>
              </a:spcAft>
              <a:buSzPts val="1800"/>
              <a:buChar char="●"/>
            </a:pPr>
            <a:r>
              <a:rPr lang="en"/>
              <a:t>Click through rate: 66/912 = 7.24%</a:t>
            </a:r>
            <a:endParaRPr/>
          </a:p>
          <a:p>
            <a:pPr indent="-342900" lvl="0" marL="457200" rtl="0" algn="l">
              <a:spcBef>
                <a:spcPts val="0"/>
              </a:spcBef>
              <a:spcAft>
                <a:spcPts val="0"/>
              </a:spcAft>
              <a:buSzPts val="1800"/>
              <a:buChar char="●"/>
            </a:pPr>
            <a:r>
              <a:rPr lang="en"/>
              <a:t>Cost per conversion: $36.00/10 = $3.60</a:t>
            </a:r>
            <a:endParaRPr/>
          </a:p>
          <a:p>
            <a:pPr indent="-342900" lvl="0" marL="457200" rtl="0" algn="l">
              <a:spcBef>
                <a:spcPts val="0"/>
              </a:spcBef>
              <a:spcAft>
                <a:spcPts val="0"/>
              </a:spcAft>
              <a:buSzPts val="1800"/>
              <a:buChar char="●"/>
            </a:pPr>
            <a:r>
              <a:rPr lang="en"/>
              <a:t>Conversion rate:10/66=15.15%</a:t>
            </a:r>
            <a:endParaRPr/>
          </a:p>
          <a:p>
            <a:pPr indent="-342900" lvl="0" marL="457200" rtl="0" algn="l">
              <a:spcBef>
                <a:spcPts val="0"/>
              </a:spcBef>
              <a:spcAft>
                <a:spcPts val="0"/>
              </a:spcAft>
              <a:buSzPts val="1800"/>
              <a:buChar char="●"/>
            </a:pPr>
            <a:r>
              <a:rPr lang="en"/>
              <a:t>Cost per thousand impression:$36.00/912*1000=$39.47</a:t>
            </a:r>
            <a:endParaRPr/>
          </a:p>
          <a:p>
            <a:pPr indent="0" lvl="0" marL="0" rtl="0" algn="l">
              <a:spcBef>
                <a:spcPts val="1600"/>
              </a:spcBef>
              <a:spcAft>
                <a:spcPts val="0"/>
              </a:spcAft>
              <a:buNone/>
            </a:pPr>
            <a:r>
              <a:rPr lang="en"/>
              <a:t>KEYWORD 3</a:t>
            </a:r>
            <a:endParaRPr/>
          </a:p>
          <a:p>
            <a:pPr indent="-342900" lvl="0" marL="457200" rtl="0" algn="l">
              <a:spcBef>
                <a:spcPts val="1600"/>
              </a:spcBef>
              <a:spcAft>
                <a:spcPts val="0"/>
              </a:spcAft>
              <a:buSzPts val="1800"/>
              <a:buChar char="●"/>
            </a:pPr>
            <a:r>
              <a:rPr lang="en"/>
              <a:t>Cost per click: $23.10/ 48 = $1.41</a:t>
            </a:r>
            <a:endParaRPr/>
          </a:p>
          <a:p>
            <a:pPr indent="-342900" lvl="0" marL="457200" rtl="0" algn="l">
              <a:spcBef>
                <a:spcPts val="0"/>
              </a:spcBef>
              <a:spcAft>
                <a:spcPts val="0"/>
              </a:spcAft>
              <a:buSzPts val="1800"/>
              <a:buChar char="●"/>
            </a:pPr>
            <a:r>
              <a:rPr lang="en"/>
              <a:t>Click through rate: 48/894 = 5.37%</a:t>
            </a:r>
            <a:endParaRPr/>
          </a:p>
          <a:p>
            <a:pPr indent="-342900" lvl="0" marL="457200" rtl="0" algn="l">
              <a:spcBef>
                <a:spcPts val="0"/>
              </a:spcBef>
              <a:spcAft>
                <a:spcPts val="0"/>
              </a:spcAft>
              <a:buSzPts val="1800"/>
              <a:buChar char="●"/>
            </a:pPr>
            <a:r>
              <a:rPr lang="en"/>
              <a:t>Cost per conversion:23.10/8 = $3.08</a:t>
            </a:r>
            <a:endParaRPr/>
          </a:p>
          <a:p>
            <a:pPr indent="-342900" lvl="0" marL="457200" rtl="0" algn="l">
              <a:spcBef>
                <a:spcPts val="0"/>
              </a:spcBef>
              <a:spcAft>
                <a:spcPts val="0"/>
              </a:spcAft>
              <a:buSzPts val="1800"/>
              <a:buChar char="●"/>
            </a:pPr>
            <a:r>
              <a:rPr lang="en"/>
              <a:t>Conversion rate:8/48=15.63%</a:t>
            </a:r>
            <a:endParaRPr/>
          </a:p>
          <a:p>
            <a:pPr indent="-342900" lvl="0" marL="457200" rtl="0" algn="l">
              <a:spcBef>
                <a:spcPts val="0"/>
              </a:spcBef>
              <a:spcAft>
                <a:spcPts val="0"/>
              </a:spcAft>
              <a:buSzPts val="1800"/>
              <a:buChar char="●"/>
            </a:pPr>
            <a:r>
              <a:rPr lang="en"/>
              <a:t>Cost per thousand impression:$23.10/894*1000=$25.84</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4"/>
          <p:cNvSpPr txBox="1"/>
          <p:nvPr>
            <p:ph type="title"/>
          </p:nvPr>
        </p:nvSpPr>
        <p:spPr>
          <a:xfrm>
            <a:off x="0" y="-1"/>
            <a:ext cx="7989300" cy="49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KEYWORD PERFORMANCE</a:t>
            </a:r>
            <a:endParaRPr/>
          </a:p>
        </p:txBody>
      </p:sp>
      <p:sp>
        <p:nvSpPr>
          <p:cNvPr id="216" name="Google Shape;216;p44"/>
          <p:cNvSpPr txBox="1"/>
          <p:nvPr>
            <p:ph idx="1" type="body"/>
          </p:nvPr>
        </p:nvSpPr>
        <p:spPr>
          <a:xfrm>
            <a:off x="0" y="633300"/>
            <a:ext cx="10058400" cy="7139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+Online marketing +course</a:t>
            </a:r>
            <a:endParaRPr/>
          </a:p>
          <a:p>
            <a:pPr indent="-342900" lvl="0" marL="457200" rtl="0" algn="l">
              <a:spcBef>
                <a:spcPts val="0"/>
              </a:spcBef>
              <a:spcAft>
                <a:spcPts val="0"/>
              </a:spcAft>
              <a:buSzPts val="1800"/>
              <a:buChar char="●"/>
            </a:pPr>
            <a:r>
              <a:rPr lang="en"/>
              <a:t>Social media marketing +course</a:t>
            </a:r>
            <a:endParaRPr/>
          </a:p>
          <a:p>
            <a:pPr indent="-342900" lvl="0" marL="457200" rtl="0" algn="l">
              <a:spcBef>
                <a:spcPts val="0"/>
              </a:spcBef>
              <a:spcAft>
                <a:spcPts val="0"/>
              </a:spcAft>
              <a:buSzPts val="1800"/>
              <a:buChar char="●"/>
            </a:pPr>
            <a:r>
              <a:rPr lang="en"/>
              <a:t>+Digital marketing certificate</a:t>
            </a:r>
            <a:endParaRPr/>
          </a:p>
          <a:p>
            <a:pPr indent="0" lvl="0" marL="457200" rtl="0" algn="l">
              <a:spcBef>
                <a:spcPts val="1600"/>
              </a:spcBef>
              <a:spcAft>
                <a:spcPts val="0"/>
              </a:spcAft>
              <a:buNone/>
            </a:pPr>
            <a:r>
              <a:rPr lang="en"/>
              <a:t>Based on the marketing objective stating this selected keywords conversion rate is higher than the stipulated value given as 10%  ,their conversion rate was 12.17%,15.15%,15.63% respectively</a:t>
            </a:r>
            <a:endParaRPr/>
          </a:p>
          <a:p>
            <a:pPr indent="0" lvl="0" marL="457200" rtl="0" algn="l">
              <a:spcBef>
                <a:spcPts val="1600"/>
              </a:spcBef>
              <a:spcAft>
                <a:spcPts val="0"/>
              </a:spcAft>
              <a:buNone/>
            </a:pPr>
            <a:r>
              <a:rPr lang="en"/>
              <a:t>The cost per conversion has also been at it's best the keywords has generated , a lower cost per conversion which is good since the marketing objective started that the conversion had an estimated value of $5</a:t>
            </a:r>
            <a:endParaRPr/>
          </a:p>
          <a:p>
            <a:pPr indent="-342900" lvl="0" marL="457200" rtl="0" algn="l">
              <a:spcBef>
                <a:spcPts val="1600"/>
              </a:spcBef>
              <a:spcAft>
                <a:spcPts val="0"/>
              </a:spcAft>
              <a:buSzPts val="1800"/>
              <a:buChar char="●"/>
            </a:pPr>
            <a:r>
              <a:rPr lang="en"/>
              <a:t>Based on the kpi calculation the keyword that is subject to high competition in Google ads is the keyword that  has the highest cost per click value ,a lot of advertiser bid for the key word. The cost per click was $1.41 </a:t>
            </a:r>
            <a:endParaRPr/>
          </a:p>
          <a:p>
            <a:pPr indent="-342900" lvl="0" marL="457200" rtl="0" algn="l">
              <a:spcBef>
                <a:spcPts val="0"/>
              </a:spcBef>
              <a:spcAft>
                <a:spcPts val="0"/>
              </a:spcAft>
              <a:buSzPts val="1800"/>
              <a:buChar char="●"/>
            </a:pPr>
            <a:r>
              <a:rPr lang="en"/>
              <a:t>The campaign was successful  and the conversion had an estimated value of $5 and the campaign was able to gather 221 conversion the campaign had a high rate of conversion at the keyword level.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1E6DE"/>
        </a:solidFill>
      </p:bgPr>
    </p:bg>
    <p:spTree>
      <p:nvGrpSpPr>
        <p:cNvPr id="99" name="Shape 99"/>
        <p:cNvGrpSpPr/>
        <p:nvPr/>
      </p:nvGrpSpPr>
      <p:grpSpPr>
        <a:xfrm>
          <a:off x="0" y="0"/>
          <a:ext cx="0" cy="0"/>
          <a:chOff x="0" y="0"/>
          <a:chExt cx="0" cy="0"/>
        </a:xfrm>
      </p:grpSpPr>
      <p:sp>
        <p:nvSpPr>
          <p:cNvPr id="100" name="Google Shape;100;p27"/>
          <p:cNvSpPr/>
          <p:nvPr/>
        </p:nvSpPr>
        <p:spPr>
          <a:xfrm>
            <a:off x="2338628" y="3093652"/>
            <a:ext cx="5380800" cy="19008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Campaign Approach</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Description and Marketing Objective</a:t>
            </a:r>
            <a:endParaRPr sz="2000"/>
          </a:p>
        </p:txBody>
      </p:sp>
      <p:sp>
        <p:nvSpPr>
          <p:cNvPr id="101" name="Google Shape;101;p27"/>
          <p:cNvSpPr/>
          <p:nvPr/>
        </p:nvSpPr>
        <p:spPr>
          <a:xfrm>
            <a:off x="4636294" y="2830522"/>
            <a:ext cx="785700" cy="57600"/>
          </a:xfrm>
          <a:prstGeom prst="rect">
            <a:avLst/>
          </a:prstGeom>
          <a:solidFill>
            <a:srgbClr val="DBE2E8"/>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5"/>
          <p:cNvSpPr txBox="1"/>
          <p:nvPr>
            <p:ph type="title"/>
          </p:nvPr>
        </p:nvSpPr>
        <p:spPr>
          <a:xfrm>
            <a:off x="0" y="-1"/>
            <a:ext cx="9372900" cy="12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525C65"/>
                </a:solidFill>
              </a:rPr>
              <a:t>Recommendations for future campaigns</a:t>
            </a:r>
            <a:endParaRPr b="1" sz="4000">
              <a:solidFill>
                <a:srgbClr val="525C65"/>
              </a:solidFill>
            </a:endParaRPr>
          </a:p>
          <a:p>
            <a:pPr indent="0" lvl="0" marL="0" rtl="0" algn="l">
              <a:lnSpc>
                <a:spcPct val="115000"/>
              </a:lnSpc>
              <a:spcBef>
                <a:spcPts val="0"/>
              </a:spcBef>
              <a:spcAft>
                <a:spcPts val="0"/>
              </a:spcAft>
              <a:buNone/>
            </a:pPr>
            <a:r>
              <a:t/>
            </a:r>
            <a:endParaRPr b="1">
              <a:solidFill>
                <a:srgbClr val="525C65"/>
              </a:solidFill>
            </a:endParaRPr>
          </a:p>
          <a:p>
            <a:pPr indent="0" lvl="0" marL="0" marR="0" rtl="0" algn="l">
              <a:lnSpc>
                <a:spcPct val="115000"/>
              </a:lnSpc>
              <a:spcBef>
                <a:spcPts val="0"/>
              </a:spcBef>
              <a:spcAft>
                <a:spcPts val="0"/>
              </a:spcAft>
              <a:buNone/>
            </a:pPr>
            <a:r>
              <a:t/>
            </a:r>
            <a:endParaRPr b="1">
              <a:solidFill>
                <a:srgbClr val="525C65"/>
              </a:solidFill>
            </a:endParaRPr>
          </a:p>
        </p:txBody>
      </p:sp>
      <p:sp>
        <p:nvSpPr>
          <p:cNvPr id="222" name="Google Shape;222;p45"/>
          <p:cNvSpPr txBox="1"/>
          <p:nvPr>
            <p:ph idx="1" type="body"/>
          </p:nvPr>
        </p:nvSpPr>
        <p:spPr>
          <a:xfrm>
            <a:off x="0" y="1153828"/>
            <a:ext cx="10058400" cy="673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Light"/>
              <a:ea typeface="Open Sans Light"/>
              <a:cs typeface="Open Sans Light"/>
              <a:sym typeface="Open Sans Light"/>
            </a:endParaRPr>
          </a:p>
          <a:p>
            <a:pPr indent="-342900" lvl="1" marL="914400" rtl="0" algn="l">
              <a:spcBef>
                <a:spcPts val="1600"/>
              </a:spcBef>
              <a:spcAft>
                <a:spcPts val="0"/>
              </a:spcAft>
              <a:buSzPts val="1800"/>
              <a:buFont typeface="Open Sans Light"/>
              <a:buChar char="○"/>
            </a:pPr>
            <a:r>
              <a:rPr lang="en" sz="1800">
                <a:highlight>
                  <a:srgbClr val="FFFFFF"/>
                </a:highlight>
                <a:latin typeface="Open Sans Light"/>
                <a:ea typeface="Open Sans Light"/>
                <a:cs typeface="Open Sans Light"/>
                <a:sym typeface="Open Sans Light"/>
              </a:rPr>
              <a:t>I would focus on Ads and keywords both to bring about a successful campaign The keyword has to be attractive do as to increase the numbers of click and increase conversion rate.</a:t>
            </a:r>
            <a:endParaRPr sz="1800">
              <a:highlight>
                <a:srgbClr val="FFFFFF"/>
              </a:highlight>
              <a:latin typeface="Open Sans Light"/>
              <a:ea typeface="Open Sans Light"/>
              <a:cs typeface="Open Sans Light"/>
              <a:sym typeface="Open Sans Light"/>
            </a:endParaRPr>
          </a:p>
          <a:p>
            <a:pPr indent="-342900" lvl="1" marL="914400" rtl="0" algn="l">
              <a:spcBef>
                <a:spcPts val="0"/>
              </a:spcBef>
              <a:spcAft>
                <a:spcPts val="0"/>
              </a:spcAft>
              <a:buSzPts val="1800"/>
              <a:buFont typeface="Open Sans Light"/>
              <a:buChar char="○"/>
            </a:pPr>
            <a:r>
              <a:rPr lang="en" sz="1800">
                <a:highlight>
                  <a:srgbClr val="FFFFFF"/>
                </a:highlight>
                <a:latin typeface="Open Sans Light"/>
                <a:ea typeface="Open Sans Light"/>
                <a:cs typeface="Open Sans Light"/>
                <a:sym typeface="Open Sans Light"/>
              </a:rPr>
              <a:t>I would change head line 5 to digital marketing online course and  the description will be build your career in digital marketing with Udacity today and for headline 5 I would change it to learn the basics of digital marketing online and the description would be digital marketing online course within a month with intense training and certification</a:t>
            </a:r>
            <a:endParaRPr sz="1800">
              <a:highlight>
                <a:srgbClr val="FFFFFF"/>
              </a:highlight>
              <a:latin typeface="Open Sans Light"/>
              <a:ea typeface="Open Sans Light"/>
              <a:cs typeface="Open Sans Light"/>
              <a:sym typeface="Open Sans Light"/>
            </a:endParaRPr>
          </a:p>
          <a:p>
            <a:pPr indent="-342900" lvl="1" marL="914400" rtl="0" algn="l">
              <a:spcBef>
                <a:spcPts val="0"/>
              </a:spcBef>
              <a:spcAft>
                <a:spcPts val="0"/>
              </a:spcAft>
              <a:buSzPts val="1800"/>
              <a:buFont typeface="Open Sans Light"/>
              <a:buChar char="○"/>
            </a:pPr>
            <a:r>
              <a:rPr lang="en" sz="1800">
                <a:highlight>
                  <a:srgbClr val="FFFFFF"/>
                </a:highlight>
                <a:latin typeface="Open Sans Light"/>
                <a:ea typeface="Open Sans Light"/>
                <a:cs typeface="Open Sans Light"/>
                <a:sym typeface="Open Sans Light"/>
              </a:rPr>
              <a:t>I would change +social media marketing+course+Udacity+Undergraduate  this key word will attract undergraduate and graduate alike who are looking to branch into another career an opportunity with which Udacity will provide a learning environment for online</a:t>
            </a:r>
            <a:endParaRPr sz="1800">
              <a:highlight>
                <a:srgbClr val="FFFFFF"/>
              </a:highlight>
              <a:latin typeface="Open Sans Light"/>
              <a:ea typeface="Open Sans Light"/>
              <a:cs typeface="Open Sans Light"/>
              <a:sym typeface="Open Sans Light"/>
            </a:endParaRPr>
          </a:p>
          <a:p>
            <a:pPr indent="0" lvl="0" marL="914400" rtl="0" algn="l">
              <a:spcBef>
                <a:spcPts val="2200"/>
              </a:spcBef>
              <a:spcAft>
                <a:spcPts val="0"/>
              </a:spcAft>
              <a:buNone/>
            </a:pPr>
            <a:r>
              <a:t/>
            </a:r>
            <a:endParaRPr sz="1800">
              <a:latin typeface="Open Sans Light"/>
              <a:ea typeface="Open Sans Light"/>
              <a:cs typeface="Open Sans Light"/>
              <a:sym typeface="Open Sans Light"/>
            </a:endParaRPr>
          </a:p>
          <a:p>
            <a:pPr indent="0" lvl="0" marL="0" rtl="0" algn="l">
              <a:spcBef>
                <a:spcPts val="2200"/>
              </a:spcBef>
              <a:spcAft>
                <a:spcPts val="1600"/>
              </a:spcAft>
              <a:buNone/>
            </a:pPr>
            <a:br>
              <a:rPr lang="en">
                <a:latin typeface="Open Sans Light"/>
                <a:ea typeface="Open Sans Light"/>
                <a:cs typeface="Open Sans Light"/>
                <a:sym typeface="Open Sans Light"/>
              </a:rPr>
            </a:br>
            <a:endParaRPr>
              <a:latin typeface="Open Sans Light"/>
              <a:ea typeface="Open Sans Light"/>
              <a:cs typeface="Open Sans Light"/>
              <a:sym typeface="Open Sans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8"/>
          <p:cNvSpPr txBox="1"/>
          <p:nvPr>
            <p:ph type="title"/>
          </p:nvPr>
        </p:nvSpPr>
        <p:spPr>
          <a:xfrm>
            <a:off x="342875" y="534450"/>
            <a:ext cx="9372900" cy="865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4000">
                <a:solidFill>
                  <a:srgbClr val="525C65"/>
                </a:solidFill>
              </a:rPr>
              <a:t>1. Campaign Approach</a:t>
            </a:r>
            <a:endParaRPr b="1" sz="4000">
              <a:solidFill>
                <a:srgbClr val="525C65"/>
              </a:solidFill>
            </a:endParaRPr>
          </a:p>
          <a:p>
            <a:pPr indent="0" lvl="0" marL="0" marR="0" rtl="0" algn="l">
              <a:lnSpc>
                <a:spcPct val="115000"/>
              </a:lnSpc>
              <a:spcBef>
                <a:spcPts val="0"/>
              </a:spcBef>
              <a:spcAft>
                <a:spcPts val="0"/>
              </a:spcAft>
              <a:buClr>
                <a:schemeClr val="dk1"/>
              </a:buClr>
              <a:buSzPts val="1100"/>
              <a:buFont typeface="Arial"/>
              <a:buNone/>
            </a:pPr>
            <a:r>
              <a:t/>
            </a:r>
            <a:endParaRPr b="1">
              <a:solidFill>
                <a:srgbClr val="525C65"/>
              </a:solidFill>
            </a:endParaRPr>
          </a:p>
        </p:txBody>
      </p:sp>
      <p:sp>
        <p:nvSpPr>
          <p:cNvPr id="107" name="Google Shape;107;p28"/>
          <p:cNvSpPr txBox="1"/>
          <p:nvPr>
            <p:ph idx="1" type="body"/>
          </p:nvPr>
        </p:nvSpPr>
        <p:spPr>
          <a:xfrm>
            <a:off x="342875" y="1263350"/>
            <a:ext cx="9372900" cy="2584200"/>
          </a:xfrm>
          <a:prstGeom prst="rect">
            <a:avLst/>
          </a:prstGeom>
        </p:spPr>
        <p:txBody>
          <a:bodyPr anchorCtr="0" anchor="t" bIns="91425" lIns="91425" spcFirstLastPara="1" rIns="91425" wrap="square" tIns="91425">
            <a:noAutofit/>
          </a:bodyPr>
          <a:lstStyle/>
          <a:p>
            <a:pPr indent="-311150" lvl="0" marL="285750" rtl="0" algn="l">
              <a:spcBef>
                <a:spcPts val="0"/>
              </a:spcBef>
              <a:spcAft>
                <a:spcPts val="0"/>
              </a:spcAft>
              <a:buClr>
                <a:srgbClr val="525C65"/>
              </a:buClr>
              <a:buSzPts val="2200"/>
              <a:buFont typeface="Open Sans Light"/>
              <a:buChar char="●"/>
            </a:pPr>
            <a:r>
              <a:rPr lang="en" sz="2200">
                <a:solidFill>
                  <a:srgbClr val="525C65"/>
                </a:solidFill>
                <a:latin typeface="Open Sans Light"/>
                <a:ea typeface="Open Sans Light"/>
                <a:cs typeface="Open Sans Light"/>
                <a:sym typeface="Open Sans Light"/>
              </a:rPr>
              <a:t>Udacity has launched a campaign to advertise for the Digital Marketing Nanodegree Program</a:t>
            </a:r>
            <a:endParaRPr sz="2200">
              <a:solidFill>
                <a:srgbClr val="525C65"/>
              </a:solidFill>
              <a:latin typeface="Open Sans Light"/>
              <a:ea typeface="Open Sans Light"/>
              <a:cs typeface="Open Sans Light"/>
              <a:sym typeface="Open Sans Light"/>
            </a:endParaRPr>
          </a:p>
          <a:p>
            <a:pPr indent="-311150" lvl="0" marL="285750" rtl="0" algn="l">
              <a:spcBef>
                <a:spcPts val="0"/>
              </a:spcBef>
              <a:spcAft>
                <a:spcPts val="0"/>
              </a:spcAft>
              <a:buClr>
                <a:srgbClr val="525C65"/>
              </a:buClr>
              <a:buSzPts val="2200"/>
              <a:buFont typeface="Open Sans Light"/>
              <a:buChar char="●"/>
            </a:pPr>
            <a:r>
              <a:rPr lang="en" sz="2200">
                <a:solidFill>
                  <a:srgbClr val="525C65"/>
                </a:solidFill>
                <a:latin typeface="Open Sans Light"/>
                <a:ea typeface="Open Sans Light"/>
                <a:cs typeface="Open Sans Light"/>
                <a:sym typeface="Open Sans Light"/>
              </a:rPr>
              <a:t>The campaign is divided into two </a:t>
            </a:r>
            <a:r>
              <a:rPr lang="en" sz="2200" u="sng">
                <a:solidFill>
                  <a:schemeClr val="hlink"/>
                </a:solidFill>
                <a:latin typeface="Open Sans Light"/>
                <a:ea typeface="Open Sans Light"/>
                <a:cs typeface="Open Sans Light"/>
                <a:sym typeface="Open Sans Light"/>
                <a:hlinkClick action="ppaction://hlinksldjump" r:id="rId3"/>
              </a:rPr>
              <a:t>ad groups</a:t>
            </a:r>
            <a:r>
              <a:rPr lang="en" sz="2200">
                <a:solidFill>
                  <a:srgbClr val="525C65"/>
                </a:solidFill>
                <a:latin typeface="Open Sans Light"/>
                <a:ea typeface="Open Sans Light"/>
                <a:cs typeface="Open Sans Light"/>
                <a:sym typeface="Open Sans Light"/>
              </a:rPr>
              <a:t>, one targeting customers in the Awareness stage and one targeting customers in the Interest stage</a:t>
            </a:r>
            <a:endParaRPr sz="2200">
              <a:solidFill>
                <a:srgbClr val="525C65"/>
              </a:solidFill>
              <a:latin typeface="Open Sans Light"/>
              <a:ea typeface="Open Sans Light"/>
              <a:cs typeface="Open Sans Light"/>
              <a:sym typeface="Open Sans Light"/>
            </a:endParaRPr>
          </a:p>
          <a:p>
            <a:pPr indent="-311150" lvl="0" marL="285750" rtl="0" algn="l">
              <a:spcBef>
                <a:spcPts val="0"/>
              </a:spcBef>
              <a:spcAft>
                <a:spcPts val="0"/>
              </a:spcAft>
              <a:buClr>
                <a:srgbClr val="525C65"/>
              </a:buClr>
              <a:buSzPts val="2200"/>
              <a:buFont typeface="Open Sans Light"/>
              <a:buChar char="●"/>
            </a:pPr>
            <a:r>
              <a:rPr lang="en" sz="2200">
                <a:solidFill>
                  <a:srgbClr val="525C65"/>
                </a:solidFill>
                <a:latin typeface="Open Sans Light"/>
                <a:ea typeface="Open Sans Light"/>
                <a:cs typeface="Open Sans Light"/>
                <a:sym typeface="Open Sans Light"/>
              </a:rPr>
              <a:t>Each ad group uses responsive search ads, with multiple options for the ad headline and description</a:t>
            </a:r>
            <a:endParaRPr sz="2200">
              <a:solidFill>
                <a:srgbClr val="525C65"/>
              </a:solidFill>
              <a:latin typeface="Open Sans Light"/>
              <a:ea typeface="Open Sans Light"/>
              <a:cs typeface="Open Sans Light"/>
              <a:sym typeface="Open Sans Light"/>
            </a:endParaRPr>
          </a:p>
          <a:p>
            <a:pPr indent="-311150" lvl="0" marL="285750" rtl="0" algn="l">
              <a:spcBef>
                <a:spcPts val="0"/>
              </a:spcBef>
              <a:spcAft>
                <a:spcPts val="0"/>
              </a:spcAft>
              <a:buClr>
                <a:srgbClr val="525C65"/>
              </a:buClr>
              <a:buSzPts val="2200"/>
              <a:buFont typeface="Open Sans Light"/>
              <a:buChar char="●"/>
            </a:pPr>
            <a:r>
              <a:rPr lang="en" sz="2200">
                <a:solidFill>
                  <a:srgbClr val="525C65"/>
                </a:solidFill>
                <a:latin typeface="Open Sans Light"/>
                <a:ea typeface="Open Sans Light"/>
                <a:cs typeface="Open Sans Light"/>
                <a:sym typeface="Open Sans Light"/>
              </a:rPr>
              <a:t>When users click on an ad, they are taken to the </a:t>
            </a:r>
            <a:r>
              <a:rPr lang="en" sz="2200" u="sng">
                <a:solidFill>
                  <a:schemeClr val="hlink"/>
                </a:solidFill>
                <a:latin typeface="Open Sans Light"/>
                <a:ea typeface="Open Sans Light"/>
                <a:cs typeface="Open Sans Light"/>
                <a:sym typeface="Open Sans Light"/>
                <a:hlinkClick r:id="rId4"/>
              </a:rPr>
              <a:t>overview page</a:t>
            </a:r>
            <a:r>
              <a:rPr lang="en" sz="2200">
                <a:solidFill>
                  <a:srgbClr val="525C65"/>
                </a:solidFill>
                <a:latin typeface="Open Sans Light"/>
                <a:ea typeface="Open Sans Light"/>
                <a:cs typeface="Open Sans Light"/>
                <a:sym typeface="Open Sans Light"/>
              </a:rPr>
              <a:t> for the Digital Marketing Nanodegree Program, where they can click a button to download the program syllabus. This conversion has an estimated value of $5.</a:t>
            </a:r>
            <a:endParaRPr sz="2200">
              <a:solidFill>
                <a:srgbClr val="525C65"/>
              </a:solidFill>
              <a:latin typeface="Open Sans Light"/>
              <a:ea typeface="Open Sans Light"/>
              <a:cs typeface="Open Sans Light"/>
              <a:sym typeface="Open Sans Light"/>
            </a:endParaRPr>
          </a:p>
        </p:txBody>
      </p:sp>
      <p:sp>
        <p:nvSpPr>
          <p:cNvPr id="108" name="Google Shape;108;p28"/>
          <p:cNvSpPr txBox="1"/>
          <p:nvPr>
            <p:ph type="title"/>
          </p:nvPr>
        </p:nvSpPr>
        <p:spPr>
          <a:xfrm>
            <a:off x="342750" y="5369276"/>
            <a:ext cx="9372900" cy="749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4000">
                <a:solidFill>
                  <a:srgbClr val="525C65"/>
                </a:solidFill>
              </a:rPr>
              <a:t>2. Marketing Objective  </a:t>
            </a:r>
            <a:endParaRPr sz="4000"/>
          </a:p>
        </p:txBody>
      </p:sp>
      <p:sp>
        <p:nvSpPr>
          <p:cNvPr id="109" name="Google Shape;109;p28"/>
          <p:cNvSpPr txBox="1"/>
          <p:nvPr>
            <p:ph idx="1" type="body"/>
          </p:nvPr>
        </p:nvSpPr>
        <p:spPr>
          <a:xfrm>
            <a:off x="239851" y="6393898"/>
            <a:ext cx="9475800" cy="1378500"/>
          </a:xfrm>
          <a:prstGeom prst="rect">
            <a:avLst/>
          </a:prstGeom>
        </p:spPr>
        <p:txBody>
          <a:bodyPr anchorCtr="0" anchor="t" bIns="91425" lIns="91425" spcFirstLastPara="1" rIns="91425" wrap="square" tIns="91425">
            <a:noAutofit/>
          </a:bodyPr>
          <a:lstStyle/>
          <a:p>
            <a:pPr indent="-311150" lvl="0" marL="285750" rtl="0" algn="l">
              <a:lnSpc>
                <a:spcPct val="115000"/>
              </a:lnSpc>
              <a:spcBef>
                <a:spcPts val="0"/>
              </a:spcBef>
              <a:spcAft>
                <a:spcPts val="0"/>
              </a:spcAft>
              <a:buClr>
                <a:srgbClr val="525C65"/>
              </a:buClr>
              <a:buSzPts val="2200"/>
              <a:buFont typeface="Open Sans Light"/>
              <a:buChar char="●"/>
            </a:pPr>
            <a:r>
              <a:rPr lang="en" sz="2200">
                <a:solidFill>
                  <a:srgbClr val="525C65"/>
                </a:solidFill>
                <a:highlight>
                  <a:srgbClr val="FFFFFF"/>
                </a:highlight>
                <a:latin typeface="Open Sans Light"/>
                <a:ea typeface="Open Sans Light"/>
                <a:cs typeface="Open Sans Light"/>
                <a:sym typeface="Open Sans Light"/>
              </a:rPr>
              <a:t>The campaign’s marketing objective is to gather at least 200 conversions (syllabus downloads), with a conversion rate of at least 10%</a:t>
            </a:r>
            <a:endParaRPr sz="2200">
              <a:latin typeface="Open Sans Light"/>
              <a:ea typeface="Open Sans Light"/>
              <a:cs typeface="Open Sans Light"/>
              <a:sym typeface="Open Sans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1E6DE"/>
        </a:solidFill>
      </p:bgPr>
    </p:bg>
    <p:spTree>
      <p:nvGrpSpPr>
        <p:cNvPr id="113" name="Shape 113"/>
        <p:cNvGrpSpPr/>
        <p:nvPr/>
      </p:nvGrpSpPr>
      <p:grpSpPr>
        <a:xfrm>
          <a:off x="0" y="0"/>
          <a:ext cx="0" cy="0"/>
          <a:chOff x="0" y="0"/>
          <a:chExt cx="0" cy="0"/>
        </a:xfrm>
      </p:grpSpPr>
      <p:sp>
        <p:nvSpPr>
          <p:cNvPr id="114" name="Google Shape;114;p29"/>
          <p:cNvSpPr/>
          <p:nvPr/>
        </p:nvSpPr>
        <p:spPr>
          <a:xfrm>
            <a:off x="2338628" y="3093652"/>
            <a:ext cx="5380800" cy="19008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Ad Groups</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Ads and Keywords</a:t>
            </a:r>
            <a:endParaRPr sz="2000"/>
          </a:p>
        </p:txBody>
      </p:sp>
      <p:sp>
        <p:nvSpPr>
          <p:cNvPr id="115" name="Google Shape;115;p29"/>
          <p:cNvSpPr/>
          <p:nvPr/>
        </p:nvSpPr>
        <p:spPr>
          <a:xfrm>
            <a:off x="4636294" y="2830522"/>
            <a:ext cx="785700" cy="57600"/>
          </a:xfrm>
          <a:prstGeom prst="rect">
            <a:avLst/>
          </a:prstGeom>
          <a:solidFill>
            <a:srgbClr val="DBE2E8"/>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0"/>
          <p:cNvSpPr txBox="1"/>
          <p:nvPr>
            <p:ph type="title"/>
          </p:nvPr>
        </p:nvSpPr>
        <p:spPr>
          <a:xfrm>
            <a:off x="342870" y="672482"/>
            <a:ext cx="9372900" cy="86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525C65"/>
                </a:solidFill>
              </a:rPr>
              <a:t>Ad Group #1: Ads</a:t>
            </a:r>
            <a:r>
              <a:rPr lang="en" sz="4000">
                <a:solidFill>
                  <a:srgbClr val="525C65"/>
                </a:solidFill>
              </a:rPr>
              <a:t> </a:t>
            </a:r>
            <a:endParaRPr sz="4000">
              <a:solidFill>
                <a:srgbClr val="525C65"/>
              </a:solidFill>
            </a:endParaRPr>
          </a:p>
          <a:p>
            <a:pPr indent="0" lvl="0" marL="0" rtl="0" algn="l">
              <a:lnSpc>
                <a:spcPct val="115000"/>
              </a:lnSpc>
              <a:spcBef>
                <a:spcPts val="0"/>
              </a:spcBef>
              <a:spcAft>
                <a:spcPts val="0"/>
              </a:spcAft>
              <a:buNone/>
            </a:pPr>
            <a:r>
              <a:t/>
            </a:r>
            <a:endParaRPr b="1">
              <a:solidFill>
                <a:srgbClr val="525C65"/>
              </a:solidFill>
            </a:endParaRPr>
          </a:p>
          <a:p>
            <a:pPr indent="0" lvl="0" marL="0" marR="0" rtl="0" algn="l">
              <a:lnSpc>
                <a:spcPct val="115000"/>
              </a:lnSpc>
              <a:spcBef>
                <a:spcPts val="0"/>
              </a:spcBef>
              <a:spcAft>
                <a:spcPts val="0"/>
              </a:spcAft>
              <a:buNone/>
            </a:pPr>
            <a:r>
              <a:t/>
            </a:r>
            <a:endParaRPr b="1">
              <a:solidFill>
                <a:srgbClr val="525C65"/>
              </a:solidFill>
            </a:endParaRPr>
          </a:p>
        </p:txBody>
      </p:sp>
      <p:pic>
        <p:nvPicPr>
          <p:cNvPr id="121" name="Google Shape;121;p30"/>
          <p:cNvPicPr preferRelativeResize="0"/>
          <p:nvPr/>
        </p:nvPicPr>
        <p:blipFill>
          <a:blip r:embed="rId3">
            <a:alphaModFix/>
          </a:blip>
          <a:stretch>
            <a:fillRect/>
          </a:stretch>
        </p:blipFill>
        <p:spPr>
          <a:xfrm>
            <a:off x="152400" y="1690382"/>
            <a:ext cx="9753600" cy="2820728"/>
          </a:xfrm>
          <a:prstGeom prst="rect">
            <a:avLst/>
          </a:prstGeom>
          <a:noFill/>
          <a:ln>
            <a:noFill/>
          </a:ln>
        </p:spPr>
      </p:pic>
      <p:sp>
        <p:nvSpPr>
          <p:cNvPr id="122" name="Google Shape;122;p30"/>
          <p:cNvSpPr txBox="1"/>
          <p:nvPr/>
        </p:nvSpPr>
        <p:spPr>
          <a:xfrm>
            <a:off x="990300" y="6179550"/>
            <a:ext cx="8077800" cy="7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Open Sans"/>
                <a:ea typeface="Open Sans"/>
                <a:cs typeface="Open Sans"/>
                <a:sym typeface="Open Sans"/>
              </a:rPr>
              <a:t>Data is also available in </a:t>
            </a:r>
            <a:r>
              <a:rPr i="1" lang="en" u="sng">
                <a:solidFill>
                  <a:schemeClr val="hlink"/>
                </a:solidFill>
                <a:latin typeface="Open Sans"/>
                <a:ea typeface="Open Sans"/>
                <a:cs typeface="Open Sans"/>
                <a:sym typeface="Open Sans"/>
                <a:hlinkClick r:id="rId4"/>
              </a:rPr>
              <a:t>this spreadsheet</a:t>
            </a:r>
            <a:endParaRPr i="1">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1"/>
          <p:cNvSpPr txBox="1"/>
          <p:nvPr>
            <p:ph type="title"/>
          </p:nvPr>
        </p:nvSpPr>
        <p:spPr>
          <a:xfrm>
            <a:off x="342870" y="672482"/>
            <a:ext cx="9372900" cy="86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525C65"/>
                </a:solidFill>
              </a:rPr>
              <a:t>Ad Group #2: Ads</a:t>
            </a:r>
            <a:r>
              <a:rPr lang="en" sz="4000">
                <a:solidFill>
                  <a:srgbClr val="525C65"/>
                </a:solidFill>
              </a:rPr>
              <a:t> </a:t>
            </a:r>
            <a:endParaRPr sz="4000">
              <a:solidFill>
                <a:srgbClr val="525C65"/>
              </a:solidFill>
            </a:endParaRPr>
          </a:p>
          <a:p>
            <a:pPr indent="0" lvl="0" marL="0" rtl="0" algn="l">
              <a:lnSpc>
                <a:spcPct val="115000"/>
              </a:lnSpc>
              <a:spcBef>
                <a:spcPts val="0"/>
              </a:spcBef>
              <a:spcAft>
                <a:spcPts val="0"/>
              </a:spcAft>
              <a:buNone/>
            </a:pPr>
            <a:r>
              <a:t/>
            </a:r>
            <a:endParaRPr b="1">
              <a:solidFill>
                <a:srgbClr val="525C65"/>
              </a:solidFill>
            </a:endParaRPr>
          </a:p>
          <a:p>
            <a:pPr indent="0" lvl="0" marL="0" marR="0" rtl="0" algn="l">
              <a:lnSpc>
                <a:spcPct val="115000"/>
              </a:lnSpc>
              <a:spcBef>
                <a:spcPts val="0"/>
              </a:spcBef>
              <a:spcAft>
                <a:spcPts val="0"/>
              </a:spcAft>
              <a:buNone/>
            </a:pPr>
            <a:r>
              <a:t/>
            </a:r>
            <a:endParaRPr b="1">
              <a:solidFill>
                <a:srgbClr val="525C65"/>
              </a:solidFill>
            </a:endParaRPr>
          </a:p>
        </p:txBody>
      </p:sp>
      <p:pic>
        <p:nvPicPr>
          <p:cNvPr id="128" name="Google Shape;128;p31"/>
          <p:cNvPicPr preferRelativeResize="0"/>
          <p:nvPr/>
        </p:nvPicPr>
        <p:blipFill>
          <a:blip r:embed="rId3">
            <a:alphaModFix/>
          </a:blip>
          <a:stretch>
            <a:fillRect/>
          </a:stretch>
        </p:blipFill>
        <p:spPr>
          <a:xfrm>
            <a:off x="152400" y="1690382"/>
            <a:ext cx="9753601" cy="2815822"/>
          </a:xfrm>
          <a:prstGeom prst="rect">
            <a:avLst/>
          </a:prstGeom>
          <a:noFill/>
          <a:ln>
            <a:noFill/>
          </a:ln>
        </p:spPr>
      </p:pic>
      <p:sp>
        <p:nvSpPr>
          <p:cNvPr id="129" name="Google Shape;129;p31"/>
          <p:cNvSpPr txBox="1"/>
          <p:nvPr/>
        </p:nvSpPr>
        <p:spPr>
          <a:xfrm>
            <a:off x="990300" y="6179550"/>
            <a:ext cx="8077800" cy="7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Open Sans"/>
                <a:ea typeface="Open Sans"/>
                <a:cs typeface="Open Sans"/>
                <a:sym typeface="Open Sans"/>
              </a:rPr>
              <a:t>Data is also available in </a:t>
            </a:r>
            <a:r>
              <a:rPr i="1" lang="en" u="sng">
                <a:solidFill>
                  <a:schemeClr val="hlink"/>
                </a:solidFill>
                <a:latin typeface="Open Sans"/>
                <a:ea typeface="Open Sans"/>
                <a:cs typeface="Open Sans"/>
                <a:sym typeface="Open Sans"/>
                <a:hlinkClick r:id="rId4"/>
              </a:rPr>
              <a:t>this spreadsheet</a:t>
            </a:r>
            <a:endParaRPr i="1">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2"/>
          <p:cNvSpPr txBox="1"/>
          <p:nvPr>
            <p:ph type="title"/>
          </p:nvPr>
        </p:nvSpPr>
        <p:spPr>
          <a:xfrm>
            <a:off x="342870" y="672482"/>
            <a:ext cx="9372900" cy="86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525C65"/>
                </a:solidFill>
              </a:rPr>
              <a:t>Ad Group #1: Keywords</a:t>
            </a:r>
            <a:endParaRPr sz="4000">
              <a:solidFill>
                <a:srgbClr val="525C65"/>
              </a:solidFill>
            </a:endParaRPr>
          </a:p>
          <a:p>
            <a:pPr indent="0" lvl="0" marL="0" rtl="0" algn="l">
              <a:lnSpc>
                <a:spcPct val="115000"/>
              </a:lnSpc>
              <a:spcBef>
                <a:spcPts val="0"/>
              </a:spcBef>
              <a:spcAft>
                <a:spcPts val="0"/>
              </a:spcAft>
              <a:buNone/>
            </a:pPr>
            <a:r>
              <a:t/>
            </a:r>
            <a:endParaRPr b="1">
              <a:solidFill>
                <a:srgbClr val="525C65"/>
              </a:solidFill>
            </a:endParaRPr>
          </a:p>
          <a:p>
            <a:pPr indent="0" lvl="0" marL="0" marR="0" rtl="0" algn="l">
              <a:lnSpc>
                <a:spcPct val="115000"/>
              </a:lnSpc>
              <a:spcBef>
                <a:spcPts val="0"/>
              </a:spcBef>
              <a:spcAft>
                <a:spcPts val="0"/>
              </a:spcAft>
              <a:buNone/>
            </a:pPr>
            <a:r>
              <a:t/>
            </a:r>
            <a:endParaRPr b="1">
              <a:solidFill>
                <a:srgbClr val="525C65"/>
              </a:solidFill>
            </a:endParaRPr>
          </a:p>
        </p:txBody>
      </p:sp>
      <p:sp>
        <p:nvSpPr>
          <p:cNvPr id="135" name="Google Shape;135;p32"/>
          <p:cNvSpPr txBox="1"/>
          <p:nvPr/>
        </p:nvSpPr>
        <p:spPr>
          <a:xfrm>
            <a:off x="990300" y="6179550"/>
            <a:ext cx="8077800" cy="7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Open Sans"/>
                <a:ea typeface="Open Sans"/>
                <a:cs typeface="Open Sans"/>
                <a:sym typeface="Open Sans"/>
              </a:rPr>
              <a:t>D</a:t>
            </a:r>
            <a:r>
              <a:rPr i="1" lang="en">
                <a:latin typeface="Open Sans"/>
                <a:ea typeface="Open Sans"/>
                <a:cs typeface="Open Sans"/>
                <a:sym typeface="Open Sans"/>
              </a:rPr>
              <a:t>ata is also available in </a:t>
            </a:r>
            <a:r>
              <a:rPr i="1" lang="en" u="sng">
                <a:solidFill>
                  <a:schemeClr val="hlink"/>
                </a:solidFill>
                <a:latin typeface="Open Sans"/>
                <a:ea typeface="Open Sans"/>
                <a:cs typeface="Open Sans"/>
                <a:sym typeface="Open Sans"/>
                <a:hlinkClick r:id="rId3"/>
              </a:rPr>
              <a:t>this spreadsheet</a:t>
            </a:r>
            <a:endParaRPr i="1">
              <a:latin typeface="Open Sans"/>
              <a:ea typeface="Open Sans"/>
              <a:cs typeface="Open Sans"/>
              <a:sym typeface="Open Sans"/>
            </a:endParaRPr>
          </a:p>
        </p:txBody>
      </p:sp>
      <p:pic>
        <p:nvPicPr>
          <p:cNvPr id="136" name="Google Shape;136;p32"/>
          <p:cNvPicPr preferRelativeResize="0"/>
          <p:nvPr/>
        </p:nvPicPr>
        <p:blipFill>
          <a:blip r:embed="rId4">
            <a:alphaModFix/>
          </a:blip>
          <a:stretch>
            <a:fillRect/>
          </a:stretch>
        </p:blipFill>
        <p:spPr>
          <a:xfrm>
            <a:off x="152400" y="1690382"/>
            <a:ext cx="9753601" cy="389621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3"/>
          <p:cNvSpPr txBox="1"/>
          <p:nvPr>
            <p:ph type="title"/>
          </p:nvPr>
        </p:nvSpPr>
        <p:spPr>
          <a:xfrm>
            <a:off x="342870" y="672482"/>
            <a:ext cx="9372900" cy="86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525C65"/>
                </a:solidFill>
              </a:rPr>
              <a:t>Ad Group #2: Keywords</a:t>
            </a:r>
            <a:r>
              <a:rPr lang="en" sz="4000">
                <a:solidFill>
                  <a:srgbClr val="525C65"/>
                </a:solidFill>
              </a:rPr>
              <a:t> </a:t>
            </a:r>
            <a:endParaRPr sz="4000">
              <a:solidFill>
                <a:srgbClr val="525C65"/>
              </a:solidFill>
            </a:endParaRPr>
          </a:p>
          <a:p>
            <a:pPr indent="0" lvl="0" marL="0" rtl="0" algn="l">
              <a:lnSpc>
                <a:spcPct val="115000"/>
              </a:lnSpc>
              <a:spcBef>
                <a:spcPts val="0"/>
              </a:spcBef>
              <a:spcAft>
                <a:spcPts val="0"/>
              </a:spcAft>
              <a:buNone/>
            </a:pPr>
            <a:r>
              <a:t/>
            </a:r>
            <a:endParaRPr b="1">
              <a:solidFill>
                <a:srgbClr val="525C65"/>
              </a:solidFill>
            </a:endParaRPr>
          </a:p>
          <a:p>
            <a:pPr indent="0" lvl="0" marL="0" marR="0" rtl="0" algn="l">
              <a:lnSpc>
                <a:spcPct val="115000"/>
              </a:lnSpc>
              <a:spcBef>
                <a:spcPts val="0"/>
              </a:spcBef>
              <a:spcAft>
                <a:spcPts val="0"/>
              </a:spcAft>
              <a:buNone/>
            </a:pPr>
            <a:r>
              <a:t/>
            </a:r>
            <a:endParaRPr b="1">
              <a:solidFill>
                <a:srgbClr val="525C65"/>
              </a:solidFill>
            </a:endParaRPr>
          </a:p>
        </p:txBody>
      </p:sp>
      <p:sp>
        <p:nvSpPr>
          <p:cNvPr id="142" name="Google Shape;142;p33"/>
          <p:cNvSpPr txBox="1"/>
          <p:nvPr/>
        </p:nvSpPr>
        <p:spPr>
          <a:xfrm>
            <a:off x="990300" y="6179550"/>
            <a:ext cx="8077800" cy="7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Open Sans"/>
                <a:ea typeface="Open Sans"/>
                <a:cs typeface="Open Sans"/>
                <a:sym typeface="Open Sans"/>
              </a:rPr>
              <a:t>Data is also available in </a:t>
            </a:r>
            <a:r>
              <a:rPr i="1" lang="en" u="sng">
                <a:solidFill>
                  <a:schemeClr val="hlink"/>
                </a:solidFill>
                <a:latin typeface="Open Sans"/>
                <a:ea typeface="Open Sans"/>
                <a:cs typeface="Open Sans"/>
                <a:sym typeface="Open Sans"/>
                <a:hlinkClick r:id="rId3"/>
              </a:rPr>
              <a:t>this spreadsheet</a:t>
            </a:r>
            <a:endParaRPr i="1">
              <a:latin typeface="Open Sans"/>
              <a:ea typeface="Open Sans"/>
              <a:cs typeface="Open Sans"/>
              <a:sym typeface="Open Sans"/>
            </a:endParaRPr>
          </a:p>
        </p:txBody>
      </p:sp>
      <p:pic>
        <p:nvPicPr>
          <p:cNvPr id="143" name="Google Shape;143;p33"/>
          <p:cNvPicPr preferRelativeResize="0"/>
          <p:nvPr/>
        </p:nvPicPr>
        <p:blipFill>
          <a:blip r:embed="rId4">
            <a:alphaModFix/>
          </a:blip>
          <a:stretch>
            <a:fillRect/>
          </a:stretch>
        </p:blipFill>
        <p:spPr>
          <a:xfrm>
            <a:off x="152400" y="1690382"/>
            <a:ext cx="9753599" cy="38944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1E6DE"/>
        </a:solidFill>
      </p:bgPr>
    </p:bg>
    <p:spTree>
      <p:nvGrpSpPr>
        <p:cNvPr id="147" name="Shape 147"/>
        <p:cNvGrpSpPr/>
        <p:nvPr/>
      </p:nvGrpSpPr>
      <p:grpSpPr>
        <a:xfrm>
          <a:off x="0" y="0"/>
          <a:ext cx="0" cy="0"/>
          <a:chOff x="0" y="0"/>
          <a:chExt cx="0" cy="0"/>
        </a:xfrm>
      </p:grpSpPr>
      <p:sp>
        <p:nvSpPr>
          <p:cNvPr id="148" name="Google Shape;148;p34"/>
          <p:cNvSpPr/>
          <p:nvPr/>
        </p:nvSpPr>
        <p:spPr>
          <a:xfrm>
            <a:off x="2338628" y="3093652"/>
            <a:ext cx="5380800" cy="19008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Campaign Evaluation</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Results, Analysis and Recommendations</a:t>
            </a:r>
            <a:endParaRPr sz="2000"/>
          </a:p>
        </p:txBody>
      </p:sp>
      <p:sp>
        <p:nvSpPr>
          <p:cNvPr id="149" name="Google Shape;149;p34"/>
          <p:cNvSpPr/>
          <p:nvPr/>
        </p:nvSpPr>
        <p:spPr>
          <a:xfrm>
            <a:off x="4636294" y="2830522"/>
            <a:ext cx="785700" cy="57600"/>
          </a:xfrm>
          <a:prstGeom prst="rect">
            <a:avLst/>
          </a:prstGeom>
          <a:solidFill>
            <a:srgbClr val="DBE2E8"/>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