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04234" y="-206692"/>
            <a:ext cx="5383530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107" y="1691462"/>
            <a:ext cx="1025207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910" y="1032840"/>
            <a:ext cx="10398760" cy="496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internship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CognoRise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InfoTech,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undertook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five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tasks,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400">
              <a:latin typeface="Times New Roman"/>
              <a:cs typeface="Times New Roman"/>
            </a:endParaRPr>
          </a:p>
          <a:p>
            <a:pPr marL="1325245" algn="ctr">
              <a:lnSpc>
                <a:spcPct val="100000"/>
              </a:lnSpc>
            </a:pP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TASK</a:t>
            </a:r>
            <a:r>
              <a:rPr sz="2800" b="1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423670" algn="ctr">
              <a:lnSpc>
                <a:spcPct val="100000"/>
              </a:lnSpc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TIC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TAC</a:t>
            </a:r>
            <a:r>
              <a:rPr sz="28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TOE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AI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2930"/>
              </a:spcBef>
            </a:pPr>
            <a:r>
              <a:rPr sz="2400" dirty="0">
                <a:latin typeface="Arial MT"/>
                <a:cs typeface="Arial MT"/>
              </a:rPr>
              <a:t>I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developed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Tic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Tac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Toe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Python,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against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opponent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spc="50" dirty="0">
                <a:latin typeface="Arial MT"/>
                <a:cs typeface="Arial MT"/>
              </a:rPr>
              <a:t>makes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optimal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moves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using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Minimax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algorithm.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55" dirty="0">
                <a:latin typeface="Arial MT"/>
                <a:cs typeface="Arial MT"/>
              </a:rPr>
              <a:t>project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50" dirty="0">
                <a:latin typeface="Arial MT"/>
                <a:cs typeface="Arial MT"/>
              </a:rPr>
              <a:t>involved </a:t>
            </a:r>
            <a:r>
              <a:rPr sz="2400" dirty="0">
                <a:latin typeface="Arial MT"/>
                <a:cs typeface="Arial MT"/>
              </a:rPr>
              <a:t>creating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board,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implementing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logic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handle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player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moves, </a:t>
            </a:r>
            <a:r>
              <a:rPr sz="2400" spc="75" dirty="0">
                <a:latin typeface="Arial MT"/>
                <a:cs typeface="Arial MT"/>
              </a:rPr>
              <a:t>and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114" dirty="0">
                <a:latin typeface="Arial MT"/>
                <a:cs typeface="Arial MT"/>
              </a:rPr>
              <a:t>developing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80" dirty="0">
                <a:latin typeface="Arial MT"/>
                <a:cs typeface="Arial MT"/>
              </a:rPr>
              <a:t>the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65" dirty="0">
                <a:latin typeface="Arial MT"/>
                <a:cs typeface="Arial MT"/>
              </a:rPr>
              <a:t>AI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evaluate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85" dirty="0">
                <a:latin typeface="Arial MT"/>
                <a:cs typeface="Arial MT"/>
              </a:rPr>
              <a:t>all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possible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100" dirty="0">
                <a:latin typeface="Arial MT"/>
                <a:cs typeface="Arial MT"/>
              </a:rPr>
              <a:t>moves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60" dirty="0">
                <a:latin typeface="Arial MT"/>
                <a:cs typeface="Arial MT"/>
              </a:rPr>
              <a:t>to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105" dirty="0">
                <a:latin typeface="Arial MT"/>
                <a:cs typeface="Arial MT"/>
              </a:rPr>
              <a:t>either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80" dirty="0">
                <a:latin typeface="Arial MT"/>
                <a:cs typeface="Arial MT"/>
              </a:rPr>
              <a:t>win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spc="30" dirty="0">
                <a:latin typeface="Arial MT"/>
                <a:cs typeface="Arial MT"/>
              </a:rPr>
              <a:t>or </a:t>
            </a:r>
            <a:r>
              <a:rPr sz="2400" spc="125" dirty="0">
                <a:latin typeface="Arial MT"/>
                <a:cs typeface="Arial MT"/>
              </a:rPr>
              <a:t>minimize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spc="95" dirty="0">
                <a:latin typeface="Arial MT"/>
                <a:cs typeface="Arial MT"/>
              </a:rPr>
              <a:t>the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125" dirty="0">
                <a:latin typeface="Arial MT"/>
                <a:cs typeface="Arial MT"/>
              </a:rPr>
              <a:t>chances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spc="70" dirty="0">
                <a:latin typeface="Arial MT"/>
                <a:cs typeface="Arial MT"/>
              </a:rPr>
              <a:t>of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125" dirty="0">
                <a:latin typeface="Arial MT"/>
                <a:cs typeface="Arial MT"/>
              </a:rPr>
              <a:t>losing.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spc="110" dirty="0">
                <a:latin typeface="Arial MT"/>
                <a:cs typeface="Arial MT"/>
              </a:rPr>
              <a:t>This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145" dirty="0">
                <a:latin typeface="Arial MT"/>
                <a:cs typeface="Arial MT"/>
              </a:rPr>
              <a:t>hands-</a:t>
            </a:r>
            <a:r>
              <a:rPr sz="2400" spc="65" dirty="0">
                <a:latin typeface="Arial MT"/>
                <a:cs typeface="Arial MT"/>
              </a:rPr>
              <a:t>on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spc="125" dirty="0">
                <a:latin typeface="Arial MT"/>
                <a:cs typeface="Arial MT"/>
              </a:rPr>
              <a:t>project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125" dirty="0">
                <a:latin typeface="Arial MT"/>
                <a:cs typeface="Arial MT"/>
              </a:rPr>
              <a:t>improved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45" dirty="0">
                <a:latin typeface="Arial MT"/>
                <a:cs typeface="Arial MT"/>
              </a:rPr>
              <a:t>my </a:t>
            </a:r>
            <a:r>
              <a:rPr sz="2400" spc="120" dirty="0">
                <a:latin typeface="Arial MT"/>
                <a:cs typeface="Arial MT"/>
              </a:rPr>
              <a:t>understanding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65" dirty="0">
                <a:latin typeface="Arial MT"/>
                <a:cs typeface="Arial MT"/>
              </a:rPr>
              <a:t>of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game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90" dirty="0">
                <a:latin typeface="Arial MT"/>
                <a:cs typeface="Arial MT"/>
              </a:rPr>
              <a:t>theory,</a:t>
            </a:r>
            <a:r>
              <a:rPr sz="2400" spc="300" dirty="0">
                <a:latin typeface="Arial MT"/>
                <a:cs typeface="Arial MT"/>
              </a:rPr>
              <a:t> </a:t>
            </a:r>
            <a:r>
              <a:rPr sz="2400" spc="80" dirty="0">
                <a:latin typeface="Arial MT"/>
                <a:cs typeface="Arial MT"/>
              </a:rPr>
              <a:t>and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114" dirty="0">
                <a:latin typeface="Arial MT"/>
                <a:cs typeface="Arial MT"/>
              </a:rPr>
              <a:t>algorithm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125" dirty="0">
                <a:latin typeface="Arial MT"/>
                <a:cs typeface="Arial MT"/>
              </a:rPr>
              <a:t>optimization,</a:t>
            </a:r>
            <a:r>
              <a:rPr sz="2400" spc="295" dirty="0">
                <a:latin typeface="Arial MT"/>
                <a:cs typeface="Arial MT"/>
              </a:rPr>
              <a:t> </a:t>
            </a:r>
            <a:r>
              <a:rPr sz="2400" spc="105" dirty="0">
                <a:latin typeface="Arial MT"/>
                <a:cs typeface="Arial MT"/>
              </a:rPr>
              <a:t>providing </a:t>
            </a:r>
            <a:r>
              <a:rPr sz="2400" dirty="0">
                <a:latin typeface="Arial MT"/>
                <a:cs typeface="Arial MT"/>
              </a:rPr>
              <a:t>practical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experience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applying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AI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concepts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classic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game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scenario.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2580" y="120294"/>
            <a:ext cx="5340985" cy="567055"/>
          </a:xfrm>
          <a:custGeom>
            <a:avLst/>
            <a:gdLst/>
            <a:ahLst/>
            <a:cxnLst/>
            <a:rect l="l" t="t" r="r" b="b"/>
            <a:pathLst>
              <a:path w="5340984" h="567055">
                <a:moveTo>
                  <a:pt x="5340896" y="566699"/>
                </a:moveTo>
                <a:lnTo>
                  <a:pt x="0" y="566699"/>
                </a:lnTo>
                <a:lnTo>
                  <a:pt x="0" y="0"/>
                </a:lnTo>
                <a:lnTo>
                  <a:pt x="5340896" y="0"/>
                </a:lnTo>
                <a:lnTo>
                  <a:pt x="53408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53999"/>
                </a:lnTo>
                <a:lnTo>
                  <a:pt x="6350" y="553999"/>
                </a:lnTo>
                <a:lnTo>
                  <a:pt x="12700" y="560349"/>
                </a:lnTo>
                <a:lnTo>
                  <a:pt x="5340896" y="560349"/>
                </a:lnTo>
                <a:lnTo>
                  <a:pt x="5340896" y="566699"/>
                </a:lnTo>
                <a:close/>
              </a:path>
              <a:path w="5340984" h="56705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340984" h="567055">
                <a:moveTo>
                  <a:pt x="53281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328196" y="6350"/>
                </a:lnTo>
                <a:lnTo>
                  <a:pt x="5328196" y="12700"/>
                </a:lnTo>
                <a:close/>
              </a:path>
              <a:path w="5340984" h="567055">
                <a:moveTo>
                  <a:pt x="5328196" y="560349"/>
                </a:moveTo>
                <a:lnTo>
                  <a:pt x="5328196" y="6350"/>
                </a:lnTo>
                <a:lnTo>
                  <a:pt x="5334546" y="12700"/>
                </a:lnTo>
                <a:lnTo>
                  <a:pt x="5340896" y="12700"/>
                </a:lnTo>
                <a:lnTo>
                  <a:pt x="5340896" y="553999"/>
                </a:lnTo>
                <a:lnTo>
                  <a:pt x="5334546" y="553999"/>
                </a:lnTo>
                <a:lnTo>
                  <a:pt x="5328196" y="560349"/>
                </a:lnTo>
                <a:close/>
              </a:path>
              <a:path w="5340984" h="567055">
                <a:moveTo>
                  <a:pt x="5340896" y="12700"/>
                </a:moveTo>
                <a:lnTo>
                  <a:pt x="5334546" y="12700"/>
                </a:lnTo>
                <a:lnTo>
                  <a:pt x="5328196" y="6350"/>
                </a:lnTo>
                <a:lnTo>
                  <a:pt x="5340896" y="6350"/>
                </a:lnTo>
                <a:lnTo>
                  <a:pt x="5340896" y="12700"/>
                </a:lnTo>
                <a:close/>
              </a:path>
              <a:path w="5340984" h="567055">
                <a:moveTo>
                  <a:pt x="12700" y="560349"/>
                </a:moveTo>
                <a:lnTo>
                  <a:pt x="6350" y="553999"/>
                </a:lnTo>
                <a:lnTo>
                  <a:pt x="12700" y="553999"/>
                </a:lnTo>
                <a:lnTo>
                  <a:pt x="12700" y="560349"/>
                </a:lnTo>
                <a:close/>
              </a:path>
              <a:path w="5340984" h="567055">
                <a:moveTo>
                  <a:pt x="5328196" y="560349"/>
                </a:moveTo>
                <a:lnTo>
                  <a:pt x="12700" y="560349"/>
                </a:lnTo>
                <a:lnTo>
                  <a:pt x="12700" y="553999"/>
                </a:lnTo>
                <a:lnTo>
                  <a:pt x="5328196" y="553999"/>
                </a:lnTo>
                <a:lnTo>
                  <a:pt x="5328196" y="560349"/>
                </a:lnTo>
                <a:close/>
              </a:path>
              <a:path w="5340984" h="567055">
                <a:moveTo>
                  <a:pt x="5340896" y="560349"/>
                </a:moveTo>
                <a:lnTo>
                  <a:pt x="5328196" y="560349"/>
                </a:lnTo>
                <a:lnTo>
                  <a:pt x="5334546" y="553999"/>
                </a:lnTo>
                <a:lnTo>
                  <a:pt x="5340896" y="553999"/>
                </a:lnTo>
                <a:lnTo>
                  <a:pt x="5340896" y="560349"/>
                </a:lnTo>
                <a:close/>
              </a:path>
            </a:pathLst>
          </a:custGeom>
          <a:solidFill>
            <a:srgbClr val="AC4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6571" y="136804"/>
            <a:ext cx="49923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none" dirty="0"/>
              <a:t>Key</a:t>
            </a:r>
            <a:r>
              <a:rPr sz="3000" u="none" spc="-105" dirty="0"/>
              <a:t> </a:t>
            </a:r>
            <a:r>
              <a:rPr sz="3000" u="none" dirty="0"/>
              <a:t>projects/tasks</a:t>
            </a:r>
            <a:r>
              <a:rPr sz="3000" u="none" spc="-105" dirty="0"/>
              <a:t> </a:t>
            </a:r>
            <a:r>
              <a:rPr sz="3000" u="none" spc="-10" dirty="0"/>
              <a:t>undertaken</a:t>
            </a:r>
            <a:endParaRPr sz="3000"/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2964" y="336626"/>
            <a:ext cx="2494915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0555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TASK</a:t>
            </a:r>
            <a:r>
              <a:rPr sz="2800" spc="-140" dirty="0"/>
              <a:t> </a:t>
            </a:r>
            <a:r>
              <a:rPr sz="2800" spc="-50" dirty="0"/>
              <a:t>2</a:t>
            </a:r>
            <a:r>
              <a:rPr sz="2800" u="none" spc="-50" dirty="0"/>
              <a:t> </a:t>
            </a:r>
            <a:r>
              <a:rPr sz="2800" dirty="0"/>
              <a:t>PING</a:t>
            </a:r>
            <a:r>
              <a:rPr sz="2800" spc="-45" dirty="0"/>
              <a:t> </a:t>
            </a:r>
            <a:r>
              <a:rPr sz="2800" spc="-20" dirty="0"/>
              <a:t>PONG</a:t>
            </a:r>
            <a:r>
              <a:rPr sz="2800" spc="-155" dirty="0"/>
              <a:t> </a:t>
            </a:r>
            <a:r>
              <a:rPr sz="2800" spc="-25" dirty="0"/>
              <a:t>AI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77989" y="1612341"/>
            <a:ext cx="11019155" cy="490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Ping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Pong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opponent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JavaScript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HTML,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features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dynamic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UI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built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styled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CSS,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while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JavaScript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handles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logic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AI </a:t>
            </a:r>
            <a:r>
              <a:rPr sz="3200" dirty="0">
                <a:latin typeface="Times New Roman"/>
                <a:cs typeface="Times New Roman"/>
              </a:rPr>
              <a:t>behavior.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board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rendered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canvas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with </a:t>
            </a:r>
            <a:r>
              <a:rPr sz="3200" spc="45" dirty="0">
                <a:latin typeface="Times New Roman"/>
                <a:cs typeface="Times New Roman"/>
              </a:rPr>
              <a:t>paddles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for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player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AI,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moving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ball.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paddle </a:t>
            </a:r>
            <a:r>
              <a:rPr sz="3200" dirty="0">
                <a:latin typeface="Times New Roman"/>
                <a:cs typeface="Times New Roman"/>
              </a:rPr>
              <a:t>follows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ball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predictive</a:t>
            </a:r>
            <a:r>
              <a:rPr sz="3200" spc="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algorithms.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involved </a:t>
            </a:r>
            <a:r>
              <a:rPr sz="3200" spc="240" dirty="0">
                <a:latin typeface="Times New Roman"/>
                <a:cs typeface="Times New Roman"/>
              </a:rPr>
              <a:t>user</a:t>
            </a:r>
            <a:r>
              <a:rPr sz="3200" spc="695" dirty="0">
                <a:latin typeface="Times New Roman"/>
                <a:cs typeface="Times New Roman"/>
              </a:rPr>
              <a:t> </a:t>
            </a:r>
            <a:r>
              <a:rPr sz="3200" spc="265" dirty="0">
                <a:latin typeface="Times New Roman"/>
                <a:cs typeface="Times New Roman"/>
              </a:rPr>
              <a:t>input</a:t>
            </a:r>
            <a:r>
              <a:rPr sz="3200" spc="695" dirty="0">
                <a:latin typeface="Times New Roman"/>
                <a:cs typeface="Times New Roman"/>
              </a:rPr>
              <a:t> </a:t>
            </a:r>
            <a:r>
              <a:rPr sz="3200" spc="220" dirty="0">
                <a:latin typeface="Times New Roman"/>
                <a:cs typeface="Times New Roman"/>
              </a:rPr>
              <a:t>for</a:t>
            </a:r>
            <a:r>
              <a:rPr sz="3200" spc="695" dirty="0">
                <a:latin typeface="Times New Roman"/>
                <a:cs typeface="Times New Roman"/>
              </a:rPr>
              <a:t> </a:t>
            </a:r>
            <a:r>
              <a:rPr sz="3200" spc="270" dirty="0">
                <a:latin typeface="Times New Roman"/>
                <a:cs typeface="Times New Roman"/>
              </a:rPr>
              <a:t>paddle</a:t>
            </a:r>
            <a:r>
              <a:rPr sz="3200" spc="695" dirty="0">
                <a:latin typeface="Times New Roman"/>
                <a:cs typeface="Times New Roman"/>
              </a:rPr>
              <a:t> </a:t>
            </a:r>
            <a:r>
              <a:rPr sz="3200" spc="290" dirty="0">
                <a:latin typeface="Times New Roman"/>
                <a:cs typeface="Times New Roman"/>
              </a:rPr>
              <a:t>control,</a:t>
            </a:r>
            <a:r>
              <a:rPr sz="3200" spc="705" dirty="0">
                <a:latin typeface="Times New Roman"/>
                <a:cs typeface="Times New Roman"/>
              </a:rPr>
              <a:t> </a:t>
            </a:r>
            <a:r>
              <a:rPr sz="3200" spc="295" dirty="0">
                <a:latin typeface="Times New Roman"/>
                <a:cs typeface="Times New Roman"/>
              </a:rPr>
              <a:t>collision</a:t>
            </a:r>
            <a:r>
              <a:rPr sz="3200" spc="705" dirty="0">
                <a:latin typeface="Times New Roman"/>
                <a:cs typeface="Times New Roman"/>
              </a:rPr>
              <a:t> </a:t>
            </a:r>
            <a:r>
              <a:rPr sz="3200" spc="300" dirty="0">
                <a:latin typeface="Times New Roman"/>
                <a:cs typeface="Times New Roman"/>
              </a:rPr>
              <a:t>detection,</a:t>
            </a:r>
            <a:r>
              <a:rPr sz="3200" spc="705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implementing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smooth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loop.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practical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exercise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web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game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programming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enhanced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JavaScript, </a:t>
            </a:r>
            <a:r>
              <a:rPr sz="3200" dirty="0">
                <a:latin typeface="Times New Roman"/>
                <a:cs typeface="Times New Roman"/>
              </a:rPr>
              <a:t>HTML,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CSS.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 marR="5080" indent="172910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TASK</a:t>
            </a:r>
            <a:r>
              <a:rPr spc="-240" dirty="0"/>
              <a:t> </a:t>
            </a:r>
            <a:r>
              <a:rPr spc="-50" dirty="0"/>
              <a:t>3</a:t>
            </a:r>
            <a:r>
              <a:rPr u="none" spc="-50" dirty="0"/>
              <a:t> </a:t>
            </a:r>
            <a:r>
              <a:rPr dirty="0"/>
              <a:t>COVID</a:t>
            </a:r>
            <a:r>
              <a:rPr spc="-40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31264"/>
            <a:ext cx="10875010" cy="539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6839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task,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web-</a:t>
            </a:r>
            <a:r>
              <a:rPr sz="3200" dirty="0">
                <a:latin typeface="Times New Roman"/>
                <a:cs typeface="Times New Roman"/>
              </a:rPr>
              <a:t>based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COVID </a:t>
            </a:r>
            <a:r>
              <a:rPr sz="3200" dirty="0">
                <a:latin typeface="Times New Roman"/>
                <a:cs typeface="Times New Roman"/>
              </a:rPr>
              <a:t>detection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JavaScript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HTML.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application </a:t>
            </a:r>
            <a:r>
              <a:rPr sz="3200" dirty="0">
                <a:latin typeface="Times New Roman"/>
                <a:cs typeface="Times New Roman"/>
              </a:rPr>
              <a:t>lets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upload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lung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X-</a:t>
            </a:r>
            <a:r>
              <a:rPr sz="3200" dirty="0">
                <a:latin typeface="Times New Roman"/>
                <a:cs typeface="Times New Roman"/>
              </a:rPr>
              <a:t>ray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images,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analyzed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detect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COVID-</a:t>
            </a:r>
            <a:r>
              <a:rPr sz="3200" dirty="0">
                <a:latin typeface="Times New Roman"/>
                <a:cs typeface="Times New Roman"/>
              </a:rPr>
              <a:t>19.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HTML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webpage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file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detection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button,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while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JavaScript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sz="3200" spc="-20" dirty="0">
                <a:latin typeface="Times New Roman"/>
                <a:cs typeface="Times New Roman"/>
              </a:rPr>
              <a:t>functionality.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image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uploaded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'Detect'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clicked,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detect()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checks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simulates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detection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simulateDetection(file),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result.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project </a:t>
            </a:r>
            <a:r>
              <a:rPr sz="3200" dirty="0">
                <a:latin typeface="Times New Roman"/>
                <a:cs typeface="Times New Roman"/>
              </a:rPr>
              <a:t>integrates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front-</a:t>
            </a:r>
            <a:r>
              <a:rPr sz="3200" dirty="0">
                <a:latin typeface="Times New Roman"/>
                <a:cs typeface="Times New Roman"/>
              </a:rPr>
              <a:t>end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web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AI,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demonstrating </a:t>
            </a:r>
            <a:r>
              <a:rPr sz="3200" dirty="0">
                <a:latin typeface="Times New Roman"/>
                <a:cs typeface="Times New Roman"/>
              </a:rPr>
              <a:t>AI's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practical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healthcare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enhancing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JavaScript, </a:t>
            </a:r>
            <a:r>
              <a:rPr sz="3200" dirty="0">
                <a:latin typeface="Times New Roman"/>
                <a:cs typeface="Times New Roman"/>
              </a:rPr>
              <a:t>HTML,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UI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skills.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7537" y="209651"/>
            <a:ext cx="5909945" cy="535940"/>
          </a:xfrm>
          <a:custGeom>
            <a:avLst/>
            <a:gdLst/>
            <a:ahLst/>
            <a:cxnLst/>
            <a:rect l="l" t="t" r="r" b="b"/>
            <a:pathLst>
              <a:path w="5909945" h="535940">
                <a:moveTo>
                  <a:pt x="5909894" y="535927"/>
                </a:moveTo>
                <a:lnTo>
                  <a:pt x="0" y="535927"/>
                </a:lnTo>
                <a:lnTo>
                  <a:pt x="0" y="0"/>
                </a:lnTo>
                <a:lnTo>
                  <a:pt x="5909894" y="0"/>
                </a:lnTo>
                <a:lnTo>
                  <a:pt x="590989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523227"/>
                </a:lnTo>
                <a:lnTo>
                  <a:pt x="6350" y="523227"/>
                </a:lnTo>
                <a:lnTo>
                  <a:pt x="12700" y="529577"/>
                </a:lnTo>
                <a:lnTo>
                  <a:pt x="5909894" y="529577"/>
                </a:lnTo>
                <a:lnTo>
                  <a:pt x="5909894" y="535927"/>
                </a:lnTo>
                <a:close/>
              </a:path>
              <a:path w="5909945" h="535940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909945" h="535940">
                <a:moveTo>
                  <a:pt x="589719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897194" y="6349"/>
                </a:lnTo>
                <a:lnTo>
                  <a:pt x="5897194" y="12699"/>
                </a:lnTo>
                <a:close/>
              </a:path>
              <a:path w="5909945" h="535940">
                <a:moveTo>
                  <a:pt x="5897194" y="529577"/>
                </a:moveTo>
                <a:lnTo>
                  <a:pt x="5897194" y="6349"/>
                </a:lnTo>
                <a:lnTo>
                  <a:pt x="5903544" y="12699"/>
                </a:lnTo>
                <a:lnTo>
                  <a:pt x="5909894" y="12699"/>
                </a:lnTo>
                <a:lnTo>
                  <a:pt x="5909894" y="523227"/>
                </a:lnTo>
                <a:lnTo>
                  <a:pt x="5903544" y="523227"/>
                </a:lnTo>
                <a:lnTo>
                  <a:pt x="5897194" y="529577"/>
                </a:lnTo>
                <a:close/>
              </a:path>
              <a:path w="5909945" h="535940">
                <a:moveTo>
                  <a:pt x="5909894" y="12699"/>
                </a:moveTo>
                <a:lnTo>
                  <a:pt x="5903544" y="12699"/>
                </a:lnTo>
                <a:lnTo>
                  <a:pt x="5897194" y="6349"/>
                </a:lnTo>
                <a:lnTo>
                  <a:pt x="5909894" y="6349"/>
                </a:lnTo>
                <a:lnTo>
                  <a:pt x="5909894" y="12699"/>
                </a:lnTo>
                <a:close/>
              </a:path>
              <a:path w="5909945" h="535940">
                <a:moveTo>
                  <a:pt x="12700" y="529577"/>
                </a:moveTo>
                <a:lnTo>
                  <a:pt x="6350" y="523227"/>
                </a:lnTo>
                <a:lnTo>
                  <a:pt x="12700" y="523227"/>
                </a:lnTo>
                <a:lnTo>
                  <a:pt x="12700" y="529577"/>
                </a:lnTo>
                <a:close/>
              </a:path>
              <a:path w="5909945" h="535940">
                <a:moveTo>
                  <a:pt x="5897194" y="529577"/>
                </a:moveTo>
                <a:lnTo>
                  <a:pt x="12700" y="529577"/>
                </a:lnTo>
                <a:lnTo>
                  <a:pt x="12700" y="523227"/>
                </a:lnTo>
                <a:lnTo>
                  <a:pt x="5897194" y="523227"/>
                </a:lnTo>
                <a:lnTo>
                  <a:pt x="5897194" y="529577"/>
                </a:lnTo>
                <a:close/>
              </a:path>
              <a:path w="5909945" h="535940">
                <a:moveTo>
                  <a:pt x="5909894" y="529577"/>
                </a:moveTo>
                <a:lnTo>
                  <a:pt x="5897194" y="529577"/>
                </a:lnTo>
                <a:lnTo>
                  <a:pt x="5903544" y="523227"/>
                </a:lnTo>
                <a:lnTo>
                  <a:pt x="5909894" y="523227"/>
                </a:lnTo>
                <a:lnTo>
                  <a:pt x="5909894" y="529577"/>
                </a:lnTo>
                <a:close/>
              </a:path>
            </a:pathLst>
          </a:custGeom>
          <a:solidFill>
            <a:srgbClr val="AC4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62" y="18630"/>
            <a:ext cx="9849485" cy="641731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830070" algn="just">
              <a:lnSpc>
                <a:spcPct val="100000"/>
              </a:lnSpc>
              <a:spcBef>
                <a:spcPts val="1745"/>
              </a:spcBef>
            </a:pPr>
            <a:r>
              <a:rPr sz="2800" b="1" dirty="0">
                <a:latin typeface="Times New Roman"/>
                <a:cs typeface="Times New Roman"/>
              </a:rPr>
              <a:t>Learning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Outcomes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Experiences</a:t>
            </a:r>
            <a:endParaRPr sz="2800">
              <a:latin typeface="Times New Roman"/>
              <a:cs typeface="Times New Roman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1639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135" dirty="0">
                <a:latin typeface="Times New Roman"/>
                <a:cs typeface="Times New Roman"/>
              </a:rPr>
              <a:t>During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my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AI</a:t>
            </a:r>
            <a:r>
              <a:rPr sz="2800" spc="365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internship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at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spc="155" dirty="0">
                <a:latin typeface="Times New Roman"/>
                <a:cs typeface="Times New Roman"/>
              </a:rPr>
              <a:t>CognoRise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InfoTech,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375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gained 	</a:t>
            </a:r>
            <a:r>
              <a:rPr sz="2800" dirty="0">
                <a:latin typeface="Times New Roman"/>
                <a:cs typeface="Times New Roman"/>
              </a:rPr>
              <a:t>valuable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learning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outcomes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experiences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various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tasks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projects.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tasks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involved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Tic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Tac 	</a:t>
            </a:r>
            <a:r>
              <a:rPr sz="2800" dirty="0">
                <a:latin typeface="Times New Roman"/>
                <a:cs typeface="Times New Roman"/>
              </a:rPr>
              <a:t>Toe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AI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using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Python,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which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required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working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with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complex 	</a:t>
            </a:r>
            <a:r>
              <a:rPr sz="2800" spc="50" dirty="0">
                <a:latin typeface="Times New Roman"/>
                <a:cs typeface="Times New Roman"/>
              </a:rPr>
              <a:t>algorithms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debugging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ensure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smooth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performance. 	</a:t>
            </a:r>
            <a:r>
              <a:rPr sz="2800" spc="100" dirty="0">
                <a:latin typeface="Times New Roman"/>
                <a:cs typeface="Times New Roman"/>
              </a:rPr>
              <a:t>This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task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enhanced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my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understanding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of</a:t>
            </a:r>
            <a:r>
              <a:rPr sz="2800" spc="16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AI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algorithms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and 	</a:t>
            </a:r>
            <a:r>
              <a:rPr sz="2800" spc="-20" dirty="0">
                <a:latin typeface="Times New Roman"/>
                <a:cs typeface="Times New Roman"/>
              </a:rPr>
              <a:t>problem-</a:t>
            </a:r>
            <a:r>
              <a:rPr sz="2800" dirty="0">
                <a:latin typeface="Times New Roman"/>
                <a:cs typeface="Times New Roman"/>
              </a:rPr>
              <a:t>solving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skills.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4330" marR="5080" indent="-34163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800" spc="60" dirty="0">
                <a:latin typeface="Times New Roman"/>
                <a:cs typeface="Times New Roman"/>
              </a:rPr>
              <a:t>Another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significant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project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creating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Ping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Pong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AI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using 	</a:t>
            </a:r>
            <a:r>
              <a:rPr sz="2800" spc="55" dirty="0">
                <a:latin typeface="Times New Roman"/>
                <a:cs typeface="Times New Roman"/>
              </a:rPr>
              <a:t>JavaScript,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CSS,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HTML.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project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allowed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apply 	</a:t>
            </a:r>
            <a:r>
              <a:rPr sz="2800" dirty="0">
                <a:latin typeface="Times New Roman"/>
                <a:cs typeface="Times New Roman"/>
              </a:rPr>
              <a:t>my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knowledge</a:t>
            </a:r>
            <a:r>
              <a:rPr sz="2800" spc="25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AI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concepts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web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development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context, 	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my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coding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abilities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creativity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implementing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AI 	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interactive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applications.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890" y="682688"/>
            <a:ext cx="10241915" cy="539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110" dirty="0">
                <a:latin typeface="Times New Roman"/>
                <a:cs typeface="Times New Roman"/>
              </a:rPr>
              <a:t>Additionally,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worked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on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building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COVID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Times New Roman"/>
                <a:cs typeface="Times New Roman"/>
              </a:rPr>
              <a:t>detection 	</a:t>
            </a:r>
            <a:r>
              <a:rPr sz="3200" spc="80" dirty="0">
                <a:latin typeface="Times New Roman"/>
                <a:cs typeface="Times New Roman"/>
              </a:rPr>
              <a:t>model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using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JavaScript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and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HTML,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which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deepened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my 	</a:t>
            </a:r>
            <a:r>
              <a:rPr sz="3200" spc="105" dirty="0">
                <a:latin typeface="Times New Roman"/>
                <a:cs typeface="Times New Roman"/>
              </a:rPr>
              <a:t>understanding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of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machine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learning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Times New Roman"/>
                <a:cs typeface="Times New Roman"/>
              </a:rPr>
              <a:t>techniques</a:t>
            </a:r>
            <a:r>
              <a:rPr sz="3200" spc="254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and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their 	</a:t>
            </a:r>
            <a:r>
              <a:rPr sz="3200" dirty="0">
                <a:latin typeface="Times New Roman"/>
                <a:cs typeface="Times New Roman"/>
              </a:rPr>
              <a:t>practical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healthcare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disease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detection.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4330" marR="5080" indent="-34163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spc="204" dirty="0">
                <a:latin typeface="Times New Roman"/>
                <a:cs typeface="Times New Roman"/>
              </a:rPr>
              <a:t>Throughout</a:t>
            </a:r>
            <a:r>
              <a:rPr sz="3200" spc="459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Times New Roman"/>
                <a:cs typeface="Times New Roman"/>
              </a:rPr>
              <a:t>these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Times New Roman"/>
                <a:cs typeface="Times New Roman"/>
              </a:rPr>
              <a:t>tasks,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47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learned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spc="145" dirty="0">
                <a:latin typeface="Times New Roman"/>
                <a:cs typeface="Times New Roman"/>
              </a:rPr>
              <a:t>the</a:t>
            </a:r>
            <a:r>
              <a:rPr sz="3200" spc="475" dirty="0">
                <a:latin typeface="Times New Roman"/>
                <a:cs typeface="Times New Roman"/>
              </a:rPr>
              <a:t> </a:t>
            </a:r>
            <a:r>
              <a:rPr sz="3200" spc="204" dirty="0">
                <a:latin typeface="Times New Roman"/>
                <a:cs typeface="Times New Roman"/>
              </a:rPr>
              <a:t>importance</a:t>
            </a:r>
            <a:r>
              <a:rPr sz="3200" spc="484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collaboration,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adaptability,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continuous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AI 	</a:t>
            </a:r>
            <a:r>
              <a:rPr sz="3200" spc="180" dirty="0">
                <a:latin typeface="Times New Roman"/>
                <a:cs typeface="Times New Roman"/>
              </a:rPr>
              <a:t>domain.</a:t>
            </a:r>
            <a:r>
              <a:rPr sz="3200" spc="3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Times New Roman"/>
                <a:cs typeface="Times New Roman"/>
              </a:rPr>
              <a:t>The</a:t>
            </a:r>
            <a:r>
              <a:rPr sz="3200" spc="445" dirty="0">
                <a:latin typeface="Times New Roman"/>
                <a:cs typeface="Times New Roman"/>
              </a:rPr>
              <a:t> </a:t>
            </a:r>
            <a:r>
              <a:rPr sz="3200" spc="210" dirty="0">
                <a:latin typeface="Times New Roman"/>
                <a:cs typeface="Times New Roman"/>
              </a:rPr>
              <a:t>hands-</a:t>
            </a:r>
            <a:r>
              <a:rPr sz="3200" spc="110" dirty="0">
                <a:latin typeface="Times New Roman"/>
                <a:cs typeface="Times New Roman"/>
              </a:rPr>
              <a:t>on</a:t>
            </a:r>
            <a:r>
              <a:rPr sz="3200" spc="450" dirty="0">
                <a:latin typeface="Times New Roman"/>
                <a:cs typeface="Times New Roman"/>
              </a:rPr>
              <a:t> </a:t>
            </a:r>
            <a:r>
              <a:rPr sz="3200" spc="190" dirty="0">
                <a:latin typeface="Times New Roman"/>
                <a:cs typeface="Times New Roman"/>
              </a:rPr>
              <a:t>experience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spc="140" dirty="0">
                <a:latin typeface="Times New Roman"/>
                <a:cs typeface="Times New Roman"/>
              </a:rPr>
              <a:t>and</a:t>
            </a:r>
            <a:r>
              <a:rPr sz="3200" spc="450" dirty="0">
                <a:latin typeface="Times New Roman"/>
                <a:cs typeface="Times New Roman"/>
              </a:rPr>
              <a:t> </a:t>
            </a:r>
            <a:r>
              <a:rPr sz="3200" spc="195" dirty="0">
                <a:latin typeface="Times New Roman"/>
                <a:cs typeface="Times New Roman"/>
              </a:rPr>
              <a:t>mentorship</a:t>
            </a:r>
            <a:r>
              <a:rPr sz="3200" spc="45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at 	</a:t>
            </a:r>
            <a:r>
              <a:rPr sz="3200" dirty="0">
                <a:latin typeface="Times New Roman"/>
                <a:cs typeface="Times New Roman"/>
              </a:rPr>
              <a:t>CognoRise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InfoTech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provided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solid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foundation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 	</a:t>
            </a:r>
            <a:r>
              <a:rPr sz="3200" dirty="0">
                <a:latin typeface="Times New Roman"/>
                <a:cs typeface="Times New Roman"/>
              </a:rPr>
              <a:t>AI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technologies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and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prepared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for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future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endeavors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in 	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cutting-</a:t>
            </a:r>
            <a:r>
              <a:rPr sz="3200" dirty="0">
                <a:latin typeface="Times New Roman"/>
                <a:cs typeface="Times New Roman"/>
              </a:rPr>
              <a:t>edge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field.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04680" y="568363"/>
            <a:ext cx="7303770" cy="535940"/>
          </a:xfrm>
          <a:custGeom>
            <a:avLst/>
            <a:gdLst/>
            <a:ahLst/>
            <a:cxnLst/>
            <a:rect l="l" t="t" r="r" b="b"/>
            <a:pathLst>
              <a:path w="7303770" h="535940">
                <a:moveTo>
                  <a:pt x="7303350" y="535914"/>
                </a:moveTo>
                <a:lnTo>
                  <a:pt x="0" y="535914"/>
                </a:lnTo>
                <a:lnTo>
                  <a:pt x="0" y="0"/>
                </a:lnTo>
                <a:lnTo>
                  <a:pt x="7303350" y="0"/>
                </a:lnTo>
                <a:lnTo>
                  <a:pt x="730335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7303350" y="529564"/>
                </a:lnTo>
                <a:lnTo>
                  <a:pt x="7303350" y="535914"/>
                </a:lnTo>
                <a:close/>
              </a:path>
              <a:path w="7303770" h="53594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303770" h="535940">
                <a:moveTo>
                  <a:pt x="729065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290650" y="6350"/>
                </a:lnTo>
                <a:lnTo>
                  <a:pt x="7290650" y="12700"/>
                </a:lnTo>
                <a:close/>
              </a:path>
              <a:path w="7303770" h="535940">
                <a:moveTo>
                  <a:pt x="7290650" y="529564"/>
                </a:moveTo>
                <a:lnTo>
                  <a:pt x="7290650" y="6350"/>
                </a:lnTo>
                <a:lnTo>
                  <a:pt x="7297000" y="12700"/>
                </a:lnTo>
                <a:lnTo>
                  <a:pt x="7303350" y="12700"/>
                </a:lnTo>
                <a:lnTo>
                  <a:pt x="7303350" y="523214"/>
                </a:lnTo>
                <a:lnTo>
                  <a:pt x="7297000" y="523214"/>
                </a:lnTo>
                <a:lnTo>
                  <a:pt x="7290650" y="529564"/>
                </a:lnTo>
                <a:close/>
              </a:path>
              <a:path w="7303770" h="535940">
                <a:moveTo>
                  <a:pt x="7303350" y="12700"/>
                </a:moveTo>
                <a:lnTo>
                  <a:pt x="7297000" y="12700"/>
                </a:lnTo>
                <a:lnTo>
                  <a:pt x="7290650" y="6350"/>
                </a:lnTo>
                <a:lnTo>
                  <a:pt x="7303350" y="6350"/>
                </a:lnTo>
                <a:lnTo>
                  <a:pt x="7303350" y="12700"/>
                </a:lnTo>
                <a:close/>
              </a:path>
              <a:path w="7303770" h="535940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7303770" h="535940">
                <a:moveTo>
                  <a:pt x="7290650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7290650" y="523214"/>
                </a:lnTo>
                <a:lnTo>
                  <a:pt x="7290650" y="529564"/>
                </a:lnTo>
                <a:close/>
              </a:path>
              <a:path w="7303770" h="535940">
                <a:moveTo>
                  <a:pt x="7303350" y="529564"/>
                </a:moveTo>
                <a:lnTo>
                  <a:pt x="7290650" y="529564"/>
                </a:lnTo>
                <a:lnTo>
                  <a:pt x="7297000" y="523214"/>
                </a:lnTo>
                <a:lnTo>
                  <a:pt x="7303350" y="523214"/>
                </a:lnTo>
                <a:lnTo>
                  <a:pt x="7303350" y="529564"/>
                </a:lnTo>
                <a:close/>
              </a:path>
            </a:pathLst>
          </a:custGeom>
          <a:solidFill>
            <a:srgbClr val="AC46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695" y="586778"/>
            <a:ext cx="706310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none" dirty="0"/>
              <a:t>Challenges</a:t>
            </a:r>
            <a:r>
              <a:rPr sz="2800" u="none" spc="-60" dirty="0"/>
              <a:t> </a:t>
            </a:r>
            <a:r>
              <a:rPr sz="2800" u="none" dirty="0"/>
              <a:t>faced</a:t>
            </a:r>
            <a:r>
              <a:rPr sz="2800" u="none" spc="-55" dirty="0"/>
              <a:t> </a:t>
            </a:r>
            <a:r>
              <a:rPr sz="2800" u="none" dirty="0"/>
              <a:t>and</a:t>
            </a:r>
            <a:r>
              <a:rPr sz="2800" u="none" spc="-55" dirty="0"/>
              <a:t> </a:t>
            </a:r>
            <a:r>
              <a:rPr sz="2800" u="none" dirty="0"/>
              <a:t>how</a:t>
            </a:r>
            <a:r>
              <a:rPr sz="2800" u="none" spc="-60" dirty="0"/>
              <a:t> </a:t>
            </a:r>
            <a:r>
              <a:rPr sz="2800" u="none" dirty="0"/>
              <a:t>they</a:t>
            </a:r>
            <a:r>
              <a:rPr sz="2800" u="none" spc="-55" dirty="0"/>
              <a:t> </a:t>
            </a:r>
            <a:r>
              <a:rPr sz="2800" u="none" dirty="0"/>
              <a:t>were</a:t>
            </a:r>
            <a:r>
              <a:rPr sz="2800" u="none" spc="-55" dirty="0"/>
              <a:t> </a:t>
            </a:r>
            <a:r>
              <a:rPr sz="2800" u="none" spc="-10" dirty="0"/>
              <a:t>overcome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During</a:t>
            </a:r>
            <a:r>
              <a:rPr spc="-65" dirty="0"/>
              <a:t> </a:t>
            </a:r>
            <a:r>
              <a:rPr dirty="0"/>
              <a:t>my</a:t>
            </a:r>
            <a:r>
              <a:rPr spc="-200" dirty="0"/>
              <a:t> </a:t>
            </a:r>
            <a:r>
              <a:rPr dirty="0"/>
              <a:t>AI</a:t>
            </a:r>
            <a:r>
              <a:rPr spc="-50" dirty="0"/>
              <a:t> </a:t>
            </a:r>
            <a:r>
              <a:rPr dirty="0"/>
              <a:t>internship</a:t>
            </a:r>
            <a:r>
              <a:rPr spc="-45" dirty="0"/>
              <a:t> </a:t>
            </a:r>
            <a:r>
              <a:rPr dirty="0"/>
              <a:t>at</a:t>
            </a:r>
            <a:r>
              <a:rPr spc="-50" dirty="0"/>
              <a:t> </a:t>
            </a:r>
            <a:r>
              <a:rPr dirty="0"/>
              <a:t>CognoRise</a:t>
            </a:r>
            <a:r>
              <a:rPr spc="-45" dirty="0"/>
              <a:t> </a:t>
            </a:r>
            <a:r>
              <a:rPr spc="-20" dirty="0"/>
              <a:t>InfoTech,</a:t>
            </a:r>
            <a:r>
              <a:rPr spc="-45" dirty="0"/>
              <a:t> </a:t>
            </a:r>
            <a:r>
              <a:rPr dirty="0"/>
              <a:t>I</a:t>
            </a:r>
            <a:r>
              <a:rPr spc="-50" dirty="0"/>
              <a:t> </a:t>
            </a:r>
            <a:r>
              <a:rPr dirty="0"/>
              <a:t>faced</a:t>
            </a:r>
            <a:r>
              <a:rPr spc="-45" dirty="0"/>
              <a:t> </a:t>
            </a:r>
            <a:r>
              <a:rPr spc="-20" dirty="0"/>
              <a:t>some </a:t>
            </a:r>
            <a:r>
              <a:rPr dirty="0"/>
              <a:t>challenges</a:t>
            </a:r>
            <a:r>
              <a:rPr spc="195" dirty="0"/>
              <a:t> </a:t>
            </a:r>
            <a:r>
              <a:rPr dirty="0"/>
              <a:t>such</a:t>
            </a:r>
            <a:r>
              <a:rPr spc="200" dirty="0"/>
              <a:t> </a:t>
            </a:r>
            <a:r>
              <a:rPr dirty="0"/>
              <a:t>as</a:t>
            </a:r>
            <a:r>
              <a:rPr spc="195" dirty="0"/>
              <a:t> </a:t>
            </a:r>
            <a:r>
              <a:rPr dirty="0"/>
              <a:t>debugging</a:t>
            </a:r>
            <a:r>
              <a:rPr spc="200" dirty="0"/>
              <a:t> </a:t>
            </a:r>
            <a:r>
              <a:rPr dirty="0"/>
              <a:t>complex</a:t>
            </a:r>
            <a:r>
              <a:rPr spc="195" dirty="0"/>
              <a:t> </a:t>
            </a:r>
            <a:r>
              <a:rPr dirty="0"/>
              <a:t>algorithms</a:t>
            </a:r>
            <a:r>
              <a:rPr spc="210" dirty="0"/>
              <a:t> </a:t>
            </a:r>
            <a:r>
              <a:rPr dirty="0"/>
              <a:t>for</a:t>
            </a:r>
            <a:r>
              <a:rPr spc="210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spc="-25" dirty="0"/>
              <a:t>Tic </a:t>
            </a:r>
            <a:r>
              <a:rPr dirty="0"/>
              <a:t>Tac</a:t>
            </a:r>
            <a:r>
              <a:rPr spc="85" dirty="0"/>
              <a:t> </a:t>
            </a:r>
            <a:r>
              <a:rPr dirty="0"/>
              <a:t>Toe</a:t>
            </a:r>
            <a:r>
              <a:rPr spc="-35" dirty="0"/>
              <a:t> </a:t>
            </a:r>
            <a:r>
              <a:rPr dirty="0"/>
              <a:t>AI</a:t>
            </a:r>
            <a:r>
              <a:rPr spc="14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spc="60" dirty="0"/>
              <a:t>Python,</a:t>
            </a:r>
            <a:r>
              <a:rPr spc="150" dirty="0"/>
              <a:t> </a:t>
            </a:r>
            <a:r>
              <a:rPr spc="55" dirty="0"/>
              <a:t>ensuring</a:t>
            </a:r>
            <a:r>
              <a:rPr spc="145" dirty="0"/>
              <a:t> </a:t>
            </a:r>
            <a:r>
              <a:rPr spc="55" dirty="0"/>
              <a:t>smooth</a:t>
            </a:r>
            <a:r>
              <a:rPr spc="145" dirty="0"/>
              <a:t> </a:t>
            </a:r>
            <a:r>
              <a:rPr spc="55" dirty="0"/>
              <a:t>performance</a:t>
            </a:r>
            <a:r>
              <a:rPr spc="155" dirty="0"/>
              <a:t> </a:t>
            </a:r>
            <a:r>
              <a:rPr spc="50" dirty="0"/>
              <a:t>for</a:t>
            </a:r>
            <a:r>
              <a:rPr spc="160" dirty="0"/>
              <a:t> </a:t>
            </a:r>
            <a:r>
              <a:rPr spc="-25" dirty="0"/>
              <a:t>the </a:t>
            </a:r>
            <a:r>
              <a:rPr dirty="0"/>
              <a:t>Ping</a:t>
            </a:r>
            <a:r>
              <a:rPr spc="105" dirty="0"/>
              <a:t> </a:t>
            </a:r>
            <a:r>
              <a:rPr dirty="0"/>
              <a:t>Pong</a:t>
            </a:r>
            <a:r>
              <a:rPr spc="-85" dirty="0"/>
              <a:t> </a:t>
            </a:r>
            <a:r>
              <a:rPr dirty="0"/>
              <a:t>AI</a:t>
            </a:r>
            <a:r>
              <a:rPr spc="110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dirty="0"/>
              <a:t>JavaScript,</a:t>
            </a:r>
            <a:r>
              <a:rPr spc="120" dirty="0"/>
              <a:t> </a:t>
            </a:r>
            <a:r>
              <a:rPr dirty="0"/>
              <a:t>CSS,</a:t>
            </a:r>
            <a:r>
              <a:rPr spc="120" dirty="0"/>
              <a:t> </a:t>
            </a:r>
            <a:r>
              <a:rPr dirty="0"/>
              <a:t>and</a:t>
            </a:r>
            <a:r>
              <a:rPr spc="120" dirty="0"/>
              <a:t> </a:t>
            </a:r>
            <a:r>
              <a:rPr dirty="0"/>
              <a:t>HTML,</a:t>
            </a:r>
            <a:r>
              <a:rPr spc="114" dirty="0"/>
              <a:t> </a:t>
            </a:r>
            <a:r>
              <a:rPr dirty="0"/>
              <a:t>and</a:t>
            </a:r>
            <a:r>
              <a:rPr spc="120" dirty="0"/>
              <a:t> </a:t>
            </a:r>
            <a:r>
              <a:rPr spc="-10" dirty="0"/>
              <a:t>optimizing </a:t>
            </a:r>
            <a:r>
              <a:rPr dirty="0"/>
              <a:t>the</a:t>
            </a:r>
            <a:r>
              <a:rPr spc="275" dirty="0"/>
              <a:t> </a:t>
            </a:r>
            <a:r>
              <a:rPr spc="45" dirty="0"/>
              <a:t>COVID</a:t>
            </a:r>
            <a:r>
              <a:rPr spc="280" dirty="0"/>
              <a:t> </a:t>
            </a:r>
            <a:r>
              <a:rPr dirty="0"/>
              <a:t>detection</a:t>
            </a:r>
            <a:r>
              <a:rPr spc="280" dirty="0"/>
              <a:t> </a:t>
            </a:r>
            <a:r>
              <a:rPr dirty="0"/>
              <a:t>model</a:t>
            </a:r>
            <a:r>
              <a:rPr spc="275" dirty="0"/>
              <a:t> </a:t>
            </a:r>
            <a:r>
              <a:rPr dirty="0"/>
              <a:t>logic</a:t>
            </a:r>
            <a:r>
              <a:rPr spc="290" dirty="0"/>
              <a:t> </a:t>
            </a:r>
            <a:r>
              <a:rPr dirty="0"/>
              <a:t>in</a:t>
            </a:r>
            <a:r>
              <a:rPr spc="290" dirty="0"/>
              <a:t> </a:t>
            </a:r>
            <a:r>
              <a:rPr spc="50" dirty="0"/>
              <a:t>JavaScript</a:t>
            </a:r>
            <a:r>
              <a:rPr spc="290" dirty="0"/>
              <a:t> </a:t>
            </a:r>
            <a:r>
              <a:rPr dirty="0"/>
              <a:t>and</a:t>
            </a:r>
            <a:r>
              <a:rPr spc="295" dirty="0"/>
              <a:t> </a:t>
            </a:r>
            <a:r>
              <a:rPr spc="-10" dirty="0"/>
              <a:t>HTML. </a:t>
            </a:r>
            <a:r>
              <a:rPr dirty="0"/>
              <a:t>These</a:t>
            </a:r>
            <a:r>
              <a:rPr spc="-75" dirty="0"/>
              <a:t> </a:t>
            </a:r>
            <a:r>
              <a:rPr dirty="0"/>
              <a:t>challenges</a:t>
            </a:r>
            <a:r>
              <a:rPr spc="-75" dirty="0"/>
              <a:t> </a:t>
            </a:r>
            <a:r>
              <a:rPr dirty="0"/>
              <a:t>were</a:t>
            </a:r>
            <a:r>
              <a:rPr spc="-70" dirty="0"/>
              <a:t> </a:t>
            </a:r>
            <a:r>
              <a:rPr dirty="0"/>
              <a:t>overcome</a:t>
            </a:r>
            <a:r>
              <a:rPr spc="-75" dirty="0"/>
              <a:t> </a:t>
            </a:r>
            <a:r>
              <a:rPr dirty="0"/>
              <a:t>through</a:t>
            </a:r>
            <a:r>
              <a:rPr spc="-70" dirty="0"/>
              <a:t> </a:t>
            </a:r>
            <a:r>
              <a:rPr dirty="0"/>
              <a:t>online</a:t>
            </a:r>
            <a:r>
              <a:rPr spc="-75" dirty="0"/>
              <a:t> </a:t>
            </a:r>
            <a:r>
              <a:rPr dirty="0"/>
              <a:t>resources</a:t>
            </a:r>
            <a:r>
              <a:rPr spc="-70" dirty="0"/>
              <a:t> </a:t>
            </a:r>
            <a:r>
              <a:rPr spc="-20" dirty="0"/>
              <a:t>like </a:t>
            </a:r>
            <a:r>
              <a:rPr dirty="0"/>
              <a:t>google</a:t>
            </a:r>
            <a:r>
              <a:rPr spc="210" dirty="0"/>
              <a:t> </a:t>
            </a:r>
            <a:r>
              <a:rPr dirty="0"/>
              <a:t>and</a:t>
            </a:r>
            <a:r>
              <a:rPr spc="225" dirty="0"/>
              <a:t> </a:t>
            </a:r>
            <a:r>
              <a:rPr spc="50" dirty="0"/>
              <a:t>continuous</a:t>
            </a:r>
            <a:r>
              <a:rPr spc="229" dirty="0"/>
              <a:t> </a:t>
            </a:r>
            <a:r>
              <a:rPr spc="50" dirty="0"/>
              <a:t>learning</a:t>
            </a:r>
            <a:r>
              <a:rPr spc="235" dirty="0"/>
              <a:t> </a:t>
            </a:r>
            <a:r>
              <a:rPr dirty="0"/>
              <a:t>and</a:t>
            </a:r>
            <a:r>
              <a:rPr spc="235" dirty="0"/>
              <a:t> </a:t>
            </a:r>
            <a:r>
              <a:rPr spc="55" dirty="0"/>
              <a:t>experimentation,</a:t>
            </a:r>
            <a:r>
              <a:rPr spc="235" dirty="0"/>
              <a:t> </a:t>
            </a:r>
            <a:r>
              <a:rPr spc="-10" dirty="0"/>
              <a:t>which </a:t>
            </a:r>
            <a:r>
              <a:rPr dirty="0"/>
              <a:t>ultimately</a:t>
            </a:r>
            <a:r>
              <a:rPr spc="285" dirty="0"/>
              <a:t> </a:t>
            </a:r>
            <a:r>
              <a:rPr dirty="0"/>
              <a:t>enhanced</a:t>
            </a:r>
            <a:r>
              <a:rPr spc="285" dirty="0"/>
              <a:t> </a:t>
            </a:r>
            <a:r>
              <a:rPr dirty="0"/>
              <a:t>my</a:t>
            </a:r>
            <a:r>
              <a:rPr spc="285" dirty="0"/>
              <a:t> </a:t>
            </a:r>
            <a:r>
              <a:rPr dirty="0"/>
              <a:t>problem-solving</a:t>
            </a:r>
            <a:r>
              <a:rPr spc="300" dirty="0"/>
              <a:t> </a:t>
            </a:r>
            <a:r>
              <a:rPr dirty="0"/>
              <a:t>skills</a:t>
            </a:r>
            <a:r>
              <a:rPr spc="300" dirty="0"/>
              <a:t> </a:t>
            </a:r>
            <a:r>
              <a:rPr dirty="0"/>
              <a:t>and</a:t>
            </a:r>
            <a:r>
              <a:rPr spc="295" dirty="0"/>
              <a:t> </a:t>
            </a:r>
            <a:r>
              <a:rPr spc="-10" dirty="0"/>
              <a:t>technical </a:t>
            </a:r>
            <a:r>
              <a:rPr dirty="0"/>
              <a:t>capabilities</a:t>
            </a:r>
            <a:r>
              <a:rPr spc="-120" dirty="0"/>
              <a:t> </a:t>
            </a:r>
            <a:r>
              <a:rPr dirty="0"/>
              <a:t>in</a:t>
            </a:r>
            <a:r>
              <a:rPr spc="-200" dirty="0"/>
              <a:t> </a:t>
            </a:r>
            <a:r>
              <a:rPr spc="-25" dirty="0"/>
              <a:t>AI.</a:t>
            </a: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3" name="object 3"/>
            <p:cNvSpPr/>
            <p:nvPr/>
          </p:nvSpPr>
          <p:spPr>
            <a:xfrm>
              <a:off x="3103854" y="2602395"/>
              <a:ext cx="6755765" cy="1336675"/>
            </a:xfrm>
            <a:custGeom>
              <a:avLst/>
              <a:gdLst/>
              <a:ahLst/>
              <a:cxnLst/>
              <a:rect l="l" t="t" r="r" b="b"/>
              <a:pathLst>
                <a:path w="6755765" h="1336675">
                  <a:moveTo>
                    <a:pt x="6755257" y="1336141"/>
                  </a:moveTo>
                  <a:lnTo>
                    <a:pt x="0" y="1336141"/>
                  </a:lnTo>
                  <a:lnTo>
                    <a:pt x="0" y="0"/>
                  </a:lnTo>
                  <a:lnTo>
                    <a:pt x="6755257" y="0"/>
                  </a:lnTo>
                  <a:lnTo>
                    <a:pt x="6755257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323441"/>
                  </a:lnTo>
                  <a:lnTo>
                    <a:pt x="6350" y="1323441"/>
                  </a:lnTo>
                  <a:lnTo>
                    <a:pt x="12700" y="1329791"/>
                  </a:lnTo>
                  <a:lnTo>
                    <a:pt x="6755257" y="1329791"/>
                  </a:lnTo>
                  <a:lnTo>
                    <a:pt x="6755257" y="1336141"/>
                  </a:lnTo>
                  <a:close/>
                </a:path>
                <a:path w="6755765" h="1336675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755765" h="1336675">
                  <a:moveTo>
                    <a:pt x="6742557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742557" y="6350"/>
                  </a:lnTo>
                  <a:lnTo>
                    <a:pt x="6742557" y="12700"/>
                  </a:lnTo>
                  <a:close/>
                </a:path>
                <a:path w="6755765" h="1336675">
                  <a:moveTo>
                    <a:pt x="6742557" y="1329791"/>
                  </a:moveTo>
                  <a:lnTo>
                    <a:pt x="6742557" y="6350"/>
                  </a:lnTo>
                  <a:lnTo>
                    <a:pt x="6748907" y="12700"/>
                  </a:lnTo>
                  <a:lnTo>
                    <a:pt x="6755257" y="12700"/>
                  </a:lnTo>
                  <a:lnTo>
                    <a:pt x="6755257" y="1323441"/>
                  </a:lnTo>
                  <a:lnTo>
                    <a:pt x="6748907" y="1323441"/>
                  </a:lnTo>
                  <a:lnTo>
                    <a:pt x="6742557" y="1329791"/>
                  </a:lnTo>
                  <a:close/>
                </a:path>
                <a:path w="6755765" h="1336675">
                  <a:moveTo>
                    <a:pt x="6755257" y="12700"/>
                  </a:moveTo>
                  <a:lnTo>
                    <a:pt x="6748907" y="12700"/>
                  </a:lnTo>
                  <a:lnTo>
                    <a:pt x="6742557" y="6350"/>
                  </a:lnTo>
                  <a:lnTo>
                    <a:pt x="6755257" y="6350"/>
                  </a:lnTo>
                  <a:lnTo>
                    <a:pt x="6755257" y="12700"/>
                  </a:lnTo>
                  <a:close/>
                </a:path>
                <a:path w="6755765" h="1336675">
                  <a:moveTo>
                    <a:pt x="12700" y="1329791"/>
                  </a:moveTo>
                  <a:lnTo>
                    <a:pt x="6350" y="1323441"/>
                  </a:lnTo>
                  <a:lnTo>
                    <a:pt x="12700" y="1323441"/>
                  </a:lnTo>
                  <a:lnTo>
                    <a:pt x="12700" y="1329791"/>
                  </a:lnTo>
                  <a:close/>
                </a:path>
                <a:path w="6755765" h="1336675">
                  <a:moveTo>
                    <a:pt x="6742557" y="1329791"/>
                  </a:moveTo>
                  <a:lnTo>
                    <a:pt x="12700" y="1329791"/>
                  </a:lnTo>
                  <a:lnTo>
                    <a:pt x="12700" y="1323441"/>
                  </a:lnTo>
                  <a:lnTo>
                    <a:pt x="6742557" y="1323441"/>
                  </a:lnTo>
                  <a:lnTo>
                    <a:pt x="6742557" y="1329791"/>
                  </a:lnTo>
                  <a:close/>
                </a:path>
                <a:path w="6755765" h="1336675">
                  <a:moveTo>
                    <a:pt x="6755257" y="1329791"/>
                  </a:moveTo>
                  <a:lnTo>
                    <a:pt x="6742557" y="1329791"/>
                  </a:lnTo>
                  <a:lnTo>
                    <a:pt x="6748907" y="1323441"/>
                  </a:lnTo>
                  <a:lnTo>
                    <a:pt x="6755257" y="1323441"/>
                  </a:lnTo>
                  <a:lnTo>
                    <a:pt x="6755257" y="1329791"/>
                  </a:lnTo>
                  <a:close/>
                </a:path>
              </a:pathLst>
            </a:custGeom>
            <a:solidFill>
              <a:srgbClr val="C0D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1049" y="2873540"/>
              <a:ext cx="3458210" cy="14200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1580" y="2841637"/>
              <a:ext cx="2213038" cy="8491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 MT</vt:lpstr>
      <vt:lpstr>Times New Roman</vt:lpstr>
      <vt:lpstr>Office Theme</vt:lpstr>
      <vt:lpstr>Key projects/tasks undertaken</vt:lpstr>
      <vt:lpstr>TASK 2 PING PONG AI</vt:lpstr>
      <vt:lpstr>TASK 3 COVID DETECTION</vt:lpstr>
      <vt:lpstr>PowerPoint Presentation</vt:lpstr>
      <vt:lpstr>PowerPoint Presentation</vt:lpstr>
      <vt:lpstr>Challenges faced and how they were overcome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Ruthik reddy</cp:lastModifiedBy>
  <cp:revision>1</cp:revision>
  <dcterms:created xsi:type="dcterms:W3CDTF">2024-07-05T14:40:22Z</dcterms:created>
  <dcterms:modified xsi:type="dcterms:W3CDTF">2024-07-05T14:41:06Z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2024-06-29T00:00:00Z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2024-07-05T00:00:00Z</vt:filetime>
  </property>
  <property fmtid="{D5CDD505-2E9C-101B-9397-08002B2CF9AE}" pid="5" name="SourceModified">
    <vt:lpwstr>D:20240629224417+17'14'</vt:lpwstr>
  </property>
</Properties>
</file>