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492" y="-13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S.RUTHIRA MURTHY</a:t>
            </a:r>
            <a:endParaRPr lang="en-US" sz="2400" dirty="0"/>
          </a:p>
          <a:p>
            <a:r>
              <a:rPr lang="en-US" sz="2400" dirty="0"/>
              <a:t>REGISTER </a:t>
            </a:r>
            <a:r>
              <a:rPr lang="en-US" sz="2400" dirty="0" smtClean="0"/>
              <a:t>NO</a:t>
            </a:r>
            <a:r>
              <a:rPr lang="en-US" sz="2400" smtClean="0"/>
              <a:t>: </a:t>
            </a:r>
            <a:r>
              <a:rPr lang="en-US" sz="2400" smtClean="0"/>
              <a:t>312203892</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xmlns=""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xmlns=""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xmlns=""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1700</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Slide 5</vt:lpstr>
      <vt:lpstr>Slide 6</vt:lpstr>
      <vt:lpstr>Slide 7</vt:lpstr>
      <vt:lpstr>PROJECT OVERVIEW</vt:lpstr>
      <vt:lpstr>WHO ARE THE END USERS?</vt:lpstr>
      <vt:lpstr>OUR SOLUTION AND ITS VALUE PROPOSITION</vt:lpstr>
      <vt:lpstr>Dataset Description</vt:lpstr>
      <vt:lpstr>THE "WOW" IN OUR SOLUTION</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Hasaraf Ali</cp:lastModifiedBy>
  <cp:revision>23</cp:revision>
  <dcterms:created xsi:type="dcterms:W3CDTF">2024-03-29T15:07:22Z</dcterms:created>
  <dcterms:modified xsi:type="dcterms:W3CDTF">2024-08-31T10:51:23Z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