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141"/>
  </p:normalViewPr>
  <p:slideViewPr>
    <p:cSldViewPr snapToGrid="0" snapToObjects="1">
      <p:cViewPr varScale="1">
        <p:scale>
          <a:sx n="123" d="100"/>
          <a:sy n="123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C6434-C714-B046-8EEB-6F9FD8E3EB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590B9-E367-5D44-864C-F153C502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FE1A-3FD7-2147-BBC6-5FDF404207D1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01AB-5CE5-2F44-B95D-67E09B46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" y="386514"/>
            <a:ext cx="4351025" cy="3263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11" y="386515"/>
            <a:ext cx="4506930" cy="33801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8" y="3489375"/>
            <a:ext cx="4317216" cy="3237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11" y="3358662"/>
            <a:ext cx="4665784" cy="34993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165" y="132702"/>
            <a:ext cx="4352819" cy="507625"/>
          </a:xfrm>
        </p:spPr>
        <p:txBody>
          <a:bodyPr/>
          <a:lstStyle/>
          <a:p>
            <a:pPr algn="l"/>
            <a:r>
              <a:rPr lang="en-US" dirty="0" smtClean="0"/>
              <a:t>P(a, c</a:t>
            </a:r>
            <a:r>
              <a:rPr lang="en-US" smtClean="0"/>
              <a:t>, gamma | sigma, </a:t>
            </a:r>
            <a:r>
              <a:rPr lang="en-US" dirty="0" smtClean="0"/>
              <a:t>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9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79"/>
            <a:ext cx="4274049" cy="3205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6226"/>
            <a:ext cx="4455698" cy="334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0" y="313988"/>
            <a:ext cx="4491728" cy="3368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0" y="3376293"/>
            <a:ext cx="4828853" cy="3621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292" y="61144"/>
            <a:ext cx="4352819" cy="507625"/>
          </a:xfrm>
        </p:spPr>
        <p:txBody>
          <a:bodyPr/>
          <a:lstStyle/>
          <a:p>
            <a:pPr algn="l"/>
            <a:r>
              <a:rPr lang="en-US" dirty="0" smtClean="0"/>
              <a:t>P(a, c, gamma, sigma | 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292" y="61144"/>
            <a:ext cx="4352819" cy="507625"/>
          </a:xfrm>
        </p:spPr>
        <p:txBody>
          <a:bodyPr/>
          <a:lstStyle/>
          <a:p>
            <a:pPr algn="l"/>
            <a:r>
              <a:rPr lang="en-US" dirty="0" smtClean="0"/>
              <a:t>P(a, c, gamma, sigma | beta_hat)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3" y="1125668"/>
            <a:ext cx="5529427" cy="4147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70" y="382139"/>
            <a:ext cx="4426332" cy="33197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70" y="3484438"/>
            <a:ext cx="4549621" cy="34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6" y="1514714"/>
            <a:ext cx="5063664" cy="3797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30" y="314956"/>
            <a:ext cx="4376792" cy="3282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30" y="3413588"/>
            <a:ext cx="4592549" cy="34444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292" y="61144"/>
            <a:ext cx="4352819" cy="507625"/>
          </a:xfrm>
        </p:spPr>
        <p:txBody>
          <a:bodyPr/>
          <a:lstStyle/>
          <a:p>
            <a:pPr algn="l"/>
            <a:r>
              <a:rPr lang="en-US" dirty="0" smtClean="0"/>
              <a:t>P(a, c, gamma, sigma | 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0" y="478981"/>
            <a:ext cx="4498437" cy="3373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2" y="3672148"/>
            <a:ext cx="4478465" cy="3358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85" y="313362"/>
            <a:ext cx="4719263" cy="3539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39" y="3627682"/>
            <a:ext cx="4537753" cy="3403315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513763" y="132701"/>
            <a:ext cx="6623132" cy="50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P(a, c, sigma | gamma, 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5" y="386513"/>
            <a:ext cx="4402916" cy="3302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" y="3466070"/>
            <a:ext cx="4628947" cy="3471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54" y="324869"/>
            <a:ext cx="4621427" cy="3466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54" y="3606229"/>
            <a:ext cx="4442068" cy="3331551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513763" y="132701"/>
            <a:ext cx="6623132" cy="50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P(a, c, sigma | gamma, 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3763" y="132701"/>
            <a:ext cx="6623132" cy="50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P(a, c, sigma | gamma, beta_hat)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6" y="1134040"/>
            <a:ext cx="5859993" cy="4394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7" y="1207259"/>
            <a:ext cx="5762367" cy="43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6" y="386513"/>
            <a:ext cx="4451424" cy="333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3" y="3538486"/>
            <a:ext cx="4480656" cy="3360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00" y="373732"/>
            <a:ext cx="4485505" cy="3364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4" y="3443993"/>
            <a:ext cx="4732638" cy="3549478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513763" y="132701"/>
            <a:ext cx="6623132" cy="50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P(a, c| sigma, gamma, 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5" y="311397"/>
            <a:ext cx="4610831" cy="34581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2" y="132701"/>
            <a:ext cx="4849092" cy="3636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" y="3569276"/>
            <a:ext cx="4475017" cy="335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37" y="3569276"/>
            <a:ext cx="4627417" cy="3470563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7900" y="57584"/>
            <a:ext cx="6623132" cy="50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P(a, c| sigma, gamma, beta_hat)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7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90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Johnson</dc:creator>
  <cp:lastModifiedBy>Ruth Johnson</cp:lastModifiedBy>
  <cp:revision>5</cp:revision>
  <dcterms:created xsi:type="dcterms:W3CDTF">2017-12-18T18:58:15Z</dcterms:created>
  <dcterms:modified xsi:type="dcterms:W3CDTF">2017-12-18T22:55:41Z</dcterms:modified>
</cp:coreProperties>
</file>