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8" r:id="rId3"/>
    <p:sldId id="261" r:id="rId4"/>
    <p:sldId id="259" r:id="rId5"/>
    <p:sldId id="264" r:id="rId6"/>
    <p:sldId id="266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365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403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654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847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25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34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1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36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30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702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00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E241-9B1A-4ED9-8724-5E03C726729F}" type="datetimeFigureOut">
              <a:rPr lang="he-IL" smtClean="0"/>
              <a:t>כ"ז/ניסן/תשפ"ב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953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Affect Synchrony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/>
              <a:t>You are about to watch a short video clip,  depicting a social interaction.</a:t>
            </a:r>
          </a:p>
          <a:p>
            <a:pPr marL="0" indent="0" algn="l">
              <a:buNone/>
            </a:pPr>
            <a:r>
              <a:rPr lang="en-US" dirty="0" smtClean="0"/>
              <a:t>Affect synchrony is an important component of social interactions, measuring how much the participants are coordinated, or harmonious,  in the type and intensity of the emotion they express.</a:t>
            </a: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Please rate with the slider the level of physical proximity on a scale from “no </a:t>
            </a:r>
            <a:r>
              <a:rPr lang="en-US" dirty="0" smtClean="0"/>
              <a:t>affect </a:t>
            </a:r>
            <a:r>
              <a:rPr lang="en-US" dirty="0"/>
              <a:t>synchrony at all” to “maximal </a:t>
            </a:r>
            <a:r>
              <a:rPr lang="en-US" dirty="0" smtClean="0"/>
              <a:t>affect synchrony</a:t>
            </a:r>
            <a:r>
              <a:rPr lang="en-US" dirty="0"/>
              <a:t>”.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Next, we will present you few examples</a:t>
            </a:r>
            <a:r>
              <a:rPr lang="en-US" dirty="0" smtClean="0"/>
              <a:t>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348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241638" y="5004797"/>
            <a:ext cx="5551970" cy="16677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27" y="508753"/>
            <a:ext cx="10515600" cy="4351338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High level of affect synchrony may occur when both figures are coordinated and feel a similar emotion. </a:t>
            </a:r>
            <a:r>
              <a:rPr lang="en-US" dirty="0" smtClean="0">
                <a:solidFill>
                  <a:srgbClr val="FF0000"/>
                </a:solidFill>
              </a:rPr>
              <a:t>Important!</a:t>
            </a:r>
            <a:r>
              <a:rPr lang="en-US" dirty="0" smtClean="0"/>
              <a:t> The emotion may be negative or positive.</a:t>
            </a: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867042" y="5294210"/>
            <a:ext cx="5883150" cy="1303133"/>
          </a:xfrm>
          <a:prstGeom prst="rect">
            <a:avLst/>
          </a:prstGeom>
        </p:spPr>
      </p:pic>
      <p:pic>
        <p:nvPicPr>
          <p:cNvPr id="8" name="Picture 2" descr="Watch Cobra Kai | Netflix Official S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34" y="2303923"/>
            <a:ext cx="3821456" cy="282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obra Kai Season 3: Courtney Henggeler Discusses that Kreese Sla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81" y="2303925"/>
            <a:ext cx="3978006" cy="282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iends (TV Series 1994–2004) - IMD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863" y="2303924"/>
            <a:ext cx="3821456" cy="282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90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059" y="512142"/>
            <a:ext cx="11243755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However, when there is a single figure on screen or when both figures are not coordinated and display different or opposite emotions, there is </a:t>
            </a:r>
            <a:r>
              <a:rPr lang="en-US" b="1" dirty="0" smtClean="0"/>
              <a:t>no affect synchrony</a:t>
            </a:r>
            <a:r>
              <a:rPr lang="en-US" dirty="0" smtClean="0"/>
              <a:t> at all.</a:t>
            </a: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241638" y="5195988"/>
            <a:ext cx="5551970" cy="1667786"/>
          </a:xfrm>
          <a:prstGeom prst="rect">
            <a:avLst/>
          </a:prstGeom>
        </p:spPr>
      </p:pic>
      <p:pic>
        <p:nvPicPr>
          <p:cNvPr id="2050" name="Picture 2" descr="Happy And Sad Friends Or Football Fans Watching Soccer Game Stock Photo -  Download Image Now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59" y="2124856"/>
            <a:ext cx="3737902" cy="273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keet Ulrich Hasn&amp;amp;#39;t Seen Scream Sequels, Plans to See Fifth Film |  PEOPLE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301" y="2171736"/>
            <a:ext cx="3735163" cy="273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per Chase&amp;amp;quot; Students can make family friendly short films. by Daniel Walsh  » Nicole Pogmore joins the cast as Nathans dream girl Georgia. — Kickstar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80" y="2153697"/>
            <a:ext cx="3735163" cy="275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90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00" y="585611"/>
            <a:ext cx="117539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There are situations in which both figures feel similar (but not identical) emotions, or when one figure identifies with the other figure’s feelings</a:t>
            </a: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pic>
        <p:nvPicPr>
          <p:cNvPr id="3074" name="Picture 2" descr="Helping Someone Who&amp;amp;#39;s Grieving - HelpGuide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50" y="1832256"/>
            <a:ext cx="6519545" cy="391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5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031" y="532015"/>
            <a:ext cx="10558757" cy="501176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Or situations when each figure displays a different emotion</a:t>
            </a:r>
            <a:endParaRPr lang="he-IL" dirty="0"/>
          </a:p>
          <a:p>
            <a:pPr marL="0" indent="0">
              <a:buNone/>
            </a:pP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pic>
        <p:nvPicPr>
          <p:cNvPr id="4098" name="Picture 2" descr="Benefits of Comfort Viewing: Why Therapists Want You to Re-Watch &amp;amp;#39;Friends&amp;amp;#39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9" y="1654010"/>
            <a:ext cx="5537333" cy="362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elping Students Who are Bullied | PREVNet - Canada&amp;amp;#39;s authority on bully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743" y="1654010"/>
            <a:ext cx="5537334" cy="362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54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829" y="999360"/>
            <a:ext cx="10515600" cy="4486275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Please use the slider to freely rate the level of affect synchrony between the figures on the movies as you experience and understand for every single moment.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In case there are more than two figures on screen, rate the overall level of affect synchrony in the situation, as you understand it.</a:t>
            </a:r>
          </a:p>
          <a:p>
            <a:pPr marL="0" indent="0" algn="l" rtl="0">
              <a:buNone/>
            </a:pPr>
            <a:r>
              <a:rPr lang="en-US" dirty="0" smtClean="0"/>
              <a:t>If there are no figures on screen, please move the slider to the left end (no synchrony at all) 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32497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260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1_Office Theme</vt:lpstr>
      <vt:lpstr>Affect Synchrony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סינכרון מבט</dc:title>
  <dc:creator>Adi</dc:creator>
  <cp:lastModifiedBy>Adi</cp:lastModifiedBy>
  <cp:revision>35</cp:revision>
  <dcterms:created xsi:type="dcterms:W3CDTF">2021-06-22T09:08:55Z</dcterms:created>
  <dcterms:modified xsi:type="dcterms:W3CDTF">2022-04-28T07:46:01Z</dcterms:modified>
</cp:coreProperties>
</file>