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9F5-477A-4B20-84CE-30B0810F8384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DCE4-AF73-4388-8CB3-D912966F7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484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9F5-477A-4B20-84CE-30B0810F8384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DCE4-AF73-4388-8CB3-D912966F7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842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9F5-477A-4B20-84CE-30B0810F8384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DCE4-AF73-4388-8CB3-D912966F7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26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9F5-477A-4B20-84CE-30B0810F8384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DCE4-AF73-4388-8CB3-D912966F7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327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9F5-477A-4B20-84CE-30B0810F8384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DCE4-AF73-4388-8CB3-D912966F7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544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9F5-477A-4B20-84CE-30B0810F8384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DCE4-AF73-4388-8CB3-D912966F7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31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9F5-477A-4B20-84CE-30B0810F8384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DCE4-AF73-4388-8CB3-D912966F7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672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9F5-477A-4B20-84CE-30B0810F8384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DCE4-AF73-4388-8CB3-D912966F7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236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9F5-477A-4B20-84CE-30B0810F8384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DCE4-AF73-4388-8CB3-D912966F7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035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9F5-477A-4B20-84CE-30B0810F8384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DCE4-AF73-4388-8CB3-D912966F7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653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9F5-477A-4B20-84CE-30B0810F8384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DCE4-AF73-4388-8CB3-D912966F7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80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F9F5-477A-4B20-84CE-30B0810F8384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DDCE4-AF73-4388-8CB3-D912966F73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457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537" y="5674504"/>
            <a:ext cx="6830582" cy="90830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7177" y="1587590"/>
            <a:ext cx="8377645" cy="4494619"/>
          </a:xfrm>
        </p:spPr>
        <p:txBody>
          <a:bodyPr>
            <a:noAutofit/>
          </a:bodyPr>
          <a:lstStyle/>
          <a:p>
            <a:pPr marL="0" indent="0" algn="ctr" rtl="1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We appreciate your efforts to help us better understand  how do different people rate the level of synchrony in a social interaction.</a:t>
            </a:r>
          </a:p>
          <a:p>
            <a:pPr marL="0" indent="0" algn="ctr" rtl="1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If you have any questions or would like know more about our future findings, you may contact us via expsyncrate@gmail.com.</a:t>
            </a:r>
            <a:endParaRPr lang="he-IL" dirty="0" smtClean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00000"/>
              </a:lnSpc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0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5612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Thank you for your contribution!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6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Thank you for your contribution!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שלום ותודה על הנכונות להשתתף בניסוי!</dc:title>
  <dc:creator>Adi</dc:creator>
  <cp:lastModifiedBy>Adi</cp:lastModifiedBy>
  <cp:revision>10</cp:revision>
  <dcterms:created xsi:type="dcterms:W3CDTF">2021-11-21T12:19:14Z</dcterms:created>
  <dcterms:modified xsi:type="dcterms:W3CDTF">2022-04-28T09:25:49Z</dcterms:modified>
</cp:coreProperties>
</file>