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1" r:id="rId4"/>
    <p:sldId id="259" r:id="rId5"/>
    <p:sldId id="264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Gaze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/>
              <a:t>Eye contact is an important component of social interactions.</a:t>
            </a:r>
          </a:p>
          <a:p>
            <a:pPr marL="0" indent="0" algn="l">
              <a:buNone/>
            </a:pPr>
            <a:r>
              <a:rPr lang="en-US" dirty="0"/>
              <a:t>Please rate with the slider the level of gaze synchrony on a scale from “no gaze synchrony at all” to “maximal gaze synchrony”.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examples: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361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High level of gaze synchrony may be a direct eye contact between the figures (for example, figure A gaze directly at figure B, which simultaneously, gazes directly at figure A)</a:t>
            </a:r>
            <a:endParaRPr lang="he-IL" dirty="0"/>
          </a:p>
        </p:txBody>
      </p:sp>
      <p:pic>
        <p:nvPicPr>
          <p:cNvPr id="5122" name="Picture 2" descr="https://lh5.googleusercontent.com/Vm6Y3EQ3BWlC0JpnGnP2GWYmFvlONSvKbzWx2a-TiqlH8ws-xDDbp8Bf9hv47LNuqug1P5yKr-T5wFZY3Aqj0aQ2ES1y9sv4JlmnAAddHWUgYe3rsQzdHO-cegjvCzGqLWnKZw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23" y="2219498"/>
            <a:ext cx="3418300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GeOr2hUmIY6EHkGVcvCvKE5ZZEzj6TgN0RBv0OwOUKxfTGqRH5AOkKxIgopnTsT8wI5_4ljZ2UpdMa6poMNMawQ-1KMsKFvTA57hLo9FOdBHXPd08o4kyNCzS3WW1c5d5ys45y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33" y="2219498"/>
            <a:ext cx="4590064" cy="29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However, when there is a single figure on screen, or when both figures are gazing at opposite directions and there is no eye contact, there is no gaze synchrony at all.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8194" name="Picture 2" descr="https://lh6.googleusercontent.com/Z26laRp8NfxxbBuKiM4Q3Ub3WL2d7DfO-rW5EsU3BpilCv3U6-L6NxOOwwuTMRvH8WmxcwCnxxwlKtTEb41syKxD3qhnEz3EoXpBLSwVKNB48VCckH5P5qDRa-KXhs85xAQb0T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75" y="1772485"/>
            <a:ext cx="1869423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6ZCv2h2sDx9SctCBkZdHPxURwyP7fUVY-g6vJqfQps14yplJH_nxqvitYiNMqXBwP-36DmPW5by_r2hcuVzwfMZkOkDJmc4GouLOOYbfUW2pfmsXny3wXvnZGK-5984_RqYEyS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0" y="1772485"/>
            <a:ext cx="4389121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6" y="552360"/>
            <a:ext cx="117539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some situations, both figures gaze at the same object simultaneously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6146" name="Picture 2" descr="https://lh3.googleusercontent.com/t7Z5FV4mtgrGb80MM2CGdc57Iz6QWB1zSoZii00TqiDVugnaLpLJc2wQ_MhsQh_LlLJrOdoRIY_H0Xs4snAgBIATvmNT50ipkpStZvIX1VvvwVhmXljTpLRvFAh-_jOkt3okXZ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85" y="2392567"/>
            <a:ext cx="4801352" cy="319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Or figure A gazes directly at figure B, but figure B averts and avoids eye contact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2" descr="https://lh6.googleusercontent.com/qMBKLuBCkNnP77G2K59inZ-HyH-FakPfYNqSF9x_XbT6xN2-8qBIlnpRYGA8v2-QHneIDKLfi0fvT248nxrbC_hXi2a53ui_Pdh73t0WaMoiofZGPSF7aTI9jhP18E1q4owPvN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0" y="2392567"/>
            <a:ext cx="5064669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oogleusercontent.com/Dt44oYW67i7wkF0nsFLlUk4Lti7Ia8cpjq54sFZY0c5_pNWOCPcV4M0K5SSlfzp21Uy4Q5nWR_AzbR8mkCaBmHwyNW5Nzir7MFRnM0TcrJNgSwVs1hpLR-ji3riG2c3el-8UA-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6" y="2392567"/>
            <a:ext cx="4837511" cy="28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08908" y="1467169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Please rate freely using the slider the level of gaze synchrony between the figures in the video clip, as you experience and understand it for every single moment.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If there are more than two figures, please rate the overall gaze synchrony level as you understand it.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If there are no figures shown, move the slider to the left (no synchrony).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232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Gaze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28</cp:revision>
  <dcterms:created xsi:type="dcterms:W3CDTF">2021-06-22T09:08:55Z</dcterms:created>
  <dcterms:modified xsi:type="dcterms:W3CDTF">2022-04-28T07:43:50Z</dcterms:modified>
</cp:coreProperties>
</file>