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4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 smtClean="0"/>
              <a:t>Now you will practice using the slider, while watching a video clip.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smtClean="0"/>
              <a:t>You will be presented with a short cartoon. Please move the slider (using the computer mouse) to the right when you see a wolf or to the left when you see a sheep.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smtClean="0"/>
              <a:t>If there are no wolves or sheep on screen, move the slider to the middle.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65" y="5082544"/>
            <a:ext cx="3714352" cy="111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7" y="5275813"/>
            <a:ext cx="3575877" cy="79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89" y="3859069"/>
            <a:ext cx="2026121" cy="1436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50" y="3743296"/>
            <a:ext cx="2368701" cy="166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9524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</a:t>
            </a:r>
            <a:r>
              <a:rPr lang="en-US" dirty="0" smtClean="0"/>
              <a:t>olf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571747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heep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8489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heep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841804" y="545576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Wolf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88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Next, you will see another short video clip. Move the slider to the right end, whenever you hear speech.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5" y="4191454"/>
            <a:ext cx="3714352" cy="1115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6187" y="456467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peech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90" y="1961103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Next, after you’ve practiced using the slider, we will instruct you regarding the movie rating task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07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6581" y="1967281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check your speakers and try again!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37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25</cp:revision>
  <dcterms:created xsi:type="dcterms:W3CDTF">2021-06-22T09:08:55Z</dcterms:created>
  <dcterms:modified xsi:type="dcterms:W3CDTF">2022-04-28T12:50:29Z</dcterms:modified>
</cp:coreProperties>
</file>