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0F67-98C8-3D48-B2F9-B1F0D815E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and 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7195A-4FBA-C245-B84C-0C2C89F9E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I’ve learnt from the </a:t>
            </a:r>
            <a:r>
              <a:rPr lang="en-US" dirty="0" err="1"/>
              <a:t>trillo</a:t>
            </a:r>
            <a:r>
              <a:rPr lang="en-US" dirty="0"/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CF7CF-F634-2C42-83CA-3A250796A47E}"/>
              </a:ext>
            </a:extLst>
          </p:cNvPr>
          <p:cNvSpPr txBox="1"/>
          <p:nvPr/>
        </p:nvSpPr>
        <p:spPr>
          <a:xfrm>
            <a:off x="581191" y="3244334"/>
            <a:ext cx="68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ruthlaird</a:t>
            </a:r>
            <a:r>
              <a:rPr lang="en-US" dirty="0">
                <a:solidFill>
                  <a:schemeClr val="bg1"/>
                </a:solidFill>
              </a:rPr>
              <a:t>/advanced-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-course/tree/master/</a:t>
            </a:r>
            <a:r>
              <a:rPr lang="en-US" dirty="0" err="1">
                <a:solidFill>
                  <a:schemeClr val="bg1"/>
                </a:solidFill>
              </a:rPr>
              <a:t>Trillo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51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25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Css and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and sass</dc:title>
  <dc:creator>Ruth Laird</dc:creator>
  <cp:lastModifiedBy>Ruth Laird</cp:lastModifiedBy>
  <cp:revision>3</cp:revision>
  <dcterms:created xsi:type="dcterms:W3CDTF">2019-01-17T14:55:54Z</dcterms:created>
  <dcterms:modified xsi:type="dcterms:W3CDTF">2019-01-17T15:00:13Z</dcterms:modified>
</cp:coreProperties>
</file>