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sldIdLst>
    <p:sldId id="278" r:id="rId5"/>
    <p:sldId id="279" r:id="rId6"/>
    <p:sldId id="280" r:id="rId7"/>
    <p:sldId id="284" r:id="rId8"/>
    <p:sldId id="294" r:id="rId9"/>
    <p:sldId id="293" r:id="rId10"/>
    <p:sldId id="295" r:id="rId11"/>
    <p:sldId id="297" r:id="rId12"/>
    <p:sldId id="299" r:id="rId13"/>
    <p:sldId id="296" r:id="rId14"/>
    <p:sldId id="298"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09" autoAdjust="0"/>
  </p:normalViewPr>
  <p:slideViewPr>
    <p:cSldViewPr snapToGrid="0" snapToObjects="1">
      <p:cViewPr varScale="1">
        <p:scale>
          <a:sx n="69" d="100"/>
          <a:sy n="69" d="100"/>
        </p:scale>
        <p:origin x="762" y="6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h Maina" userId="fe740deae351060b" providerId="LiveId" clId="{8BE32786-CB67-4482-BDF7-09593D17E4F6}"/>
    <pc:docChg chg="undo custSel addSld delSld modSld sldOrd">
      <pc:chgData name="Ruth Maina" userId="fe740deae351060b" providerId="LiveId" clId="{8BE32786-CB67-4482-BDF7-09593D17E4F6}" dt="2024-01-23T21:17:05.200" v="2699" actId="14100"/>
      <pc:docMkLst>
        <pc:docMk/>
      </pc:docMkLst>
      <pc:sldChg chg="modSp mod">
        <pc:chgData name="Ruth Maina" userId="fe740deae351060b" providerId="LiveId" clId="{8BE32786-CB67-4482-BDF7-09593D17E4F6}" dt="2024-01-23T21:09:19.425" v="2493" actId="20577"/>
        <pc:sldMkLst>
          <pc:docMk/>
          <pc:sldMk cId="2131568492" sldId="278"/>
        </pc:sldMkLst>
        <pc:spChg chg="mod">
          <ac:chgData name="Ruth Maina" userId="fe740deae351060b" providerId="LiveId" clId="{8BE32786-CB67-4482-BDF7-09593D17E4F6}" dt="2024-01-23T17:41:31.214" v="13" actId="20577"/>
          <ac:spMkLst>
            <pc:docMk/>
            <pc:sldMk cId="2131568492" sldId="278"/>
            <ac:spMk id="2" creationId="{516860D9-9D47-C0BB-B2B4-4B6F2B36CFCC}"/>
          </ac:spMkLst>
        </pc:spChg>
        <pc:spChg chg="mod">
          <ac:chgData name="Ruth Maina" userId="fe740deae351060b" providerId="LiveId" clId="{8BE32786-CB67-4482-BDF7-09593D17E4F6}" dt="2024-01-23T21:09:19.425" v="2493" actId="20577"/>
          <ac:spMkLst>
            <pc:docMk/>
            <pc:sldMk cId="2131568492" sldId="278"/>
            <ac:spMk id="3" creationId="{86C1060B-300F-3CE3-E5AA-D8E29791C960}"/>
          </ac:spMkLst>
        </pc:spChg>
      </pc:sldChg>
      <pc:sldChg chg="modSp mod">
        <pc:chgData name="Ruth Maina" userId="fe740deae351060b" providerId="LiveId" clId="{8BE32786-CB67-4482-BDF7-09593D17E4F6}" dt="2024-01-23T19:27:40.895" v="1269" actId="6549"/>
        <pc:sldMkLst>
          <pc:docMk/>
          <pc:sldMk cId="3855531800" sldId="279"/>
        </pc:sldMkLst>
        <pc:spChg chg="mod">
          <ac:chgData name="Ruth Maina" userId="fe740deae351060b" providerId="LiveId" clId="{8BE32786-CB67-4482-BDF7-09593D17E4F6}" dt="2024-01-23T19:27:40.895" v="1269" actId="6549"/>
          <ac:spMkLst>
            <pc:docMk/>
            <pc:sldMk cId="3855531800" sldId="279"/>
            <ac:spMk id="3" creationId="{4D1F66E5-D2D7-172B-46BA-FEBFE092CC7F}"/>
          </ac:spMkLst>
        </pc:spChg>
      </pc:sldChg>
      <pc:sldChg chg="modSp mod">
        <pc:chgData name="Ruth Maina" userId="fe740deae351060b" providerId="LiveId" clId="{8BE32786-CB67-4482-BDF7-09593D17E4F6}" dt="2024-01-23T17:47:42.536" v="154" actId="20577"/>
        <pc:sldMkLst>
          <pc:docMk/>
          <pc:sldMk cId="979622006" sldId="280"/>
        </pc:sldMkLst>
        <pc:spChg chg="mod">
          <ac:chgData name="Ruth Maina" userId="fe740deae351060b" providerId="LiveId" clId="{8BE32786-CB67-4482-BDF7-09593D17E4F6}" dt="2024-01-23T17:46:21.240" v="150" actId="6549"/>
          <ac:spMkLst>
            <pc:docMk/>
            <pc:sldMk cId="979622006" sldId="280"/>
            <ac:spMk id="2" creationId="{4A940BC6-9DA0-FB4D-8879-DC8B3958C07C}"/>
          </ac:spMkLst>
        </pc:spChg>
        <pc:spChg chg="mod">
          <ac:chgData name="Ruth Maina" userId="fe740deae351060b" providerId="LiveId" clId="{8BE32786-CB67-4482-BDF7-09593D17E4F6}" dt="2024-01-23T17:47:42.536" v="154" actId="20577"/>
          <ac:spMkLst>
            <pc:docMk/>
            <pc:sldMk cId="979622006" sldId="280"/>
            <ac:spMk id="3" creationId="{1E0B8C4B-3A3C-9FD1-59FB-1666C1F09376}"/>
          </ac:spMkLst>
        </pc:spChg>
        <pc:spChg chg="mod">
          <ac:chgData name="Ruth Maina" userId="fe740deae351060b" providerId="LiveId" clId="{8BE32786-CB67-4482-BDF7-09593D17E4F6}" dt="2024-01-23T17:44:15.684" v="144" actId="20577"/>
          <ac:spMkLst>
            <pc:docMk/>
            <pc:sldMk cId="979622006" sldId="280"/>
            <ac:spMk id="14" creationId="{03571BF2-FCCE-E7A0-736D-9168D2BBFF63}"/>
          </ac:spMkLst>
        </pc:spChg>
      </pc:sldChg>
      <pc:sldChg chg="del">
        <pc:chgData name="Ruth Maina" userId="fe740deae351060b" providerId="LiveId" clId="{8BE32786-CB67-4482-BDF7-09593D17E4F6}" dt="2024-01-23T17:48:10.800" v="155" actId="47"/>
        <pc:sldMkLst>
          <pc:docMk/>
          <pc:sldMk cId="2952923800" sldId="281"/>
        </pc:sldMkLst>
      </pc:sldChg>
      <pc:sldChg chg="del">
        <pc:chgData name="Ruth Maina" userId="fe740deae351060b" providerId="LiveId" clId="{8BE32786-CB67-4482-BDF7-09593D17E4F6}" dt="2024-01-23T18:03:46.553" v="218" actId="47"/>
        <pc:sldMkLst>
          <pc:docMk/>
          <pc:sldMk cId="685681062" sldId="282"/>
        </pc:sldMkLst>
      </pc:sldChg>
      <pc:sldChg chg="addSp delSp modSp mod">
        <pc:chgData name="Ruth Maina" userId="fe740deae351060b" providerId="LiveId" clId="{8BE32786-CB67-4482-BDF7-09593D17E4F6}" dt="2024-01-23T19:13:42.620" v="1108" actId="20577"/>
        <pc:sldMkLst>
          <pc:docMk/>
          <pc:sldMk cId="2886474736" sldId="284"/>
        </pc:sldMkLst>
        <pc:spChg chg="del mod">
          <ac:chgData name="Ruth Maina" userId="fe740deae351060b" providerId="LiveId" clId="{8BE32786-CB67-4482-BDF7-09593D17E4F6}" dt="2024-01-23T17:55:23.467" v="166" actId="478"/>
          <ac:spMkLst>
            <pc:docMk/>
            <pc:sldMk cId="2886474736" sldId="284"/>
            <ac:spMk id="2" creationId="{884B311B-3177-0658-3585-6639F26A9BF6}"/>
          </ac:spMkLst>
        </pc:spChg>
        <pc:spChg chg="add del mod">
          <ac:chgData name="Ruth Maina" userId="fe740deae351060b" providerId="LiveId" clId="{8BE32786-CB67-4482-BDF7-09593D17E4F6}" dt="2024-01-23T17:56:43.881" v="172" actId="22"/>
          <ac:spMkLst>
            <pc:docMk/>
            <pc:sldMk cId="2886474736" sldId="284"/>
            <ac:spMk id="4" creationId="{F9A379DD-CABF-BF11-160C-AE799FEBB3CD}"/>
          </ac:spMkLst>
        </pc:spChg>
        <pc:spChg chg="mod">
          <ac:chgData name="Ruth Maina" userId="fe740deae351060b" providerId="LiveId" clId="{8BE32786-CB67-4482-BDF7-09593D17E4F6}" dt="2024-01-23T19:13:42.620" v="1108" actId="20577"/>
          <ac:spMkLst>
            <pc:docMk/>
            <pc:sldMk cId="2886474736" sldId="284"/>
            <ac:spMk id="7" creationId="{3A122237-B06F-5E42-B051-D7859FC21D7D}"/>
          </ac:spMkLst>
        </pc:spChg>
        <pc:spChg chg="add del mod">
          <ac:chgData name="Ruth Maina" userId="fe740deae351060b" providerId="LiveId" clId="{8BE32786-CB67-4482-BDF7-09593D17E4F6}" dt="2024-01-23T18:02:14.966" v="209" actId="22"/>
          <ac:spMkLst>
            <pc:docMk/>
            <pc:sldMk cId="2886474736" sldId="284"/>
            <ac:spMk id="11" creationId="{7D358298-C5ED-C666-9DDA-1E0DF87FDA3F}"/>
          </ac:spMkLst>
        </pc:spChg>
        <pc:graphicFrameChg chg="del">
          <ac:chgData name="Ruth Maina" userId="fe740deae351060b" providerId="LiveId" clId="{8BE32786-CB67-4482-BDF7-09593D17E4F6}" dt="2024-01-23T17:55:34.698" v="167" actId="478"/>
          <ac:graphicFrameMkLst>
            <pc:docMk/>
            <pc:sldMk cId="2886474736" sldId="284"/>
            <ac:graphicFrameMk id="6" creationId="{705AB9BF-07E9-9DED-DB8B-F644759C8FDC}"/>
          </ac:graphicFrameMkLst>
        </pc:graphicFrameChg>
        <pc:picChg chg="add del mod ord">
          <ac:chgData name="Ruth Maina" userId="fe740deae351060b" providerId="LiveId" clId="{8BE32786-CB67-4482-BDF7-09593D17E4F6}" dt="2024-01-23T18:00:39.263" v="208" actId="478"/>
          <ac:picMkLst>
            <pc:docMk/>
            <pc:sldMk cId="2886474736" sldId="284"/>
            <ac:picMk id="9" creationId="{6B69185A-D17E-36F2-9416-63E695724337}"/>
          </ac:picMkLst>
        </pc:picChg>
        <pc:picChg chg="add mod ord">
          <ac:chgData name="Ruth Maina" userId="fe740deae351060b" providerId="LiveId" clId="{8BE32786-CB67-4482-BDF7-09593D17E4F6}" dt="2024-01-23T19:11:15.500" v="1030" actId="1076"/>
          <ac:picMkLst>
            <pc:docMk/>
            <pc:sldMk cId="2886474736" sldId="284"/>
            <ac:picMk id="13" creationId="{9B511910-9F07-F577-C669-2BA744EA246C}"/>
          </ac:picMkLst>
        </pc:picChg>
        <pc:picChg chg="add mod">
          <ac:chgData name="Ruth Maina" userId="fe740deae351060b" providerId="LiveId" clId="{8BE32786-CB67-4482-BDF7-09593D17E4F6}" dt="2024-01-23T18:30:24.719" v="312" actId="1076"/>
          <ac:picMkLst>
            <pc:docMk/>
            <pc:sldMk cId="2886474736" sldId="284"/>
            <ac:picMk id="15" creationId="{8A2E3017-13E5-BF29-7068-044273FBE1E4}"/>
          </ac:picMkLst>
        </pc:picChg>
      </pc:sldChg>
      <pc:sldChg chg="del">
        <pc:chgData name="Ruth Maina" userId="fe740deae351060b" providerId="LiveId" clId="{8BE32786-CB67-4482-BDF7-09593D17E4F6}" dt="2024-01-23T17:48:28.148" v="156" actId="47"/>
        <pc:sldMkLst>
          <pc:docMk/>
          <pc:sldMk cId="2011930182" sldId="285"/>
        </pc:sldMkLst>
      </pc:sldChg>
      <pc:sldChg chg="del">
        <pc:chgData name="Ruth Maina" userId="fe740deae351060b" providerId="LiveId" clId="{8BE32786-CB67-4482-BDF7-09593D17E4F6}" dt="2024-01-23T17:48:30.201" v="157" actId="47"/>
        <pc:sldMkLst>
          <pc:docMk/>
          <pc:sldMk cId="2452269796" sldId="287"/>
        </pc:sldMkLst>
      </pc:sldChg>
      <pc:sldChg chg="modSp add del mod">
        <pc:chgData name="Ruth Maina" userId="fe740deae351060b" providerId="LiveId" clId="{8BE32786-CB67-4482-BDF7-09593D17E4F6}" dt="2024-01-23T18:38:55.723" v="338" actId="47"/>
        <pc:sldMkLst>
          <pc:docMk/>
          <pc:sldMk cId="1600494506" sldId="288"/>
        </pc:sldMkLst>
        <pc:spChg chg="mod">
          <ac:chgData name="Ruth Maina" userId="fe740deae351060b" providerId="LiveId" clId="{8BE32786-CB67-4482-BDF7-09593D17E4F6}" dt="2024-01-23T18:04:10.659" v="226" actId="20577"/>
          <ac:spMkLst>
            <pc:docMk/>
            <pc:sldMk cId="1600494506" sldId="288"/>
            <ac:spMk id="373" creationId="{EC015AD8-FC03-181D-1A34-AD00F66C42C2}"/>
          </ac:spMkLst>
        </pc:spChg>
      </pc:sldChg>
      <pc:sldChg chg="del">
        <pc:chgData name="Ruth Maina" userId="fe740deae351060b" providerId="LiveId" clId="{8BE32786-CB67-4482-BDF7-09593D17E4F6}" dt="2024-01-23T17:48:40.851" v="158" actId="47"/>
        <pc:sldMkLst>
          <pc:docMk/>
          <pc:sldMk cId="2502887943" sldId="289"/>
        </pc:sldMkLst>
      </pc:sldChg>
      <pc:sldChg chg="del">
        <pc:chgData name="Ruth Maina" userId="fe740deae351060b" providerId="LiveId" clId="{8BE32786-CB67-4482-BDF7-09593D17E4F6}" dt="2024-01-23T18:05:21.415" v="259" actId="47"/>
        <pc:sldMkLst>
          <pc:docMk/>
          <pc:sldMk cId="3170280394" sldId="290"/>
        </pc:sldMkLst>
      </pc:sldChg>
      <pc:sldChg chg="del">
        <pc:chgData name="Ruth Maina" userId="fe740deae351060b" providerId="LiveId" clId="{8BE32786-CB67-4482-BDF7-09593D17E4F6}" dt="2024-01-23T17:48:50.552" v="159" actId="47"/>
        <pc:sldMkLst>
          <pc:docMk/>
          <pc:sldMk cId="249904479" sldId="291"/>
        </pc:sldMkLst>
      </pc:sldChg>
      <pc:sldChg chg="addSp delSp modSp del mod ord">
        <pc:chgData name="Ruth Maina" userId="fe740deae351060b" providerId="LiveId" clId="{8BE32786-CB67-4482-BDF7-09593D17E4F6}" dt="2024-01-23T19:16:24.999" v="1130" actId="47"/>
        <pc:sldMkLst>
          <pc:docMk/>
          <pc:sldMk cId="94818171" sldId="292"/>
        </pc:sldMkLst>
        <pc:spChg chg="del mod">
          <ac:chgData name="Ruth Maina" userId="fe740deae351060b" providerId="LiveId" clId="{8BE32786-CB67-4482-BDF7-09593D17E4F6}" dt="2024-01-23T18:53:48.065" v="825" actId="478"/>
          <ac:spMkLst>
            <pc:docMk/>
            <pc:sldMk cId="94818171" sldId="292"/>
            <ac:spMk id="2" creationId="{B83F7D2E-080D-DBDD-73C4-3C38A2B77908}"/>
          </ac:spMkLst>
        </pc:spChg>
        <pc:spChg chg="mod">
          <ac:chgData name="Ruth Maina" userId="fe740deae351060b" providerId="LiveId" clId="{8BE32786-CB67-4482-BDF7-09593D17E4F6}" dt="2024-01-23T18:54:53.412" v="837" actId="14100"/>
          <ac:spMkLst>
            <pc:docMk/>
            <pc:sldMk cId="94818171" sldId="292"/>
            <ac:spMk id="3" creationId="{2BE8FDE3-DBA4-6A04-C75D-E56FE92EF368}"/>
          </ac:spMkLst>
        </pc:spChg>
        <pc:spChg chg="mod">
          <ac:chgData name="Ruth Maina" userId="fe740deae351060b" providerId="LiveId" clId="{8BE32786-CB67-4482-BDF7-09593D17E4F6}" dt="2024-01-23T19:12:45.997" v="1094" actId="20577"/>
          <ac:spMkLst>
            <pc:docMk/>
            <pc:sldMk cId="94818171" sldId="292"/>
            <ac:spMk id="4" creationId="{D5BA2433-990B-A170-369A-3DF4A9B33BFA}"/>
          </ac:spMkLst>
        </pc:spChg>
        <pc:spChg chg="add del mod">
          <ac:chgData name="Ruth Maina" userId="fe740deae351060b" providerId="LiveId" clId="{8BE32786-CB67-4482-BDF7-09593D17E4F6}" dt="2024-01-23T18:53:58.900" v="827" actId="478"/>
          <ac:spMkLst>
            <pc:docMk/>
            <pc:sldMk cId="94818171" sldId="292"/>
            <ac:spMk id="7" creationId="{A2300ECD-A782-F2AC-B7FE-A49A044366F3}"/>
          </ac:spMkLst>
        </pc:spChg>
        <pc:picChg chg="add mod">
          <ac:chgData name="Ruth Maina" userId="fe740deae351060b" providerId="LiveId" clId="{8BE32786-CB67-4482-BDF7-09593D17E4F6}" dt="2024-01-23T18:54:48.792" v="836" actId="1076"/>
          <ac:picMkLst>
            <pc:docMk/>
            <pc:sldMk cId="94818171" sldId="292"/>
            <ac:picMk id="9" creationId="{D5EA76D6-866D-D204-C569-23B9CB42C725}"/>
          </ac:picMkLst>
        </pc:picChg>
        <pc:picChg chg="add mod">
          <ac:chgData name="Ruth Maina" userId="fe740deae351060b" providerId="LiveId" clId="{8BE32786-CB67-4482-BDF7-09593D17E4F6}" dt="2024-01-23T18:55:57.991" v="840" actId="1076"/>
          <ac:picMkLst>
            <pc:docMk/>
            <pc:sldMk cId="94818171" sldId="292"/>
            <ac:picMk id="11" creationId="{9E64387B-FC14-840A-1028-B4C8925E490C}"/>
          </ac:picMkLst>
        </pc:picChg>
      </pc:sldChg>
      <pc:sldChg chg="addSp delSp modSp add mod ord">
        <pc:chgData name="Ruth Maina" userId="fe740deae351060b" providerId="LiveId" clId="{8BE32786-CB67-4482-BDF7-09593D17E4F6}" dt="2024-01-23T19:13:52.636" v="1118" actId="20577"/>
        <pc:sldMkLst>
          <pc:docMk/>
          <pc:sldMk cId="938670295" sldId="293"/>
        </pc:sldMkLst>
        <pc:spChg chg="add del mod">
          <ac:chgData name="Ruth Maina" userId="fe740deae351060b" providerId="LiveId" clId="{8BE32786-CB67-4482-BDF7-09593D17E4F6}" dt="2024-01-23T17:59:01.086" v="194" actId="478"/>
          <ac:spMkLst>
            <pc:docMk/>
            <pc:sldMk cId="938670295" sldId="293"/>
            <ac:spMk id="3" creationId="{6E85DAE1-92D3-BA0B-FCFB-029EB9A6711A}"/>
          </ac:spMkLst>
        </pc:spChg>
        <pc:spChg chg="mod">
          <ac:chgData name="Ruth Maina" userId="fe740deae351060b" providerId="LiveId" clId="{8BE32786-CB67-4482-BDF7-09593D17E4F6}" dt="2024-01-23T19:13:52.636" v="1118" actId="20577"/>
          <ac:spMkLst>
            <pc:docMk/>
            <pc:sldMk cId="938670295" sldId="293"/>
            <ac:spMk id="7" creationId="{3A122237-B06F-5E42-B051-D7859FC21D7D}"/>
          </ac:spMkLst>
        </pc:spChg>
        <pc:spChg chg="add del mod">
          <ac:chgData name="Ruth Maina" userId="fe740deae351060b" providerId="LiveId" clId="{8BE32786-CB67-4482-BDF7-09593D17E4F6}" dt="2024-01-23T17:59:07.187" v="196" actId="22"/>
          <ac:spMkLst>
            <pc:docMk/>
            <pc:sldMk cId="938670295" sldId="293"/>
            <ac:spMk id="10" creationId="{CF551049-1B88-359D-A22D-AFE2E4BF57C3}"/>
          </ac:spMkLst>
        </pc:spChg>
        <pc:spChg chg="add del mod">
          <ac:chgData name="Ruth Maina" userId="fe740deae351060b" providerId="LiveId" clId="{8BE32786-CB67-4482-BDF7-09593D17E4F6}" dt="2024-01-23T18:02:52.875" v="215" actId="22"/>
          <ac:spMkLst>
            <pc:docMk/>
            <pc:sldMk cId="938670295" sldId="293"/>
            <ac:spMk id="14" creationId="{8E21852A-E094-4C11-2E48-6118F54669BD}"/>
          </ac:spMkLst>
        </pc:spChg>
        <pc:picChg chg="add del mod ord">
          <ac:chgData name="Ruth Maina" userId="fe740deae351060b" providerId="LiveId" clId="{8BE32786-CB67-4482-BDF7-09593D17E4F6}" dt="2024-01-23T17:59:00.506" v="193" actId="22"/>
          <ac:picMkLst>
            <pc:docMk/>
            <pc:sldMk cId="938670295" sldId="293"/>
            <ac:picMk id="5" creationId="{E115D796-A0B2-01AD-F7DF-9E71A74311F7}"/>
          </ac:picMkLst>
        </pc:picChg>
        <pc:picChg chg="add del">
          <ac:chgData name="Ruth Maina" userId="fe740deae351060b" providerId="LiveId" clId="{8BE32786-CB67-4482-BDF7-09593D17E4F6}" dt="2024-01-23T17:59:05.527" v="195" actId="478"/>
          <ac:picMkLst>
            <pc:docMk/>
            <pc:sldMk cId="938670295" sldId="293"/>
            <ac:picMk id="9" creationId="{6B69185A-D17E-36F2-9416-63E695724337}"/>
          </ac:picMkLst>
        </pc:picChg>
        <pc:picChg chg="add del mod ord">
          <ac:chgData name="Ruth Maina" userId="fe740deae351060b" providerId="LiveId" clId="{8BE32786-CB67-4482-BDF7-09593D17E4F6}" dt="2024-01-23T18:02:35.298" v="214" actId="478"/>
          <ac:picMkLst>
            <pc:docMk/>
            <pc:sldMk cId="938670295" sldId="293"/>
            <ac:picMk id="12" creationId="{580FF1E4-B403-44F7-F472-9A332FDE3B31}"/>
          </ac:picMkLst>
        </pc:picChg>
        <pc:picChg chg="add mod ord">
          <ac:chgData name="Ruth Maina" userId="fe740deae351060b" providerId="LiveId" clId="{8BE32786-CB67-4482-BDF7-09593D17E4F6}" dt="2024-01-23T18:30:45.732" v="315" actId="14100"/>
          <ac:picMkLst>
            <pc:docMk/>
            <pc:sldMk cId="938670295" sldId="293"/>
            <ac:picMk id="16" creationId="{F24F6408-29EF-9326-9B14-43B878163BE0}"/>
          </ac:picMkLst>
        </pc:picChg>
        <pc:picChg chg="add mod">
          <ac:chgData name="Ruth Maina" userId="fe740deae351060b" providerId="LiveId" clId="{8BE32786-CB67-4482-BDF7-09593D17E4F6}" dt="2024-01-23T18:30:56.105" v="317" actId="1076"/>
          <ac:picMkLst>
            <pc:docMk/>
            <pc:sldMk cId="938670295" sldId="293"/>
            <ac:picMk id="18" creationId="{7FA247E2-BE4C-C72B-1EE2-F5B512AF1291}"/>
          </ac:picMkLst>
        </pc:picChg>
      </pc:sldChg>
      <pc:sldChg chg="del">
        <pc:chgData name="Ruth Maina" userId="fe740deae351060b" providerId="LiveId" clId="{8BE32786-CB67-4482-BDF7-09593D17E4F6}" dt="2024-01-23T17:48:55.685" v="160" actId="47"/>
        <pc:sldMkLst>
          <pc:docMk/>
          <pc:sldMk cId="1003962426" sldId="293"/>
        </pc:sldMkLst>
      </pc:sldChg>
      <pc:sldChg chg="modSp add del mod">
        <pc:chgData name="Ruth Maina" userId="fe740deae351060b" providerId="LiveId" clId="{8BE32786-CB67-4482-BDF7-09593D17E4F6}" dt="2024-01-23T17:57:30.495" v="179" actId="47"/>
        <pc:sldMkLst>
          <pc:docMk/>
          <pc:sldMk cId="1248233769" sldId="293"/>
        </pc:sldMkLst>
        <pc:spChg chg="mod">
          <ac:chgData name="Ruth Maina" userId="fe740deae351060b" providerId="LiveId" clId="{8BE32786-CB67-4482-BDF7-09593D17E4F6}" dt="2024-01-23T17:55:57.094" v="171" actId="6549"/>
          <ac:spMkLst>
            <pc:docMk/>
            <pc:sldMk cId="1248233769" sldId="293"/>
            <ac:spMk id="7" creationId="{3A122237-B06F-5E42-B051-D7859FC21D7D}"/>
          </ac:spMkLst>
        </pc:spChg>
      </pc:sldChg>
      <pc:sldChg chg="addSp delSp modSp add mod ord">
        <pc:chgData name="Ruth Maina" userId="fe740deae351060b" providerId="LiveId" clId="{8BE32786-CB67-4482-BDF7-09593D17E4F6}" dt="2024-01-23T19:14:41.888" v="1123"/>
        <pc:sldMkLst>
          <pc:docMk/>
          <pc:sldMk cId="3753570817" sldId="294"/>
        </pc:sldMkLst>
        <pc:spChg chg="add del mod">
          <ac:chgData name="Ruth Maina" userId="fe740deae351060b" providerId="LiveId" clId="{8BE32786-CB67-4482-BDF7-09593D17E4F6}" dt="2024-01-23T19:03:58.890" v="928" actId="22"/>
          <ac:spMkLst>
            <pc:docMk/>
            <pc:sldMk cId="3753570817" sldId="294"/>
            <ac:spMk id="3" creationId="{9B002931-4D98-212E-99A2-B9712A730008}"/>
          </ac:spMkLst>
        </pc:spChg>
        <pc:spChg chg="mod">
          <ac:chgData name="Ruth Maina" userId="fe740deae351060b" providerId="LiveId" clId="{8BE32786-CB67-4482-BDF7-09593D17E4F6}" dt="2024-01-23T19:11:36.584" v="1033" actId="14100"/>
          <ac:spMkLst>
            <pc:docMk/>
            <pc:sldMk cId="3753570817" sldId="294"/>
            <ac:spMk id="7" creationId="{3A122237-B06F-5E42-B051-D7859FC21D7D}"/>
          </ac:spMkLst>
        </pc:spChg>
        <pc:picChg chg="add mod ord">
          <ac:chgData name="Ruth Maina" userId="fe740deae351060b" providerId="LiveId" clId="{8BE32786-CB67-4482-BDF7-09593D17E4F6}" dt="2024-01-23T19:04:09.074" v="931" actId="14100"/>
          <ac:picMkLst>
            <pc:docMk/>
            <pc:sldMk cId="3753570817" sldId="294"/>
            <ac:picMk id="5" creationId="{842EE108-2534-37E1-CD45-738AF0E267F2}"/>
          </ac:picMkLst>
        </pc:picChg>
        <pc:picChg chg="add mod">
          <ac:chgData name="Ruth Maina" userId="fe740deae351060b" providerId="LiveId" clId="{8BE32786-CB67-4482-BDF7-09593D17E4F6}" dt="2024-01-23T19:06:00.712" v="933" actId="1076"/>
          <ac:picMkLst>
            <pc:docMk/>
            <pc:sldMk cId="3753570817" sldId="294"/>
            <ac:picMk id="9" creationId="{B9ACC2A5-2EC5-2854-8FE7-6A3AA19DADD9}"/>
          </ac:picMkLst>
        </pc:picChg>
        <pc:picChg chg="del">
          <ac:chgData name="Ruth Maina" userId="fe740deae351060b" providerId="LiveId" clId="{8BE32786-CB67-4482-BDF7-09593D17E4F6}" dt="2024-01-23T18:04:49.171" v="258" actId="478"/>
          <ac:picMkLst>
            <pc:docMk/>
            <pc:sldMk cId="3753570817" sldId="294"/>
            <ac:picMk id="16" creationId="{F24F6408-29EF-9326-9B14-43B878163BE0}"/>
          </ac:picMkLst>
        </pc:picChg>
      </pc:sldChg>
      <pc:sldChg chg="addSp delSp modSp add mod ord">
        <pc:chgData name="Ruth Maina" userId="fe740deae351060b" providerId="LiveId" clId="{8BE32786-CB67-4482-BDF7-09593D17E4F6}" dt="2024-01-23T19:14:04.113" v="1121" actId="20577"/>
        <pc:sldMkLst>
          <pc:docMk/>
          <pc:sldMk cId="1186638758" sldId="295"/>
        </pc:sldMkLst>
        <pc:spChg chg="add del mod">
          <ac:chgData name="Ruth Maina" userId="fe740deae351060b" providerId="LiveId" clId="{8BE32786-CB67-4482-BDF7-09593D17E4F6}" dt="2024-01-23T18:29:23.868" v="307" actId="22"/>
          <ac:spMkLst>
            <pc:docMk/>
            <pc:sldMk cId="1186638758" sldId="295"/>
            <ac:spMk id="3" creationId="{BAC60662-686D-FC3C-95B1-7FB7BDB9CCD3}"/>
          </ac:spMkLst>
        </pc:spChg>
        <pc:spChg chg="mod">
          <ac:chgData name="Ruth Maina" userId="fe740deae351060b" providerId="LiveId" clId="{8BE32786-CB67-4482-BDF7-09593D17E4F6}" dt="2024-01-23T19:14:04.113" v="1121" actId="20577"/>
          <ac:spMkLst>
            <pc:docMk/>
            <pc:sldMk cId="1186638758" sldId="295"/>
            <ac:spMk id="7" creationId="{3A122237-B06F-5E42-B051-D7859FC21D7D}"/>
          </ac:spMkLst>
        </pc:spChg>
        <pc:spChg chg="add mod">
          <ac:chgData name="Ruth Maina" userId="fe740deae351060b" providerId="LiveId" clId="{8BE32786-CB67-4482-BDF7-09593D17E4F6}" dt="2024-01-23T18:48:54.124" v="811" actId="14100"/>
          <ac:spMkLst>
            <pc:docMk/>
            <pc:sldMk cId="1186638758" sldId="295"/>
            <ac:spMk id="11" creationId="{FA9FD521-9B6A-805B-D46A-03BED7194E5E}"/>
          </ac:spMkLst>
        </pc:spChg>
        <pc:picChg chg="add del mod ord">
          <ac:chgData name="Ruth Maina" userId="fe740deae351060b" providerId="LiveId" clId="{8BE32786-CB67-4482-BDF7-09593D17E4F6}" dt="2024-01-23T18:32:36.373" v="320" actId="478"/>
          <ac:picMkLst>
            <pc:docMk/>
            <pc:sldMk cId="1186638758" sldId="295"/>
            <ac:picMk id="5" creationId="{B380D84A-9662-C96A-0ACC-134D73B44D44}"/>
          </ac:picMkLst>
        </pc:picChg>
        <pc:picChg chg="add mod">
          <ac:chgData name="Ruth Maina" userId="fe740deae351060b" providerId="LiveId" clId="{8BE32786-CB67-4482-BDF7-09593D17E4F6}" dt="2024-01-23T18:32:18.937" v="319" actId="1076"/>
          <ac:picMkLst>
            <pc:docMk/>
            <pc:sldMk cId="1186638758" sldId="295"/>
            <ac:picMk id="9" creationId="{160FFE8E-A4B7-C71B-15F9-FAC177B4380A}"/>
          </ac:picMkLst>
        </pc:picChg>
        <pc:picChg chg="del">
          <ac:chgData name="Ruth Maina" userId="fe740deae351060b" providerId="LiveId" clId="{8BE32786-CB67-4482-BDF7-09593D17E4F6}" dt="2024-01-23T18:28:56.897" v="306" actId="478"/>
          <ac:picMkLst>
            <pc:docMk/>
            <pc:sldMk cId="1186638758" sldId="295"/>
            <ac:picMk id="13" creationId="{9B511910-9F07-F577-C669-2BA744EA246C}"/>
          </ac:picMkLst>
        </pc:picChg>
        <pc:picChg chg="add del mod">
          <ac:chgData name="Ruth Maina" userId="fe740deae351060b" providerId="LiveId" clId="{8BE32786-CB67-4482-BDF7-09593D17E4F6}" dt="2024-01-23T19:08:24.523" v="954" actId="478"/>
          <ac:picMkLst>
            <pc:docMk/>
            <pc:sldMk cId="1186638758" sldId="295"/>
            <ac:picMk id="14" creationId="{CD69C29B-F2A9-FEA4-CCC2-DF0982723EB1}"/>
          </ac:picMkLst>
        </pc:picChg>
        <pc:picChg chg="add del mod">
          <ac:chgData name="Ruth Maina" userId="fe740deae351060b" providerId="LiveId" clId="{8BE32786-CB67-4482-BDF7-09593D17E4F6}" dt="2024-01-23T19:08:40.577" v="957" actId="478"/>
          <ac:picMkLst>
            <pc:docMk/>
            <pc:sldMk cId="1186638758" sldId="295"/>
            <ac:picMk id="16" creationId="{2661F6A6-BC7C-D743-8CEA-AD94C5C93730}"/>
          </ac:picMkLst>
        </pc:picChg>
        <pc:picChg chg="add mod">
          <ac:chgData name="Ruth Maina" userId="fe740deae351060b" providerId="LiveId" clId="{8BE32786-CB67-4482-BDF7-09593D17E4F6}" dt="2024-01-23T19:09:23.269" v="963" actId="14100"/>
          <ac:picMkLst>
            <pc:docMk/>
            <pc:sldMk cId="1186638758" sldId="295"/>
            <ac:picMk id="18" creationId="{2BAEF693-A314-7B0E-F726-39FC09AC73B3}"/>
          </ac:picMkLst>
        </pc:picChg>
      </pc:sldChg>
      <pc:sldChg chg="modSp add mod ord">
        <pc:chgData name="Ruth Maina" userId="fe740deae351060b" providerId="LiveId" clId="{8BE32786-CB67-4482-BDF7-09593D17E4F6}" dt="2024-01-23T21:08:05.640" v="2480"/>
        <pc:sldMkLst>
          <pc:docMk/>
          <pc:sldMk cId="1745615809" sldId="296"/>
        </pc:sldMkLst>
        <pc:spChg chg="mod">
          <ac:chgData name="Ruth Maina" userId="fe740deae351060b" providerId="LiveId" clId="{8BE32786-CB67-4482-BDF7-09593D17E4F6}" dt="2024-01-23T21:05:07.875" v="2362" actId="6549"/>
          <ac:spMkLst>
            <pc:docMk/>
            <pc:sldMk cId="1745615809" sldId="296"/>
            <ac:spMk id="2" creationId="{B83F7D2E-080D-DBDD-73C4-3C38A2B77908}"/>
          </ac:spMkLst>
        </pc:spChg>
        <pc:spChg chg="mod">
          <ac:chgData name="Ruth Maina" userId="fe740deae351060b" providerId="LiveId" clId="{8BE32786-CB67-4482-BDF7-09593D17E4F6}" dt="2024-01-23T21:07:40.757" v="2478" actId="6549"/>
          <ac:spMkLst>
            <pc:docMk/>
            <pc:sldMk cId="1745615809" sldId="296"/>
            <ac:spMk id="3" creationId="{2BE8FDE3-DBA4-6A04-C75D-E56FE92EF368}"/>
          </ac:spMkLst>
        </pc:spChg>
        <pc:spChg chg="mod">
          <ac:chgData name="Ruth Maina" userId="fe740deae351060b" providerId="LiveId" clId="{8BE32786-CB67-4482-BDF7-09593D17E4F6}" dt="2024-01-23T19:27:12.669" v="1265" actId="20577"/>
          <ac:spMkLst>
            <pc:docMk/>
            <pc:sldMk cId="1745615809" sldId="296"/>
            <ac:spMk id="4" creationId="{D5BA2433-990B-A170-369A-3DF4A9B33BFA}"/>
          </ac:spMkLst>
        </pc:spChg>
      </pc:sldChg>
      <pc:sldChg chg="addSp delSp modSp add mod">
        <pc:chgData name="Ruth Maina" userId="fe740deae351060b" providerId="LiveId" clId="{8BE32786-CB67-4482-BDF7-09593D17E4F6}" dt="2024-01-23T19:16:17.893" v="1129" actId="1076"/>
        <pc:sldMkLst>
          <pc:docMk/>
          <pc:sldMk cId="600952589" sldId="297"/>
        </pc:sldMkLst>
        <pc:spChg chg="mod">
          <ac:chgData name="Ruth Maina" userId="fe740deae351060b" providerId="LiveId" clId="{8BE32786-CB67-4482-BDF7-09593D17E4F6}" dt="2024-01-23T19:16:00.396" v="1126"/>
          <ac:spMkLst>
            <pc:docMk/>
            <pc:sldMk cId="600952589" sldId="297"/>
            <ac:spMk id="7" creationId="{3A122237-B06F-5E42-B051-D7859FC21D7D}"/>
          </ac:spMkLst>
        </pc:spChg>
        <pc:spChg chg="del">
          <ac:chgData name="Ruth Maina" userId="fe740deae351060b" providerId="LiveId" clId="{8BE32786-CB67-4482-BDF7-09593D17E4F6}" dt="2024-01-23T19:16:15.135" v="1128"/>
          <ac:spMkLst>
            <pc:docMk/>
            <pc:sldMk cId="600952589" sldId="297"/>
            <ac:spMk id="11" creationId="{FA9FD521-9B6A-805B-D46A-03BED7194E5E}"/>
          </ac:spMkLst>
        </pc:spChg>
        <pc:picChg chg="add mod">
          <ac:chgData name="Ruth Maina" userId="fe740deae351060b" providerId="LiveId" clId="{8BE32786-CB67-4482-BDF7-09593D17E4F6}" dt="2024-01-23T19:16:17.893" v="1129" actId="1076"/>
          <ac:picMkLst>
            <pc:docMk/>
            <pc:sldMk cId="600952589" sldId="297"/>
            <ac:picMk id="2" creationId="{555EF3A3-9654-1BCD-46B9-43E0C3B12F78}"/>
          </ac:picMkLst>
        </pc:picChg>
        <pc:picChg chg="del">
          <ac:chgData name="Ruth Maina" userId="fe740deae351060b" providerId="LiveId" clId="{8BE32786-CB67-4482-BDF7-09593D17E4F6}" dt="2024-01-23T19:16:11.884" v="1127" actId="478"/>
          <ac:picMkLst>
            <pc:docMk/>
            <pc:sldMk cId="600952589" sldId="297"/>
            <ac:picMk id="18" creationId="{2BAEF693-A314-7B0E-F726-39FC09AC73B3}"/>
          </ac:picMkLst>
        </pc:picChg>
      </pc:sldChg>
      <pc:sldChg chg="modSp add mod">
        <pc:chgData name="Ruth Maina" userId="fe740deae351060b" providerId="LiveId" clId="{8BE32786-CB67-4482-BDF7-09593D17E4F6}" dt="2024-01-23T19:29:13.746" v="1278" actId="255"/>
        <pc:sldMkLst>
          <pc:docMk/>
          <pc:sldMk cId="1637074089" sldId="298"/>
        </pc:sldMkLst>
        <pc:spChg chg="mod">
          <ac:chgData name="Ruth Maina" userId="fe740deae351060b" providerId="LiveId" clId="{8BE32786-CB67-4482-BDF7-09593D17E4F6}" dt="2024-01-23T19:17:44.766" v="1149" actId="255"/>
          <ac:spMkLst>
            <pc:docMk/>
            <pc:sldMk cId="1637074089" sldId="298"/>
            <ac:spMk id="2" creationId="{B83F7D2E-080D-DBDD-73C4-3C38A2B77908}"/>
          </ac:spMkLst>
        </pc:spChg>
        <pc:spChg chg="mod">
          <ac:chgData name="Ruth Maina" userId="fe740deae351060b" providerId="LiveId" clId="{8BE32786-CB67-4482-BDF7-09593D17E4F6}" dt="2024-01-23T19:29:13.746" v="1278" actId="255"/>
          <ac:spMkLst>
            <pc:docMk/>
            <pc:sldMk cId="1637074089" sldId="298"/>
            <ac:spMk id="3" creationId="{2BE8FDE3-DBA4-6A04-C75D-E56FE92EF368}"/>
          </ac:spMkLst>
        </pc:spChg>
        <pc:spChg chg="mod">
          <ac:chgData name="Ruth Maina" userId="fe740deae351060b" providerId="LiveId" clId="{8BE32786-CB67-4482-BDF7-09593D17E4F6}" dt="2024-01-23T19:23:09.790" v="1197" actId="20577"/>
          <ac:spMkLst>
            <pc:docMk/>
            <pc:sldMk cId="1637074089" sldId="298"/>
            <ac:spMk id="4" creationId="{D5BA2433-990B-A170-369A-3DF4A9B33BFA}"/>
          </ac:spMkLst>
        </pc:spChg>
      </pc:sldChg>
      <pc:sldChg chg="addSp delSp modSp add mod">
        <pc:chgData name="Ruth Maina" userId="fe740deae351060b" providerId="LiveId" clId="{8BE32786-CB67-4482-BDF7-09593D17E4F6}" dt="2024-01-23T21:17:05.200" v="2699" actId="14100"/>
        <pc:sldMkLst>
          <pc:docMk/>
          <pc:sldMk cId="3307719873" sldId="299"/>
        </pc:sldMkLst>
        <pc:spChg chg="add mod">
          <ac:chgData name="Ruth Maina" userId="fe740deae351060b" providerId="LiveId" clId="{8BE32786-CB67-4482-BDF7-09593D17E4F6}" dt="2024-01-23T21:17:05.200" v="2699" actId="14100"/>
          <ac:spMkLst>
            <pc:docMk/>
            <pc:sldMk cId="3307719873" sldId="299"/>
            <ac:spMk id="4" creationId="{ABD16C9B-0FE4-8285-8BB3-457EA2656B3E}"/>
          </ac:spMkLst>
        </pc:spChg>
        <pc:spChg chg="mod">
          <ac:chgData name="Ruth Maina" userId="fe740deae351060b" providerId="LiveId" clId="{8BE32786-CB67-4482-BDF7-09593D17E4F6}" dt="2024-01-23T20:11:02.322" v="2217" actId="20577"/>
          <ac:spMkLst>
            <pc:docMk/>
            <pc:sldMk cId="3307719873" sldId="299"/>
            <ac:spMk id="7" creationId="{3A122237-B06F-5E42-B051-D7859FC21D7D}"/>
          </ac:spMkLst>
        </pc:spChg>
        <pc:picChg chg="del">
          <ac:chgData name="Ruth Maina" userId="fe740deae351060b" providerId="LiveId" clId="{8BE32786-CB67-4482-BDF7-09593D17E4F6}" dt="2024-01-23T19:19:15.349" v="1184" actId="478"/>
          <ac:picMkLst>
            <pc:docMk/>
            <pc:sldMk cId="3307719873" sldId="299"/>
            <ac:picMk id="2" creationId="{555EF3A3-9654-1BCD-46B9-43E0C3B12F78}"/>
          </ac:picMkLst>
        </pc:picChg>
        <pc:picChg chg="add del mod">
          <ac:chgData name="Ruth Maina" userId="fe740deae351060b" providerId="LiveId" clId="{8BE32786-CB67-4482-BDF7-09593D17E4F6}" dt="2024-01-23T19:53:09.133" v="1368" actId="478"/>
          <ac:picMkLst>
            <pc:docMk/>
            <pc:sldMk cId="3307719873" sldId="299"/>
            <ac:picMk id="6" creationId="{DD27A7B4-3572-D503-CA79-FE89A385F7A1}"/>
          </ac:picMkLst>
        </pc:picChg>
        <pc:picChg chg="del">
          <ac:chgData name="Ruth Maina" userId="fe740deae351060b" providerId="LiveId" clId="{8BE32786-CB67-4482-BDF7-09593D17E4F6}" dt="2024-01-23T19:53:15.251" v="1369" actId="478"/>
          <ac:picMkLst>
            <pc:docMk/>
            <pc:sldMk cId="3307719873" sldId="299"/>
            <ac:picMk id="9" creationId="{160FFE8E-A4B7-C71B-15F9-FAC177B4380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pilotinstitute.com/aviation-accident-causes/" TargetMode="External"/><Relationship Id="rId2" Type="http://schemas.openxmlformats.org/officeDocument/2006/relationships/hyperlink" Target="https://www.airsafe.com/events/models/rate_mod.htm" TargetMode="External"/><Relationship Id="rId1" Type="http://schemas.openxmlformats.org/officeDocument/2006/relationships/slideLayout" Target="../slideLayouts/slideLayout14.xml"/><Relationship Id="rId4" Type="http://schemas.openxmlformats.org/officeDocument/2006/relationships/hyperlink" Target="https://www.psbr.law/aviation_accident_statistic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AIRLINE SAFETY</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232473" y="3483864"/>
            <a:ext cx="5727053" cy="1225296"/>
          </a:xfrm>
        </p:spPr>
        <p:txBody>
          <a:bodyPr/>
          <a:lstStyle/>
          <a:p>
            <a:r>
              <a:rPr lang="en-US" dirty="0"/>
              <a:t>Ruth Maina</a:t>
            </a:r>
          </a:p>
          <a:p>
            <a:endParaRPr lang="en-US" dirty="0"/>
          </a:p>
          <a:p>
            <a:r>
              <a:rPr lang="en-US" sz="2000" dirty="0"/>
              <a:t>DSC640_3.3 Project Task 2</a:t>
            </a:r>
          </a:p>
          <a:p>
            <a:r>
              <a:rPr lang="en-US" sz="2000" dirty="0"/>
              <a:t>Executive Summary​</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sz="2800" dirty="0"/>
              <a:t>END NOTE:</a:t>
            </a:r>
            <a:endParaRPr lang="en-US" dirty="0"/>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Conclusion: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pPr marL="285750" indent="-285750">
              <a:buFont typeface="Wingdings" panose="05000000000000000000" pitchFamily="2" charset="2"/>
              <a:buChar char="ü"/>
            </a:pPr>
            <a:r>
              <a:rPr lang="en-US" sz="1400" dirty="0">
                <a:solidFill>
                  <a:srgbClr val="FF0000"/>
                </a:solidFill>
              </a:rPr>
              <a:t>Motor vehicles data </a:t>
            </a:r>
            <a:r>
              <a:rPr lang="en-US" sz="1400" dirty="0"/>
              <a:t>from NHTSA indicates </a:t>
            </a:r>
            <a:r>
              <a:rPr lang="en-US" sz="1400" dirty="0">
                <a:solidFill>
                  <a:srgbClr val="FF0000"/>
                </a:solidFill>
              </a:rPr>
              <a:t>100 deaths occur per day </a:t>
            </a:r>
            <a:r>
              <a:rPr lang="en-US" sz="1400" dirty="0"/>
              <a:t>in 2016 – this does not compare to  </a:t>
            </a:r>
            <a:r>
              <a:rPr lang="en-US" sz="1400" dirty="0">
                <a:solidFill>
                  <a:srgbClr val="FF0000"/>
                </a:solidFill>
              </a:rPr>
              <a:t>~3 deaths for airlines </a:t>
            </a:r>
            <a:r>
              <a:rPr lang="en-US" sz="1400" dirty="0"/>
              <a:t>daily average. </a:t>
            </a:r>
          </a:p>
          <a:p>
            <a:pPr marL="285750" indent="-285750">
              <a:buFont typeface="Wingdings" panose="05000000000000000000" pitchFamily="2" charset="2"/>
              <a:buChar char="ü"/>
            </a:pPr>
            <a:r>
              <a:rPr lang="en-US" sz="1400" dirty="0"/>
              <a:t>This is an indication that airlines are one of the safest methods of transportation.</a:t>
            </a:r>
          </a:p>
        </p:txBody>
      </p:sp>
    </p:spTree>
    <p:extLst>
      <p:ext uri="{BB962C8B-B14F-4D97-AF65-F5344CB8AC3E}">
        <p14:creationId xmlns:p14="http://schemas.microsoft.com/office/powerpoint/2010/main" val="174561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sz="1200" b="0" dirty="0"/>
              <a:t>REFERENCE LINKS</a:t>
            </a:r>
            <a:r>
              <a:rPr lang="en-US" dirty="0"/>
              <a:t>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Appendix: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59" y="2837688"/>
            <a:ext cx="6582295" cy="2700528"/>
          </a:xfrm>
        </p:spPr>
        <p:txBody>
          <a:bodyPr/>
          <a:lstStyle/>
          <a:p>
            <a:r>
              <a:rPr lang="en-US" i="1" dirty="0">
                <a:hlinkClick r:id="rId2"/>
              </a:rPr>
              <a:t>https://www.ntsb.gov/safety/data/Pages/AviationDataStats2018.aspx</a:t>
            </a:r>
          </a:p>
          <a:p>
            <a:r>
              <a:rPr lang="en-US" i="1" dirty="0">
                <a:hlinkClick r:id="rId2"/>
              </a:rPr>
              <a:t>https://www.ntsb.gov/safety/data/Pages/Data_Stats.aspx</a:t>
            </a:r>
          </a:p>
          <a:p>
            <a:r>
              <a:rPr lang="en-US" i="1" dirty="0">
                <a:hlinkClick r:id="rId2"/>
              </a:rPr>
              <a:t>https://www.airsafe.com/events/models/rate_mod.htm</a:t>
            </a:r>
            <a:endParaRPr lang="en-US" i="1" dirty="0"/>
          </a:p>
          <a:p>
            <a:r>
              <a:rPr lang="en-US" i="1" dirty="0">
                <a:hlinkClick r:id="rId3"/>
              </a:rPr>
              <a:t>https://pilotinstitute.com/aviation-accident-causes/</a:t>
            </a:r>
            <a:endParaRPr lang="en-US" i="1" dirty="0"/>
          </a:p>
          <a:p>
            <a:r>
              <a:rPr lang="en-US" i="1" dirty="0">
                <a:hlinkClick r:id="rId4"/>
              </a:rPr>
              <a:t>https://www.psbr.law/aviation_accident_statistics.html</a:t>
            </a:r>
            <a:endParaRPr lang="en-US" i="1" dirty="0"/>
          </a:p>
          <a:p>
            <a:pPr algn="l"/>
            <a:r>
              <a:rPr lang="en-US" sz="1200" b="0" i="1" u="none" strike="noStrike" baseline="0" dirty="0">
                <a:solidFill>
                  <a:srgbClr val="0000FF"/>
                </a:solidFill>
                <a:latin typeface="Calibri" panose="020F0502020204030204" pitchFamily="34" charset="0"/>
              </a:rPr>
              <a:t>https://en.wikipedia.org/wiki/Motor_vehicle_fatality_rate_in_U.S._by_year</a:t>
            </a:r>
            <a:endParaRPr lang="en-US" sz="1200" i="1" dirty="0"/>
          </a:p>
          <a:p>
            <a:endParaRPr lang="en-US" dirty="0"/>
          </a:p>
        </p:txBody>
      </p:sp>
    </p:spTree>
    <p:extLst>
      <p:ext uri="{BB962C8B-B14F-4D97-AF65-F5344CB8AC3E}">
        <p14:creationId xmlns:p14="http://schemas.microsoft.com/office/powerpoint/2010/main" val="1637074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122857" cy="3727150"/>
          </a:xfrm>
        </p:spPr>
        <p:txBody>
          <a:bodyPr/>
          <a:lstStyle/>
          <a:p>
            <a:r>
              <a:rPr lang="en-US" dirty="0"/>
              <a:t>Introduction​</a:t>
            </a:r>
          </a:p>
          <a:p>
            <a:r>
              <a:rPr lang="en-US" dirty="0"/>
              <a:t>Airline accidents </a:t>
            </a:r>
          </a:p>
          <a:p>
            <a:r>
              <a:rPr lang="en-US" dirty="0"/>
              <a:t>Accidents by model</a:t>
            </a:r>
          </a:p>
          <a:p>
            <a:r>
              <a:rPr lang="en-US" dirty="0"/>
              <a:t>Airline fatalities</a:t>
            </a:r>
          </a:p>
          <a:p>
            <a:r>
              <a:rPr lang="en-US" dirty="0"/>
              <a:t>Accident Causes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2800" dirty="0"/>
              <a:t>Business Problem:</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Due to recent unfortunate airline crashes, the media has been promoting statistics stating air is no longer a safe way to travel. The news and media outlets have been bombarding the public with reports and figures about the trends of airline safety. What was previously thought as the safest way to travel, especially when compared to automobiles, is now being presented as one of the most dangerous to the public.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Air travel</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1" y="290055"/>
            <a:ext cx="5086281" cy="167145"/>
          </a:xfrm>
        </p:spPr>
        <p:txBody>
          <a:bodyPr/>
          <a:lstStyle/>
          <a:p>
            <a:r>
              <a:rPr lang="en-US" dirty="0"/>
              <a:t>Accidents by airline: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13" name="Content Placeholder 12">
            <a:extLst>
              <a:ext uri="{FF2B5EF4-FFF2-40B4-BE49-F238E27FC236}">
                <a16:creationId xmlns:a16="http://schemas.microsoft.com/office/drawing/2014/main" id="{9B511910-9F07-F577-C669-2BA744EA246C}"/>
              </a:ext>
            </a:extLst>
          </p:cNvPr>
          <p:cNvPicPr>
            <a:picLocks noGrp="1" noChangeAspect="1"/>
          </p:cNvPicPr>
          <p:nvPr>
            <p:ph sz="half" idx="1"/>
          </p:nvPr>
        </p:nvPicPr>
        <p:blipFill>
          <a:blip r:embed="rId2"/>
          <a:stretch>
            <a:fillRect/>
          </a:stretch>
        </p:blipFill>
        <p:spPr>
          <a:xfrm>
            <a:off x="752856" y="1124626"/>
            <a:ext cx="11329576" cy="3863009"/>
          </a:xfrm>
        </p:spPr>
      </p:pic>
      <p:pic>
        <p:nvPicPr>
          <p:cNvPr id="15" name="Picture 14">
            <a:extLst>
              <a:ext uri="{FF2B5EF4-FFF2-40B4-BE49-F238E27FC236}">
                <a16:creationId xmlns:a16="http://schemas.microsoft.com/office/drawing/2014/main" id="{8A2E3017-13E5-BF29-7068-044273FBE1E4}"/>
              </a:ext>
            </a:extLst>
          </p:cNvPr>
          <p:cNvPicPr>
            <a:picLocks noChangeAspect="1"/>
          </p:cNvPicPr>
          <p:nvPr/>
        </p:nvPicPr>
        <p:blipFill>
          <a:blip r:embed="rId3"/>
          <a:stretch>
            <a:fillRect/>
          </a:stretch>
        </p:blipFill>
        <p:spPr>
          <a:xfrm>
            <a:off x="9457667" y="4987635"/>
            <a:ext cx="1981477" cy="181000"/>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1" y="205048"/>
            <a:ext cx="3631554" cy="274320"/>
          </a:xfrm>
        </p:spPr>
        <p:txBody>
          <a:bodyPr/>
          <a:lstStyle/>
          <a:p>
            <a:r>
              <a:rPr lang="en-US" dirty="0"/>
              <a:t>Accidents by plane type/model – through 2019:</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5" name="Content Placeholder 4">
            <a:extLst>
              <a:ext uri="{FF2B5EF4-FFF2-40B4-BE49-F238E27FC236}">
                <a16:creationId xmlns:a16="http://schemas.microsoft.com/office/drawing/2014/main" id="{842EE108-2534-37E1-CD45-738AF0E267F2}"/>
              </a:ext>
            </a:extLst>
          </p:cNvPr>
          <p:cNvPicPr>
            <a:picLocks noGrp="1" noChangeAspect="1"/>
          </p:cNvPicPr>
          <p:nvPr>
            <p:ph sz="half" idx="1"/>
          </p:nvPr>
        </p:nvPicPr>
        <p:blipFill>
          <a:blip r:embed="rId2"/>
          <a:stretch>
            <a:fillRect/>
          </a:stretch>
        </p:blipFill>
        <p:spPr>
          <a:xfrm>
            <a:off x="621792" y="1033912"/>
            <a:ext cx="10501289" cy="4840415"/>
          </a:xfrm>
        </p:spPr>
      </p:pic>
      <p:pic>
        <p:nvPicPr>
          <p:cNvPr id="9" name="Picture 8">
            <a:extLst>
              <a:ext uri="{FF2B5EF4-FFF2-40B4-BE49-F238E27FC236}">
                <a16:creationId xmlns:a16="http://schemas.microsoft.com/office/drawing/2014/main" id="{B9ACC2A5-2EC5-2854-8FE7-6A3AA19DADD9}"/>
              </a:ext>
            </a:extLst>
          </p:cNvPr>
          <p:cNvPicPr>
            <a:picLocks noChangeAspect="1"/>
          </p:cNvPicPr>
          <p:nvPr/>
        </p:nvPicPr>
        <p:blipFill>
          <a:blip r:embed="rId3"/>
          <a:stretch>
            <a:fillRect/>
          </a:stretch>
        </p:blipFill>
        <p:spPr>
          <a:xfrm>
            <a:off x="9428358" y="6176719"/>
            <a:ext cx="1343212" cy="171474"/>
          </a:xfrm>
          <a:prstGeom prst="rect">
            <a:avLst/>
          </a:prstGeom>
        </p:spPr>
      </p:pic>
    </p:spTree>
    <p:extLst>
      <p:ext uri="{BB962C8B-B14F-4D97-AF65-F5344CB8AC3E}">
        <p14:creationId xmlns:p14="http://schemas.microsoft.com/office/powerpoint/2010/main" val="375357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2" y="457200"/>
            <a:ext cx="1705772" cy="274320"/>
          </a:xfrm>
        </p:spPr>
        <p:txBody>
          <a:bodyPr/>
          <a:lstStyle/>
          <a:p>
            <a:r>
              <a:rPr lang="en-US" dirty="0"/>
              <a:t>Fatalities: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6" name="Content Placeholder 15">
            <a:extLst>
              <a:ext uri="{FF2B5EF4-FFF2-40B4-BE49-F238E27FC236}">
                <a16:creationId xmlns:a16="http://schemas.microsoft.com/office/drawing/2014/main" id="{F24F6408-29EF-9326-9B14-43B878163BE0}"/>
              </a:ext>
            </a:extLst>
          </p:cNvPr>
          <p:cNvPicPr>
            <a:picLocks noGrp="1" noChangeAspect="1"/>
          </p:cNvPicPr>
          <p:nvPr>
            <p:ph sz="half" idx="1"/>
          </p:nvPr>
        </p:nvPicPr>
        <p:blipFill>
          <a:blip r:embed="rId2"/>
          <a:stretch>
            <a:fillRect/>
          </a:stretch>
        </p:blipFill>
        <p:spPr>
          <a:xfrm>
            <a:off x="762001" y="1302000"/>
            <a:ext cx="4729920" cy="3408546"/>
          </a:xfrm>
        </p:spPr>
      </p:pic>
      <p:pic>
        <p:nvPicPr>
          <p:cNvPr id="18" name="Picture 17">
            <a:extLst>
              <a:ext uri="{FF2B5EF4-FFF2-40B4-BE49-F238E27FC236}">
                <a16:creationId xmlns:a16="http://schemas.microsoft.com/office/drawing/2014/main" id="{7FA247E2-BE4C-C72B-1EE2-F5B512AF1291}"/>
              </a:ext>
            </a:extLst>
          </p:cNvPr>
          <p:cNvPicPr>
            <a:picLocks noChangeAspect="1"/>
          </p:cNvPicPr>
          <p:nvPr/>
        </p:nvPicPr>
        <p:blipFill>
          <a:blip r:embed="rId3"/>
          <a:stretch>
            <a:fillRect/>
          </a:stretch>
        </p:blipFill>
        <p:spPr>
          <a:xfrm>
            <a:off x="2831848" y="4935459"/>
            <a:ext cx="1981477" cy="181000"/>
          </a:xfrm>
          <a:prstGeom prst="rect">
            <a:avLst/>
          </a:prstGeom>
        </p:spPr>
      </p:pic>
    </p:spTree>
    <p:extLst>
      <p:ext uri="{BB962C8B-B14F-4D97-AF65-F5344CB8AC3E}">
        <p14:creationId xmlns:p14="http://schemas.microsoft.com/office/powerpoint/2010/main" val="93867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1" y="457200"/>
            <a:ext cx="7781032" cy="963902"/>
          </a:xfrm>
        </p:spPr>
        <p:txBody>
          <a:bodyPr/>
          <a:lstStyle/>
          <a:p>
            <a:r>
              <a:rPr lang="en-US" dirty="0"/>
              <a:t>Fatality rate:</a:t>
            </a:r>
          </a:p>
          <a:p>
            <a:endParaRPr lang="en-US" dirty="0"/>
          </a:p>
          <a:p>
            <a:pPr marL="285750" indent="-285750">
              <a:buFont typeface="Arial" panose="020B0604020202020204" pitchFamily="34" charset="0"/>
              <a:buChar char="•"/>
            </a:pPr>
            <a:r>
              <a:rPr lang="en-US" dirty="0"/>
              <a:t>Commercial flights are considered safer than general aviation flights which account for 78% of aviation accidents; A potential explanation is due to commercial flights are more regulated than general aviation</a:t>
            </a:r>
          </a:p>
          <a:p>
            <a:pPr marL="285750" indent="-285750">
              <a:buFont typeface="Arial" panose="020B0604020202020204" pitchFamily="34" charset="0"/>
              <a:buChar char="•"/>
            </a:pPr>
            <a:r>
              <a:rPr lang="en-US" dirty="0"/>
              <a:t>Below are fatality rates for general aviation</a:t>
            </a:r>
          </a:p>
          <a:p>
            <a:endParaRPr lang="en-US" dirty="0"/>
          </a:p>
          <a:p>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9" name="Picture 8">
            <a:extLst>
              <a:ext uri="{FF2B5EF4-FFF2-40B4-BE49-F238E27FC236}">
                <a16:creationId xmlns:a16="http://schemas.microsoft.com/office/drawing/2014/main" id="{160FFE8E-A4B7-C71B-15F9-FAC177B4380A}"/>
              </a:ext>
            </a:extLst>
          </p:cNvPr>
          <p:cNvPicPr>
            <a:picLocks noChangeAspect="1"/>
          </p:cNvPicPr>
          <p:nvPr/>
        </p:nvPicPr>
        <p:blipFill>
          <a:blip r:embed="rId2"/>
          <a:stretch>
            <a:fillRect/>
          </a:stretch>
        </p:blipFill>
        <p:spPr>
          <a:xfrm>
            <a:off x="4839786" y="4960785"/>
            <a:ext cx="3038899" cy="181000"/>
          </a:xfrm>
          <a:prstGeom prst="rect">
            <a:avLst/>
          </a:prstGeom>
        </p:spPr>
      </p:pic>
      <p:sp>
        <p:nvSpPr>
          <p:cNvPr id="11" name="Content Placeholder 10">
            <a:extLst>
              <a:ext uri="{FF2B5EF4-FFF2-40B4-BE49-F238E27FC236}">
                <a16:creationId xmlns:a16="http://schemas.microsoft.com/office/drawing/2014/main" id="{FA9FD521-9B6A-805B-D46A-03BED7194E5E}"/>
              </a:ext>
            </a:extLst>
          </p:cNvPr>
          <p:cNvSpPr>
            <a:spLocks noGrp="1"/>
          </p:cNvSpPr>
          <p:nvPr>
            <p:ph sz="half" idx="1"/>
          </p:nvPr>
        </p:nvSpPr>
        <p:spPr>
          <a:xfrm>
            <a:off x="755904" y="1695096"/>
            <a:ext cx="7646919" cy="3583486"/>
          </a:xfrm>
        </p:spPr>
        <p:txBody>
          <a:bodyPr/>
          <a:lstStyle/>
          <a:p>
            <a:endParaRPr lang="en-US" dirty="0"/>
          </a:p>
        </p:txBody>
      </p:sp>
      <p:pic>
        <p:nvPicPr>
          <p:cNvPr id="18" name="Picture 17">
            <a:extLst>
              <a:ext uri="{FF2B5EF4-FFF2-40B4-BE49-F238E27FC236}">
                <a16:creationId xmlns:a16="http://schemas.microsoft.com/office/drawing/2014/main" id="{2BAEF693-A314-7B0E-F726-39FC09AC73B3}"/>
              </a:ext>
            </a:extLst>
          </p:cNvPr>
          <p:cNvPicPr>
            <a:picLocks noChangeAspect="1"/>
          </p:cNvPicPr>
          <p:nvPr/>
        </p:nvPicPr>
        <p:blipFill>
          <a:blip r:embed="rId3"/>
          <a:stretch>
            <a:fillRect/>
          </a:stretch>
        </p:blipFill>
        <p:spPr>
          <a:xfrm>
            <a:off x="761255" y="1746570"/>
            <a:ext cx="7558481" cy="3214215"/>
          </a:xfrm>
          <a:prstGeom prst="rect">
            <a:avLst/>
          </a:prstGeom>
        </p:spPr>
      </p:pic>
    </p:spTree>
    <p:extLst>
      <p:ext uri="{BB962C8B-B14F-4D97-AF65-F5344CB8AC3E}">
        <p14:creationId xmlns:p14="http://schemas.microsoft.com/office/powerpoint/2010/main" val="118663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1" y="457200"/>
            <a:ext cx="7781032" cy="963902"/>
          </a:xfrm>
        </p:spPr>
        <p:txBody>
          <a:bodyPr/>
          <a:lstStyle/>
          <a:p>
            <a:r>
              <a:rPr lang="en-US" dirty="0"/>
              <a:t>Accident Causes by phase:</a:t>
            </a:r>
          </a:p>
          <a:p>
            <a:endParaRPr lang="en-US" dirty="0"/>
          </a:p>
          <a:p>
            <a:pPr marL="171450" indent="-171450">
              <a:buFont typeface="Arial" panose="020B0604020202020204" pitchFamily="34" charset="0"/>
              <a:buChar char="•"/>
            </a:pPr>
            <a:r>
              <a:rPr lang="en-US" dirty="0"/>
              <a:t>Below figures are for general aviation flights</a:t>
            </a:r>
          </a:p>
          <a:p>
            <a:endParaRPr lang="en-US" dirty="0"/>
          </a:p>
          <a:p>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9" name="Picture 8">
            <a:extLst>
              <a:ext uri="{FF2B5EF4-FFF2-40B4-BE49-F238E27FC236}">
                <a16:creationId xmlns:a16="http://schemas.microsoft.com/office/drawing/2014/main" id="{160FFE8E-A4B7-C71B-15F9-FAC177B4380A}"/>
              </a:ext>
            </a:extLst>
          </p:cNvPr>
          <p:cNvPicPr>
            <a:picLocks noChangeAspect="1"/>
          </p:cNvPicPr>
          <p:nvPr/>
        </p:nvPicPr>
        <p:blipFill>
          <a:blip r:embed="rId2"/>
          <a:stretch>
            <a:fillRect/>
          </a:stretch>
        </p:blipFill>
        <p:spPr>
          <a:xfrm>
            <a:off x="4839786" y="4960785"/>
            <a:ext cx="3038899" cy="181000"/>
          </a:xfrm>
          <a:prstGeom prst="rect">
            <a:avLst/>
          </a:prstGeom>
        </p:spPr>
      </p:pic>
      <p:pic>
        <p:nvPicPr>
          <p:cNvPr id="2" name="Content Placeholder 1">
            <a:extLst>
              <a:ext uri="{FF2B5EF4-FFF2-40B4-BE49-F238E27FC236}">
                <a16:creationId xmlns:a16="http://schemas.microsoft.com/office/drawing/2014/main" id="{555EF3A3-9654-1BCD-46B9-43E0C3B12F78}"/>
              </a:ext>
            </a:extLst>
          </p:cNvPr>
          <p:cNvPicPr>
            <a:picLocks noGrp="1" noChangeAspect="1"/>
          </p:cNvPicPr>
          <p:nvPr>
            <p:ph sz="half" idx="1"/>
          </p:nvPr>
        </p:nvPicPr>
        <p:blipFill>
          <a:blip r:embed="rId3"/>
          <a:stretch>
            <a:fillRect/>
          </a:stretch>
        </p:blipFill>
        <p:spPr>
          <a:xfrm>
            <a:off x="881401" y="1196687"/>
            <a:ext cx="5677521" cy="3582988"/>
          </a:xfrm>
          <a:prstGeom prst="rect">
            <a:avLst/>
          </a:prstGeom>
        </p:spPr>
      </p:pic>
    </p:spTree>
    <p:extLst>
      <p:ext uri="{BB962C8B-B14F-4D97-AF65-F5344CB8AC3E}">
        <p14:creationId xmlns:p14="http://schemas.microsoft.com/office/powerpoint/2010/main" val="60095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1" y="457200"/>
            <a:ext cx="7781032" cy="609600"/>
          </a:xfrm>
        </p:spPr>
        <p:txBody>
          <a:bodyPr/>
          <a:lstStyle/>
          <a:p>
            <a:endParaRPr lang="en-US" dirty="0"/>
          </a:p>
          <a:p>
            <a:endParaRPr lang="en-US" dirty="0"/>
          </a:p>
          <a:p>
            <a:endParaRPr lang="en-US" dirty="0"/>
          </a:p>
          <a:p>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Content Placeholder 3">
            <a:extLst>
              <a:ext uri="{FF2B5EF4-FFF2-40B4-BE49-F238E27FC236}">
                <a16:creationId xmlns:a16="http://schemas.microsoft.com/office/drawing/2014/main" id="{ABD16C9B-0FE4-8285-8BB3-457EA2656B3E}"/>
              </a:ext>
            </a:extLst>
          </p:cNvPr>
          <p:cNvSpPr>
            <a:spLocks noGrp="1"/>
          </p:cNvSpPr>
          <p:nvPr>
            <p:ph sz="half" idx="1"/>
          </p:nvPr>
        </p:nvSpPr>
        <p:spPr>
          <a:xfrm>
            <a:off x="621791" y="193964"/>
            <a:ext cx="10680192" cy="6483927"/>
          </a:xfrm>
        </p:spPr>
        <p:txBody>
          <a:bodyPr/>
          <a:lstStyle/>
          <a:p>
            <a:pPr marL="0" indent="0">
              <a:buNone/>
            </a:pPr>
            <a:r>
              <a:rPr lang="en-US" dirty="0"/>
              <a:t>Chart design summary:</a:t>
            </a:r>
          </a:p>
          <a:p>
            <a:r>
              <a:rPr lang="en-US" sz="1400" dirty="0"/>
              <a:t>Incorporated feedback from milestone 1 and added additional visuals:</a:t>
            </a:r>
          </a:p>
          <a:p>
            <a:pPr lvl="1"/>
            <a:r>
              <a:rPr lang="en-US" sz="1400" dirty="0"/>
              <a:t>Included additional metrics – fatality rate comparison for commercial versus  general aviation, added accident causes by phase of flight, added accidents by plane model</a:t>
            </a:r>
          </a:p>
          <a:p>
            <a:pPr lvl="1"/>
            <a:r>
              <a:rPr lang="en-US" sz="1400" dirty="0"/>
              <a:t>Changed Accidents by airline chart type from table to bar graph and sorted from high to low. This tells the story better</a:t>
            </a:r>
          </a:p>
          <a:p>
            <a:pPr lvl="1"/>
            <a:r>
              <a:rPr lang="en-US" sz="1400" dirty="0"/>
              <a:t>Changed fatalities donut chart to bar graph for added data point clarity</a:t>
            </a:r>
          </a:p>
          <a:p>
            <a:pPr lvl="1"/>
            <a:r>
              <a:rPr lang="en-US" sz="1400" dirty="0"/>
              <a:t>Used a deeper shade of blue to call attention to the higher numbers</a:t>
            </a:r>
          </a:p>
          <a:p>
            <a:r>
              <a:rPr lang="en-US" sz="1400" dirty="0"/>
              <a:t>Eliminated some axis labels and all legends  and instead gave descriptive titles for each visual to lessen clutter</a:t>
            </a:r>
          </a:p>
          <a:p>
            <a:r>
              <a:rPr lang="en-US" sz="1400" dirty="0"/>
              <a:t>Continued to use the blue theme with different shades of the same color to enhance consistency in all the charts since its appealing and has a professional look overall.</a:t>
            </a:r>
          </a:p>
          <a:p>
            <a:pPr marL="0" indent="0">
              <a:buNone/>
            </a:pPr>
            <a:endParaRPr lang="en-US" dirty="0"/>
          </a:p>
          <a:p>
            <a:pPr marL="0" indent="0">
              <a:buNone/>
            </a:pPr>
            <a:r>
              <a:rPr lang="en-US" dirty="0"/>
              <a:t>Airline data summary:</a:t>
            </a:r>
          </a:p>
          <a:p>
            <a:r>
              <a:rPr lang="en-US" sz="1400" dirty="0"/>
              <a:t>In examining the Initial Airline Dataset containing Accidents and Fatalities Per Year:</a:t>
            </a:r>
          </a:p>
          <a:p>
            <a:pPr lvl="1"/>
            <a:r>
              <a:rPr lang="en-US" sz="1400" dirty="0"/>
              <a:t>The total count of the highest recorded accidents to be at 4096 from 1946 – 2022. </a:t>
            </a:r>
          </a:p>
          <a:p>
            <a:pPr lvl="1"/>
            <a:r>
              <a:rPr lang="en-US" sz="1400" dirty="0"/>
              <a:t>Thus, in a span of 76 years:</a:t>
            </a:r>
          </a:p>
          <a:p>
            <a:pPr lvl="2"/>
            <a:r>
              <a:rPr lang="en-US" dirty="0"/>
              <a:t>This is approximately 54 accidents per year / ~5 per month</a:t>
            </a:r>
          </a:p>
          <a:p>
            <a:r>
              <a:rPr lang="en-US" sz="1400" dirty="0"/>
              <a:t>Fatalities in the same timeframe come to about 87,377:</a:t>
            </a:r>
          </a:p>
          <a:p>
            <a:pPr lvl="1"/>
            <a:r>
              <a:rPr lang="en-US" sz="1400" dirty="0"/>
              <a:t>This is approximately 1150 per year / 96 per month / 3 per day</a:t>
            </a:r>
          </a:p>
          <a:p>
            <a:r>
              <a:rPr lang="en-US" sz="1400" dirty="0"/>
              <a:t>Incidents sorted by airline appear to be occurring the most Aeroflot at 82 accidents followed by Delta at 48 and American at 38</a:t>
            </a:r>
          </a:p>
          <a:p>
            <a:endParaRPr lang="en-US" sz="1400" dirty="0"/>
          </a:p>
          <a:p>
            <a:pPr marL="0" indent="0">
              <a:buNone/>
            </a:pPr>
            <a:r>
              <a:rPr lang="en-US" dirty="0"/>
              <a:t>Ethics summary :</a:t>
            </a:r>
          </a:p>
          <a:p>
            <a:r>
              <a:rPr lang="en-US" sz="1400" dirty="0"/>
              <a:t>Data is reported for a variety of timeframes. Also summed up and reordered some of the columns in the airline-safety excel file and assumed that 85-99 and 00-14 means 1985 – 1999 and 2000 – 2014. </a:t>
            </a:r>
          </a:p>
        </p:txBody>
      </p:sp>
    </p:spTree>
    <p:extLst>
      <p:ext uri="{BB962C8B-B14F-4D97-AF65-F5344CB8AC3E}">
        <p14:creationId xmlns:p14="http://schemas.microsoft.com/office/powerpoint/2010/main" val="330771987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{A4ECEBA1-6163-4FFE-A53C-C6CDE3DC7279}tf78438558_win32</Template>
  <TotalTime>217</TotalTime>
  <Words>620</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Sabon Next LT</vt:lpstr>
      <vt:lpstr>Wingdings</vt:lpstr>
      <vt:lpstr>Office Theme</vt:lpstr>
      <vt:lpstr>AIRLINE SAFETY </vt:lpstr>
      <vt:lpstr>AGENDA</vt:lpstr>
      <vt:lpstr>Business Problem:</vt:lpstr>
      <vt:lpstr>PowerPoint Presentation</vt:lpstr>
      <vt:lpstr>PowerPoint Presentation</vt:lpstr>
      <vt:lpstr>PowerPoint Presentation</vt:lpstr>
      <vt:lpstr>PowerPoint Presentation</vt:lpstr>
      <vt:lpstr>PowerPoint Presentation</vt:lpstr>
      <vt:lpstr>PowerPoint Presentation</vt:lpstr>
      <vt:lpstr>END NOTE:</vt:lpstr>
      <vt:lpstr>REFERENCE 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Ruth Maina</dc:creator>
  <cp:lastModifiedBy>Ruth Maina</cp:lastModifiedBy>
  <cp:revision>1</cp:revision>
  <dcterms:created xsi:type="dcterms:W3CDTF">2024-01-23T17:38:02Z</dcterms:created>
  <dcterms:modified xsi:type="dcterms:W3CDTF">2024-01-23T21:17:07Z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