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99" r:id="rId8"/>
    <p:sldId id="304" r:id="rId9"/>
    <p:sldId id="309" r:id="rId10"/>
    <p:sldId id="298"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09" autoAdjust="0"/>
  </p:normalViewPr>
  <p:slideViewPr>
    <p:cSldViewPr snapToGrid="0" snapToObjects="1">
      <p:cViewPr varScale="1">
        <p:scale>
          <a:sx n="69" d="100"/>
          <a:sy n="69" d="100"/>
        </p:scale>
        <p:origin x="762"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 Maina" userId="fe740deae351060b" providerId="LiveId" clId="{91401CAB-62F1-40E4-A677-289AC898EC8E}"/>
    <pc:docChg chg="undo custSel addSld delSld modSld sldOrd">
      <pc:chgData name="Ruth Maina" userId="fe740deae351060b" providerId="LiveId" clId="{91401CAB-62F1-40E4-A677-289AC898EC8E}" dt="2024-08-11T03:48:48.546" v="2371"/>
      <pc:docMkLst>
        <pc:docMk/>
      </pc:docMkLst>
      <pc:sldChg chg="addSp modSp mod">
        <pc:chgData name="Ruth Maina" userId="fe740deae351060b" providerId="LiveId" clId="{91401CAB-62F1-40E4-A677-289AC898EC8E}" dt="2024-08-11T03:48:48.546" v="2371"/>
        <pc:sldMkLst>
          <pc:docMk/>
          <pc:sldMk cId="2131568492" sldId="278"/>
        </pc:sldMkLst>
        <pc:spChg chg="mod">
          <ac:chgData name="Ruth Maina" userId="fe740deae351060b" providerId="LiveId" clId="{91401CAB-62F1-40E4-A677-289AC898EC8E}" dt="2024-08-06T03:04:01.796" v="15" actId="14100"/>
          <ac:spMkLst>
            <pc:docMk/>
            <pc:sldMk cId="2131568492" sldId="278"/>
            <ac:spMk id="2" creationId="{516860D9-9D47-C0BB-B2B4-4B6F2B36CFCC}"/>
          </ac:spMkLst>
        </pc:spChg>
        <pc:spChg chg="mod">
          <ac:chgData name="Ruth Maina" userId="fe740deae351060b" providerId="LiveId" clId="{91401CAB-62F1-40E4-A677-289AC898EC8E}" dt="2024-08-06T03:04:11.475" v="17" actId="20577"/>
          <ac:spMkLst>
            <pc:docMk/>
            <pc:sldMk cId="2131568492" sldId="278"/>
            <ac:spMk id="3" creationId="{86C1060B-300F-3CE3-E5AA-D8E29791C960}"/>
          </ac:spMkLst>
        </pc:spChg>
        <pc:picChg chg="add mod">
          <ac:chgData name="Ruth Maina" userId="fe740deae351060b" providerId="LiveId" clId="{91401CAB-62F1-40E4-A677-289AC898EC8E}" dt="2024-08-11T03:48:48.546" v="2371"/>
          <ac:picMkLst>
            <pc:docMk/>
            <pc:sldMk cId="2131568492" sldId="278"/>
            <ac:picMk id="9" creationId="{FBEFDD0F-5EB0-E154-6468-D4710D564E88}"/>
          </ac:picMkLst>
        </pc:picChg>
      </pc:sldChg>
      <pc:sldChg chg="addSp modSp mod">
        <pc:chgData name="Ruth Maina" userId="fe740deae351060b" providerId="LiveId" clId="{91401CAB-62F1-40E4-A677-289AC898EC8E}" dt="2024-08-11T03:48:48.546" v="2371"/>
        <pc:sldMkLst>
          <pc:docMk/>
          <pc:sldMk cId="3855531800" sldId="279"/>
        </pc:sldMkLst>
        <pc:spChg chg="mod">
          <ac:chgData name="Ruth Maina" userId="fe740deae351060b" providerId="LiveId" clId="{91401CAB-62F1-40E4-A677-289AC898EC8E}" dt="2024-08-11T03:38:40.184" v="2370" actId="20577"/>
          <ac:spMkLst>
            <pc:docMk/>
            <pc:sldMk cId="3855531800" sldId="279"/>
            <ac:spMk id="3" creationId="{4D1F66E5-D2D7-172B-46BA-FEBFE092CC7F}"/>
          </ac:spMkLst>
        </pc:spChg>
        <pc:picChg chg="add mod">
          <ac:chgData name="Ruth Maina" userId="fe740deae351060b" providerId="LiveId" clId="{91401CAB-62F1-40E4-A677-289AC898EC8E}" dt="2024-08-11T03:48:48.546" v="2371"/>
          <ac:picMkLst>
            <pc:docMk/>
            <pc:sldMk cId="3855531800" sldId="279"/>
            <ac:picMk id="11" creationId="{59BF0E7B-1AE3-52CD-11CF-C1F33F28B0B5}"/>
          </ac:picMkLst>
        </pc:picChg>
      </pc:sldChg>
      <pc:sldChg chg="addSp modSp mod">
        <pc:chgData name="Ruth Maina" userId="fe740deae351060b" providerId="LiveId" clId="{91401CAB-62F1-40E4-A677-289AC898EC8E}" dt="2024-08-11T03:48:48.546" v="2371"/>
        <pc:sldMkLst>
          <pc:docMk/>
          <pc:sldMk cId="979622006" sldId="280"/>
        </pc:sldMkLst>
        <pc:spChg chg="mod">
          <ac:chgData name="Ruth Maina" userId="fe740deae351060b" providerId="LiveId" clId="{91401CAB-62F1-40E4-A677-289AC898EC8E}" dt="2024-08-06T03:19:27.098" v="521" actId="20577"/>
          <ac:spMkLst>
            <pc:docMk/>
            <pc:sldMk cId="979622006" sldId="280"/>
            <ac:spMk id="2" creationId="{4A940BC6-9DA0-FB4D-8879-DC8B3958C07C}"/>
          </ac:spMkLst>
        </pc:spChg>
        <pc:spChg chg="mod">
          <ac:chgData name="Ruth Maina" userId="fe740deae351060b" providerId="LiveId" clId="{91401CAB-62F1-40E4-A677-289AC898EC8E}" dt="2024-08-11T03:23:28.080" v="2348" actId="2710"/>
          <ac:spMkLst>
            <pc:docMk/>
            <pc:sldMk cId="979622006" sldId="280"/>
            <ac:spMk id="3" creationId="{1E0B8C4B-3A3C-9FD1-59FB-1666C1F09376}"/>
          </ac:spMkLst>
        </pc:spChg>
        <pc:picChg chg="add mod">
          <ac:chgData name="Ruth Maina" userId="fe740deae351060b" providerId="LiveId" clId="{91401CAB-62F1-40E4-A677-289AC898EC8E}" dt="2024-08-11T03:48:48.546" v="2371"/>
          <ac:picMkLst>
            <pc:docMk/>
            <pc:sldMk cId="979622006" sldId="280"/>
            <ac:picMk id="6" creationId="{81E80554-ADFF-9EF1-A8B7-983EA09492F3}"/>
          </ac:picMkLst>
        </pc:picChg>
      </pc:sldChg>
      <pc:sldChg chg="del">
        <pc:chgData name="Ruth Maina" userId="fe740deae351060b" providerId="LiveId" clId="{91401CAB-62F1-40E4-A677-289AC898EC8E}" dt="2024-08-06T04:10:23.557" v="1231" actId="47"/>
        <pc:sldMkLst>
          <pc:docMk/>
          <pc:sldMk cId="1745615809" sldId="296"/>
        </pc:sldMkLst>
      </pc:sldChg>
      <pc:sldChg chg="addSp delSp modSp mod">
        <pc:chgData name="Ruth Maina" userId="fe740deae351060b" providerId="LiveId" clId="{91401CAB-62F1-40E4-A677-289AC898EC8E}" dt="2024-08-09T03:11:03.136" v="1336" actId="478"/>
        <pc:sldMkLst>
          <pc:docMk/>
          <pc:sldMk cId="1637074089" sldId="298"/>
        </pc:sldMkLst>
        <pc:spChg chg="mod">
          <ac:chgData name="Ruth Maina" userId="fe740deae351060b" providerId="LiveId" clId="{91401CAB-62F1-40E4-A677-289AC898EC8E}" dt="2024-08-09T03:10:53.021" v="1334" actId="20577"/>
          <ac:spMkLst>
            <pc:docMk/>
            <pc:sldMk cId="1637074089" sldId="298"/>
            <ac:spMk id="2" creationId="{B83F7D2E-080D-DBDD-73C4-3C38A2B77908}"/>
          </ac:spMkLst>
        </pc:spChg>
        <pc:spChg chg="add del mod">
          <ac:chgData name="Ruth Maina" userId="fe740deae351060b" providerId="LiveId" clId="{91401CAB-62F1-40E4-A677-289AC898EC8E}" dt="2024-08-09T03:11:03.136" v="1336" actId="478"/>
          <ac:spMkLst>
            <pc:docMk/>
            <pc:sldMk cId="1637074089" sldId="298"/>
            <ac:spMk id="3" creationId="{2BE8FDE3-DBA4-6A04-C75D-E56FE92EF368}"/>
          </ac:spMkLst>
        </pc:spChg>
        <pc:spChg chg="mod">
          <ac:chgData name="Ruth Maina" userId="fe740deae351060b" providerId="LiveId" clId="{91401CAB-62F1-40E4-A677-289AC898EC8E}" dt="2024-08-06T04:11:42.148" v="1250" actId="20577"/>
          <ac:spMkLst>
            <pc:docMk/>
            <pc:sldMk cId="1637074089" sldId="298"/>
            <ac:spMk id="4" creationId="{D5BA2433-990B-A170-369A-3DF4A9B33BFA}"/>
          </ac:spMkLst>
        </pc:spChg>
        <pc:spChg chg="add del mod">
          <ac:chgData name="Ruth Maina" userId="fe740deae351060b" providerId="LiveId" clId="{91401CAB-62F1-40E4-A677-289AC898EC8E}" dt="2024-08-09T03:11:03.136" v="1336" actId="478"/>
          <ac:spMkLst>
            <pc:docMk/>
            <pc:sldMk cId="1637074089" sldId="298"/>
            <ac:spMk id="7" creationId="{75271179-B4D0-747E-5545-C6D4BAE18FC4}"/>
          </ac:spMkLst>
        </pc:spChg>
      </pc:sldChg>
      <pc:sldChg chg="addSp delSp modSp mod ord">
        <pc:chgData name="Ruth Maina" userId="fe740deae351060b" providerId="LiveId" clId="{91401CAB-62F1-40E4-A677-289AC898EC8E}" dt="2024-08-11T03:48:48.546" v="2371"/>
        <pc:sldMkLst>
          <pc:docMk/>
          <pc:sldMk cId="153127252" sldId="299"/>
        </pc:sldMkLst>
        <pc:spChg chg="mod">
          <ac:chgData name="Ruth Maina" userId="fe740deae351060b" providerId="LiveId" clId="{91401CAB-62F1-40E4-A677-289AC898EC8E}" dt="2024-08-11T03:03:57.617" v="1788" actId="20577"/>
          <ac:spMkLst>
            <pc:docMk/>
            <pc:sldMk cId="153127252" sldId="299"/>
            <ac:spMk id="2" creationId="{4A940BC6-9DA0-FB4D-8879-DC8B3958C07C}"/>
          </ac:spMkLst>
        </pc:spChg>
        <pc:spChg chg="mod">
          <ac:chgData name="Ruth Maina" userId="fe740deae351060b" providerId="LiveId" clId="{91401CAB-62F1-40E4-A677-289AC898EC8E}" dt="2024-08-11T03:27:03.335" v="2364" actId="14100"/>
          <ac:spMkLst>
            <pc:docMk/>
            <pc:sldMk cId="153127252" sldId="299"/>
            <ac:spMk id="3" creationId="{1E0B8C4B-3A3C-9FD1-59FB-1666C1F09376}"/>
          </ac:spMkLst>
        </pc:spChg>
        <pc:spChg chg="add mod">
          <ac:chgData name="Ruth Maina" userId="fe740deae351060b" providerId="LiveId" clId="{91401CAB-62F1-40E4-A677-289AC898EC8E}" dt="2024-08-11T02:55:09.152" v="1609" actId="313"/>
          <ac:spMkLst>
            <pc:docMk/>
            <pc:sldMk cId="153127252" sldId="299"/>
            <ac:spMk id="4" creationId="{08CFBDF2-FD41-68FC-E285-B0627E353881}"/>
          </ac:spMkLst>
        </pc:spChg>
        <pc:spChg chg="add mod">
          <ac:chgData name="Ruth Maina" userId="fe740deae351060b" providerId="LiveId" clId="{91401CAB-62F1-40E4-A677-289AC898EC8E}" dt="2024-08-11T02:51:39.930" v="1409" actId="20577"/>
          <ac:spMkLst>
            <pc:docMk/>
            <pc:sldMk cId="153127252" sldId="299"/>
            <ac:spMk id="5" creationId="{34994F7F-00AF-E33D-E557-1C3FDEA32240}"/>
          </ac:spMkLst>
        </pc:spChg>
        <pc:spChg chg="add mod">
          <ac:chgData name="Ruth Maina" userId="fe740deae351060b" providerId="LiveId" clId="{91401CAB-62F1-40E4-A677-289AC898EC8E}" dt="2024-08-11T03:00:55.193" v="1774" actId="20577"/>
          <ac:spMkLst>
            <pc:docMk/>
            <pc:sldMk cId="153127252" sldId="299"/>
            <ac:spMk id="6" creationId="{0270856A-B1FD-DEA6-BD0F-C0B569DE0C20}"/>
          </ac:spMkLst>
        </pc:spChg>
        <pc:spChg chg="add mod">
          <ac:chgData name="Ruth Maina" userId="fe740deae351060b" providerId="LiveId" clId="{91401CAB-62F1-40E4-A677-289AC898EC8E}" dt="2024-08-11T02:53:36.535" v="1550" actId="1076"/>
          <ac:spMkLst>
            <pc:docMk/>
            <pc:sldMk cId="153127252" sldId="299"/>
            <ac:spMk id="7" creationId="{9E564439-5F23-7315-519F-4B263E19908C}"/>
          </ac:spMkLst>
        </pc:spChg>
        <pc:spChg chg="add mod">
          <ac:chgData name="Ruth Maina" userId="fe740deae351060b" providerId="LiveId" clId="{91401CAB-62F1-40E4-A677-289AC898EC8E}" dt="2024-08-11T03:01:25.209" v="1783" actId="14100"/>
          <ac:spMkLst>
            <pc:docMk/>
            <pc:sldMk cId="153127252" sldId="299"/>
            <ac:spMk id="8" creationId="{7878F94A-8F56-82FE-18DB-352CFEE97AE5}"/>
          </ac:spMkLst>
        </pc:spChg>
        <pc:spChg chg="add mod">
          <ac:chgData name="Ruth Maina" userId="fe740deae351060b" providerId="LiveId" clId="{91401CAB-62F1-40E4-A677-289AC898EC8E}" dt="2024-08-11T02:59:06.087" v="1759" actId="1076"/>
          <ac:spMkLst>
            <pc:docMk/>
            <pc:sldMk cId="153127252" sldId="299"/>
            <ac:spMk id="20" creationId="{2DE1B7DA-72E9-C17A-BB38-C8E6C94CC0FE}"/>
          </ac:spMkLst>
        </pc:spChg>
        <pc:spChg chg="add mod">
          <ac:chgData name="Ruth Maina" userId="fe740deae351060b" providerId="LiveId" clId="{91401CAB-62F1-40E4-A677-289AC898EC8E}" dt="2024-08-11T02:56:54.207" v="1704" actId="6549"/>
          <ac:spMkLst>
            <pc:docMk/>
            <pc:sldMk cId="153127252" sldId="299"/>
            <ac:spMk id="21" creationId="{908EB8BF-B46E-4A4D-C636-FB15170DE464}"/>
          </ac:spMkLst>
        </pc:spChg>
        <pc:spChg chg="add mod">
          <ac:chgData name="Ruth Maina" userId="fe740deae351060b" providerId="LiveId" clId="{91401CAB-62F1-40E4-A677-289AC898EC8E}" dt="2024-08-11T03:26:05.176" v="2359" actId="21"/>
          <ac:spMkLst>
            <pc:docMk/>
            <pc:sldMk cId="153127252" sldId="299"/>
            <ac:spMk id="22" creationId="{2B2AAA73-90F6-B9A2-40C2-BC7858582E6E}"/>
          </ac:spMkLst>
        </pc:spChg>
        <pc:spChg chg="add del mod">
          <ac:chgData name="Ruth Maina" userId="fe740deae351060b" providerId="LiveId" clId="{91401CAB-62F1-40E4-A677-289AC898EC8E}" dt="2024-08-11T02:58:29.056" v="1750" actId="478"/>
          <ac:spMkLst>
            <pc:docMk/>
            <pc:sldMk cId="153127252" sldId="299"/>
            <ac:spMk id="23" creationId="{FD77405F-DFC5-90FB-5F0B-ADA88403044F}"/>
          </ac:spMkLst>
        </pc:spChg>
        <pc:spChg chg="add mod">
          <ac:chgData name="Ruth Maina" userId="fe740deae351060b" providerId="LiveId" clId="{91401CAB-62F1-40E4-A677-289AC898EC8E}" dt="2024-08-11T03:26:08.366" v="2360"/>
          <ac:spMkLst>
            <pc:docMk/>
            <pc:sldMk cId="153127252" sldId="299"/>
            <ac:spMk id="33" creationId="{F8B7317C-9DF6-810D-977E-5EBA77A6C46C}"/>
          </ac:spMkLst>
        </pc:spChg>
        <pc:picChg chg="add mod">
          <ac:chgData name="Ruth Maina" userId="fe740deae351060b" providerId="LiveId" clId="{91401CAB-62F1-40E4-A677-289AC898EC8E}" dt="2024-08-11T03:48:48.546" v="2371"/>
          <ac:picMkLst>
            <pc:docMk/>
            <pc:sldMk cId="153127252" sldId="299"/>
            <ac:picMk id="39" creationId="{218867AD-53E2-B378-6645-43AABB2A3C0A}"/>
          </ac:picMkLst>
        </pc:picChg>
        <pc:cxnChg chg="add mod">
          <ac:chgData name="Ruth Maina" userId="fe740deae351060b" providerId="LiveId" clId="{91401CAB-62F1-40E4-A677-289AC898EC8E}" dt="2024-08-11T02:53:53.411" v="1554" actId="14100"/>
          <ac:cxnSpMkLst>
            <pc:docMk/>
            <pc:sldMk cId="153127252" sldId="299"/>
            <ac:cxnSpMk id="9" creationId="{B729F5FA-6940-47A6-FA8C-BDD9EA076E5D}"/>
          </ac:cxnSpMkLst>
        </pc:cxnChg>
        <pc:cxnChg chg="add mod">
          <ac:chgData name="Ruth Maina" userId="fe740deae351060b" providerId="LiveId" clId="{91401CAB-62F1-40E4-A677-289AC898EC8E}" dt="2024-08-11T02:54:00.492" v="1557" actId="14100"/>
          <ac:cxnSpMkLst>
            <pc:docMk/>
            <pc:sldMk cId="153127252" sldId="299"/>
            <ac:cxnSpMk id="11" creationId="{18FB6B10-D83B-B65D-820A-12617F30A46E}"/>
          </ac:cxnSpMkLst>
        </pc:cxnChg>
        <pc:cxnChg chg="add mod">
          <ac:chgData name="Ruth Maina" userId="fe740deae351060b" providerId="LiveId" clId="{91401CAB-62F1-40E4-A677-289AC898EC8E}" dt="2024-08-11T02:54:08.565" v="1560" actId="14100"/>
          <ac:cxnSpMkLst>
            <pc:docMk/>
            <pc:sldMk cId="153127252" sldId="299"/>
            <ac:cxnSpMk id="13" creationId="{9769075C-6CE2-F5BA-4257-239C0ED30431}"/>
          </ac:cxnSpMkLst>
        </pc:cxnChg>
        <pc:cxnChg chg="add del mod">
          <ac:chgData name="Ruth Maina" userId="fe740deae351060b" providerId="LiveId" clId="{91401CAB-62F1-40E4-A677-289AC898EC8E}" dt="2024-08-11T02:54:21.395" v="1565" actId="478"/>
          <ac:cxnSpMkLst>
            <pc:docMk/>
            <pc:sldMk cId="153127252" sldId="299"/>
            <ac:cxnSpMk id="16" creationId="{AA3EBD7E-899A-38D1-2B15-421BFAD68030}"/>
          </ac:cxnSpMkLst>
        </pc:cxnChg>
        <pc:cxnChg chg="add mod">
          <ac:chgData name="Ruth Maina" userId="fe740deae351060b" providerId="LiveId" clId="{91401CAB-62F1-40E4-A677-289AC898EC8E}" dt="2024-08-11T03:16:03.807" v="1804" actId="14100"/>
          <ac:cxnSpMkLst>
            <pc:docMk/>
            <pc:sldMk cId="153127252" sldId="299"/>
            <ac:cxnSpMk id="17" creationId="{EF0A1188-D123-6089-CC70-474E6D24D9B5}"/>
          </ac:cxnSpMkLst>
        </pc:cxnChg>
        <pc:cxnChg chg="add mod">
          <ac:chgData name="Ruth Maina" userId="fe740deae351060b" providerId="LiveId" clId="{91401CAB-62F1-40E4-A677-289AC898EC8E}" dt="2024-08-11T02:55:11.741" v="1610"/>
          <ac:cxnSpMkLst>
            <pc:docMk/>
            <pc:sldMk cId="153127252" sldId="299"/>
            <ac:cxnSpMk id="19" creationId="{D0455783-5ABA-F63C-3970-1DC77A305852}"/>
          </ac:cxnSpMkLst>
        </pc:cxnChg>
        <pc:cxnChg chg="add mod">
          <ac:chgData name="Ruth Maina" userId="fe740deae351060b" providerId="LiveId" clId="{91401CAB-62F1-40E4-A677-289AC898EC8E}" dt="2024-08-11T02:59:06.087" v="1759" actId="1076"/>
          <ac:cxnSpMkLst>
            <pc:docMk/>
            <pc:sldMk cId="153127252" sldId="299"/>
            <ac:cxnSpMk id="24" creationId="{375DBFEF-B83F-6831-AB3E-FD72D4208172}"/>
          </ac:cxnSpMkLst>
        </pc:cxnChg>
        <pc:cxnChg chg="add mod">
          <ac:chgData name="Ruth Maina" userId="fe740deae351060b" providerId="LiveId" clId="{91401CAB-62F1-40E4-A677-289AC898EC8E}" dt="2024-08-11T02:59:32.559" v="1763" actId="14100"/>
          <ac:cxnSpMkLst>
            <pc:docMk/>
            <pc:sldMk cId="153127252" sldId="299"/>
            <ac:cxnSpMk id="27" creationId="{1EEAC865-CBFC-FD8E-46A1-E78607A45F8B}"/>
          </ac:cxnSpMkLst>
        </pc:cxnChg>
        <pc:cxnChg chg="add mod">
          <ac:chgData name="Ruth Maina" userId="fe740deae351060b" providerId="LiveId" clId="{91401CAB-62F1-40E4-A677-289AC898EC8E}" dt="2024-08-11T02:59:15.545" v="1762" actId="14100"/>
          <ac:cxnSpMkLst>
            <pc:docMk/>
            <pc:sldMk cId="153127252" sldId="299"/>
            <ac:cxnSpMk id="28" creationId="{1ED5F678-E212-46EA-EB65-919A1A28D403}"/>
          </ac:cxnSpMkLst>
        </pc:cxnChg>
        <pc:cxnChg chg="add mod">
          <ac:chgData name="Ruth Maina" userId="fe740deae351060b" providerId="LiveId" clId="{91401CAB-62F1-40E4-A677-289AC898EC8E}" dt="2024-08-11T03:26:15.572" v="2362" actId="1076"/>
          <ac:cxnSpMkLst>
            <pc:docMk/>
            <pc:sldMk cId="153127252" sldId="299"/>
            <ac:cxnSpMk id="34" creationId="{A3BD07F2-58D1-86FE-45B0-FB79C5CB748B}"/>
          </ac:cxnSpMkLst>
        </pc:cxnChg>
      </pc:sldChg>
      <pc:sldChg chg="del">
        <pc:chgData name="Ruth Maina" userId="fe740deae351060b" providerId="LiveId" clId="{91401CAB-62F1-40E4-A677-289AC898EC8E}" dt="2024-08-06T03:18:23.625" v="496" actId="47"/>
        <pc:sldMkLst>
          <pc:docMk/>
          <pc:sldMk cId="3753065647" sldId="301"/>
        </pc:sldMkLst>
      </pc:sldChg>
      <pc:sldChg chg="addSp delSp modSp mod ord">
        <pc:chgData name="Ruth Maina" userId="fe740deae351060b" providerId="LiveId" clId="{91401CAB-62F1-40E4-A677-289AC898EC8E}" dt="2024-08-11T03:48:48.546" v="2371"/>
        <pc:sldMkLst>
          <pc:docMk/>
          <pc:sldMk cId="927697068" sldId="304"/>
        </pc:sldMkLst>
        <pc:spChg chg="add del mod">
          <ac:chgData name="Ruth Maina" userId="fe740deae351060b" providerId="LiveId" clId="{91401CAB-62F1-40E4-A677-289AC898EC8E}" dt="2024-08-06T03:31:51.466" v="578" actId="478"/>
          <ac:spMkLst>
            <pc:docMk/>
            <pc:sldMk cId="927697068" sldId="304"/>
            <ac:spMk id="2" creationId="{B1DEFF95-0314-2490-70B1-155972E01155}"/>
          </ac:spMkLst>
        </pc:spChg>
        <pc:spChg chg="add mod">
          <ac:chgData name="Ruth Maina" userId="fe740deae351060b" providerId="LiveId" clId="{91401CAB-62F1-40E4-A677-289AC898EC8E}" dt="2024-08-11T03:15:20.485" v="1801" actId="1076"/>
          <ac:spMkLst>
            <pc:docMk/>
            <pc:sldMk cId="927697068" sldId="304"/>
            <ac:spMk id="3" creationId="{70206A01-E064-D012-1CF9-91712F1E124F}"/>
          </ac:spMkLst>
        </pc:spChg>
        <pc:spChg chg="add mod">
          <ac:chgData name="Ruth Maina" userId="fe740deae351060b" providerId="LiveId" clId="{91401CAB-62F1-40E4-A677-289AC898EC8E}" dt="2024-08-11T03:15:28.660" v="1803" actId="14100"/>
          <ac:spMkLst>
            <pc:docMk/>
            <pc:sldMk cId="927697068" sldId="304"/>
            <ac:spMk id="5" creationId="{0C7F121F-4E08-8D9B-807C-31F0F8C2DDC6}"/>
          </ac:spMkLst>
        </pc:spChg>
        <pc:spChg chg="add mod">
          <ac:chgData name="Ruth Maina" userId="fe740deae351060b" providerId="LiveId" clId="{91401CAB-62F1-40E4-A677-289AC898EC8E}" dt="2024-08-11T03:15:20.485" v="1801" actId="1076"/>
          <ac:spMkLst>
            <pc:docMk/>
            <pc:sldMk cId="927697068" sldId="304"/>
            <ac:spMk id="6" creationId="{5ADBD4F2-AFCB-802E-3583-70873B83D5BA}"/>
          </ac:spMkLst>
        </pc:spChg>
        <pc:spChg chg="add mod">
          <ac:chgData name="Ruth Maina" userId="fe740deae351060b" providerId="LiveId" clId="{91401CAB-62F1-40E4-A677-289AC898EC8E}" dt="2024-08-11T03:15:20.485" v="1801" actId="1076"/>
          <ac:spMkLst>
            <pc:docMk/>
            <pc:sldMk cId="927697068" sldId="304"/>
            <ac:spMk id="7" creationId="{28B11E2E-BDE0-6366-4303-34D56C8E998C}"/>
          </ac:spMkLst>
        </pc:spChg>
        <pc:spChg chg="mod">
          <ac:chgData name="Ruth Maina" userId="fe740deae351060b" providerId="LiveId" clId="{91401CAB-62F1-40E4-A677-289AC898EC8E}" dt="2024-08-11T03:27:13.945" v="2365" actId="1076"/>
          <ac:spMkLst>
            <pc:docMk/>
            <pc:sldMk cId="927697068" sldId="304"/>
            <ac:spMk id="14" creationId="{BBE61813-7E61-482B-842C-29CC177A4EFB}"/>
          </ac:spMkLst>
        </pc:spChg>
        <pc:spChg chg="add del mod">
          <ac:chgData name="Ruth Maina" userId="fe740deae351060b" providerId="LiveId" clId="{91401CAB-62F1-40E4-A677-289AC898EC8E}" dt="2024-08-06T03:21:42.253" v="534" actId="478"/>
          <ac:spMkLst>
            <pc:docMk/>
            <pc:sldMk cId="927697068" sldId="304"/>
            <ac:spMk id="15" creationId="{E8E46FD1-0B31-7374-A9E4-E74A57161DFA}"/>
          </ac:spMkLst>
        </pc:spChg>
        <pc:spChg chg="add mod">
          <ac:chgData name="Ruth Maina" userId="fe740deae351060b" providerId="LiveId" clId="{91401CAB-62F1-40E4-A677-289AC898EC8E}" dt="2024-08-11T03:15:20.485" v="1801" actId="1076"/>
          <ac:spMkLst>
            <pc:docMk/>
            <pc:sldMk cId="927697068" sldId="304"/>
            <ac:spMk id="19" creationId="{AE5F42B1-B68C-4AB6-6844-DB8847B5274E}"/>
          </ac:spMkLst>
        </pc:spChg>
        <pc:spChg chg="add mod">
          <ac:chgData name="Ruth Maina" userId="fe740deae351060b" providerId="LiveId" clId="{91401CAB-62F1-40E4-A677-289AC898EC8E}" dt="2024-08-11T03:15:20.485" v="1801" actId="1076"/>
          <ac:spMkLst>
            <pc:docMk/>
            <pc:sldMk cId="927697068" sldId="304"/>
            <ac:spMk id="20" creationId="{E61B88E9-BE8D-3537-301C-B3BD82603421}"/>
          </ac:spMkLst>
        </pc:spChg>
        <pc:spChg chg="add mod">
          <ac:chgData name="Ruth Maina" userId="fe740deae351060b" providerId="LiveId" clId="{91401CAB-62F1-40E4-A677-289AC898EC8E}" dt="2024-08-11T03:15:20.485" v="1801" actId="1076"/>
          <ac:spMkLst>
            <pc:docMk/>
            <pc:sldMk cId="927697068" sldId="304"/>
            <ac:spMk id="21" creationId="{5AFF04AC-1356-6704-B9DF-5F1235E9AE2A}"/>
          </ac:spMkLst>
        </pc:spChg>
        <pc:spChg chg="add mod">
          <ac:chgData name="Ruth Maina" userId="fe740deae351060b" providerId="LiveId" clId="{91401CAB-62F1-40E4-A677-289AC898EC8E}" dt="2024-08-11T03:15:20.485" v="1801" actId="1076"/>
          <ac:spMkLst>
            <pc:docMk/>
            <pc:sldMk cId="927697068" sldId="304"/>
            <ac:spMk id="47" creationId="{E4D28FCB-2B35-055F-482B-5BC928C65EFE}"/>
          </ac:spMkLst>
        </pc:spChg>
        <pc:spChg chg="add mod">
          <ac:chgData name="Ruth Maina" userId="fe740deae351060b" providerId="LiveId" clId="{91401CAB-62F1-40E4-A677-289AC898EC8E}" dt="2024-08-11T03:24:01.309" v="2349" actId="1076"/>
          <ac:spMkLst>
            <pc:docMk/>
            <pc:sldMk cId="927697068" sldId="304"/>
            <ac:spMk id="48" creationId="{D4944449-0E52-9BD0-4F1D-F40D41AEC737}"/>
          </ac:spMkLst>
        </pc:spChg>
        <pc:spChg chg="add mod">
          <ac:chgData name="Ruth Maina" userId="fe740deae351060b" providerId="LiveId" clId="{91401CAB-62F1-40E4-A677-289AC898EC8E}" dt="2024-08-06T04:03:05.522" v="1139" actId="1076"/>
          <ac:spMkLst>
            <pc:docMk/>
            <pc:sldMk cId="927697068" sldId="304"/>
            <ac:spMk id="72" creationId="{23BDB9A9-C448-1174-84BD-A27AE7F9513E}"/>
          </ac:spMkLst>
        </pc:spChg>
        <pc:picChg chg="add mod">
          <ac:chgData name="Ruth Maina" userId="fe740deae351060b" providerId="LiveId" clId="{91401CAB-62F1-40E4-A677-289AC898EC8E}" dt="2024-08-11T03:48:48.546" v="2371"/>
          <ac:picMkLst>
            <pc:docMk/>
            <pc:sldMk cId="927697068" sldId="304"/>
            <ac:picMk id="9" creationId="{C7C12000-63A0-55E7-6660-035A3DCA9496}"/>
          </ac:picMkLst>
        </pc:picChg>
        <pc:picChg chg="add del">
          <ac:chgData name="Ruth Maina" userId="fe740deae351060b" providerId="LiveId" clId="{91401CAB-62F1-40E4-A677-289AC898EC8E}" dt="2024-08-06T03:21:24.121" v="527" actId="478"/>
          <ac:picMkLst>
            <pc:docMk/>
            <pc:sldMk cId="927697068" sldId="304"/>
            <ac:picMk id="29" creationId="{E21C2FC7-6EFD-89C4-DCBF-C16C76496634}"/>
          </ac:picMkLst>
        </pc:picChg>
        <pc:picChg chg="del">
          <ac:chgData name="Ruth Maina" userId="fe740deae351060b" providerId="LiveId" clId="{91401CAB-62F1-40E4-A677-289AC898EC8E}" dt="2024-08-06T03:21:24.817" v="528" actId="478"/>
          <ac:picMkLst>
            <pc:docMk/>
            <pc:sldMk cId="927697068" sldId="304"/>
            <ac:picMk id="31" creationId="{F4399ECC-636E-CEBB-1742-39F3568F4D14}"/>
          </ac:picMkLst>
        </pc:picChg>
        <pc:picChg chg="del">
          <ac:chgData name="Ruth Maina" userId="fe740deae351060b" providerId="LiveId" clId="{91401CAB-62F1-40E4-A677-289AC898EC8E}" dt="2024-08-06T03:21:25.633" v="529" actId="478"/>
          <ac:picMkLst>
            <pc:docMk/>
            <pc:sldMk cId="927697068" sldId="304"/>
            <ac:picMk id="33" creationId="{004C246D-DE77-F566-7E44-15D8525EF8B5}"/>
          </ac:picMkLst>
        </pc:picChg>
        <pc:picChg chg="del">
          <ac:chgData name="Ruth Maina" userId="fe740deae351060b" providerId="LiveId" clId="{91401CAB-62F1-40E4-A677-289AC898EC8E}" dt="2024-08-06T03:21:27.547" v="532" actId="478"/>
          <ac:picMkLst>
            <pc:docMk/>
            <pc:sldMk cId="927697068" sldId="304"/>
            <ac:picMk id="35" creationId="{4B9C4AF2-3AFE-37EF-2EAD-7BABF0FA4608}"/>
          </ac:picMkLst>
        </pc:picChg>
        <pc:picChg chg="del">
          <ac:chgData name="Ruth Maina" userId="fe740deae351060b" providerId="LiveId" clId="{91401CAB-62F1-40E4-A677-289AC898EC8E}" dt="2024-08-06T03:21:26.913" v="531" actId="478"/>
          <ac:picMkLst>
            <pc:docMk/>
            <pc:sldMk cId="927697068" sldId="304"/>
            <ac:picMk id="37" creationId="{83DEF78B-F073-9488-99D4-045F1F34FE3E}"/>
          </ac:picMkLst>
        </pc:picChg>
        <pc:picChg chg="del">
          <ac:chgData name="Ruth Maina" userId="fe740deae351060b" providerId="LiveId" clId="{91401CAB-62F1-40E4-A677-289AC898EC8E}" dt="2024-08-06T03:21:26.299" v="530" actId="478"/>
          <ac:picMkLst>
            <pc:docMk/>
            <pc:sldMk cId="927697068" sldId="304"/>
            <ac:picMk id="39" creationId="{DEEF53EF-234E-3B6F-5693-2E428A69424A}"/>
          </ac:picMkLst>
        </pc:picChg>
        <pc:cxnChg chg="add del mod">
          <ac:chgData name="Ruth Maina" userId="fe740deae351060b" providerId="LiveId" clId="{91401CAB-62F1-40E4-A677-289AC898EC8E}" dt="2024-08-06T03:37:16.967" v="680" actId="11529"/>
          <ac:cxnSpMkLst>
            <pc:docMk/>
            <pc:sldMk cId="927697068" sldId="304"/>
            <ac:cxnSpMk id="9" creationId="{CA4DD177-A13E-FCB8-4397-4182EC623C9E}"/>
          </ac:cxnSpMkLst>
        </pc:cxnChg>
        <pc:cxnChg chg="add mod">
          <ac:chgData name="Ruth Maina" userId="fe740deae351060b" providerId="LiveId" clId="{91401CAB-62F1-40E4-A677-289AC898EC8E}" dt="2024-08-11T03:15:20.485" v="1801" actId="1076"/>
          <ac:cxnSpMkLst>
            <pc:docMk/>
            <pc:sldMk cId="927697068" sldId="304"/>
            <ac:cxnSpMk id="11" creationId="{CB2EC590-AD54-6477-735F-078FCEED9F03}"/>
          </ac:cxnSpMkLst>
        </pc:cxnChg>
        <pc:cxnChg chg="add mod">
          <ac:chgData name="Ruth Maina" userId="fe740deae351060b" providerId="LiveId" clId="{91401CAB-62F1-40E4-A677-289AC898EC8E}" dt="2024-08-11T03:15:20.485" v="1801" actId="1076"/>
          <ac:cxnSpMkLst>
            <pc:docMk/>
            <pc:sldMk cId="927697068" sldId="304"/>
            <ac:cxnSpMk id="13" creationId="{6B16E245-531B-54B4-873F-6F2F3DBAA5E2}"/>
          </ac:cxnSpMkLst>
        </pc:cxnChg>
        <pc:cxnChg chg="add mod">
          <ac:chgData name="Ruth Maina" userId="fe740deae351060b" providerId="LiveId" clId="{91401CAB-62F1-40E4-A677-289AC898EC8E}" dt="2024-08-11T03:15:20.485" v="1801" actId="1076"/>
          <ac:cxnSpMkLst>
            <pc:docMk/>
            <pc:sldMk cId="927697068" sldId="304"/>
            <ac:cxnSpMk id="17" creationId="{2114789A-09B5-3CE7-F29E-B42B521BCB90}"/>
          </ac:cxnSpMkLst>
        </pc:cxnChg>
        <pc:cxnChg chg="add mod">
          <ac:chgData name="Ruth Maina" userId="fe740deae351060b" providerId="LiveId" clId="{91401CAB-62F1-40E4-A677-289AC898EC8E}" dt="2024-08-11T03:15:20.485" v="1801" actId="1076"/>
          <ac:cxnSpMkLst>
            <pc:docMk/>
            <pc:sldMk cId="927697068" sldId="304"/>
            <ac:cxnSpMk id="57" creationId="{6ACD6FF6-DAE3-7AAA-8841-D7538F8D0CBD}"/>
          </ac:cxnSpMkLst>
        </pc:cxnChg>
        <pc:cxnChg chg="add mod">
          <ac:chgData name="Ruth Maina" userId="fe740deae351060b" providerId="LiveId" clId="{91401CAB-62F1-40E4-A677-289AC898EC8E}" dt="2024-08-11T03:15:20.485" v="1801" actId="1076"/>
          <ac:cxnSpMkLst>
            <pc:docMk/>
            <pc:sldMk cId="927697068" sldId="304"/>
            <ac:cxnSpMk id="58" creationId="{6B968A94-08F9-0B29-C0A4-8D29916680BB}"/>
          </ac:cxnSpMkLst>
        </pc:cxnChg>
        <pc:cxnChg chg="add mod">
          <ac:chgData name="Ruth Maina" userId="fe740deae351060b" providerId="LiveId" clId="{91401CAB-62F1-40E4-A677-289AC898EC8E}" dt="2024-08-11T03:15:20.485" v="1801" actId="1076"/>
          <ac:cxnSpMkLst>
            <pc:docMk/>
            <pc:sldMk cId="927697068" sldId="304"/>
            <ac:cxnSpMk id="59" creationId="{FF7C4ABD-774F-B4A1-B0E6-337083467152}"/>
          </ac:cxnSpMkLst>
        </pc:cxnChg>
        <pc:cxnChg chg="add mod">
          <ac:chgData name="Ruth Maina" userId="fe740deae351060b" providerId="LiveId" clId="{91401CAB-62F1-40E4-A677-289AC898EC8E}" dt="2024-08-11T03:15:20.485" v="1801" actId="1076"/>
          <ac:cxnSpMkLst>
            <pc:docMk/>
            <pc:sldMk cId="927697068" sldId="304"/>
            <ac:cxnSpMk id="60" creationId="{6DF4439D-730D-1E11-0231-20640FB0F4D1}"/>
          </ac:cxnSpMkLst>
        </pc:cxnChg>
        <pc:cxnChg chg="add mod">
          <ac:chgData name="Ruth Maina" userId="fe740deae351060b" providerId="LiveId" clId="{91401CAB-62F1-40E4-A677-289AC898EC8E}" dt="2024-08-11T03:15:20.485" v="1801" actId="1076"/>
          <ac:cxnSpMkLst>
            <pc:docMk/>
            <pc:sldMk cId="927697068" sldId="304"/>
            <ac:cxnSpMk id="62" creationId="{43CD5464-FCA5-4381-C2C1-8CCED3052623}"/>
          </ac:cxnSpMkLst>
        </pc:cxnChg>
        <pc:cxnChg chg="add mod">
          <ac:chgData name="Ruth Maina" userId="fe740deae351060b" providerId="LiveId" clId="{91401CAB-62F1-40E4-A677-289AC898EC8E}" dt="2024-08-11T03:24:07.473" v="2350" actId="14100"/>
          <ac:cxnSpMkLst>
            <pc:docMk/>
            <pc:sldMk cId="927697068" sldId="304"/>
            <ac:cxnSpMk id="73" creationId="{B39EC8F6-88D5-27F8-B0D8-381C47668CB4}"/>
          </ac:cxnSpMkLst>
        </pc:cxnChg>
        <pc:cxnChg chg="add mod">
          <ac:chgData name="Ruth Maina" userId="fe740deae351060b" providerId="LiveId" clId="{91401CAB-62F1-40E4-A677-289AC898EC8E}" dt="2024-08-11T03:15:20.485" v="1801" actId="1076"/>
          <ac:cxnSpMkLst>
            <pc:docMk/>
            <pc:sldMk cId="927697068" sldId="304"/>
            <ac:cxnSpMk id="76" creationId="{D7D22F59-FEE4-2E79-F173-CEC50D76474F}"/>
          </ac:cxnSpMkLst>
        </pc:cxnChg>
        <pc:cxnChg chg="add mod">
          <ac:chgData name="Ruth Maina" userId="fe740deae351060b" providerId="LiveId" clId="{91401CAB-62F1-40E4-A677-289AC898EC8E}" dt="2024-08-11T03:15:20.485" v="1801" actId="1076"/>
          <ac:cxnSpMkLst>
            <pc:docMk/>
            <pc:sldMk cId="927697068" sldId="304"/>
            <ac:cxnSpMk id="86" creationId="{033442B0-2A17-A89E-4278-567136116D0B}"/>
          </ac:cxnSpMkLst>
        </pc:cxnChg>
      </pc:sldChg>
      <pc:sldChg chg="del">
        <pc:chgData name="Ruth Maina" userId="fe740deae351060b" providerId="LiveId" clId="{91401CAB-62F1-40E4-A677-289AC898EC8E}" dt="2024-08-06T03:18:26.401" v="497" actId="47"/>
        <pc:sldMkLst>
          <pc:docMk/>
          <pc:sldMk cId="791516614" sldId="305"/>
        </pc:sldMkLst>
      </pc:sldChg>
      <pc:sldChg chg="delSp modSp add del mod">
        <pc:chgData name="Ruth Maina" userId="fe740deae351060b" providerId="LiveId" clId="{91401CAB-62F1-40E4-A677-289AC898EC8E}" dt="2024-08-06T04:15:22.683" v="1268" actId="47"/>
        <pc:sldMkLst>
          <pc:docMk/>
          <pc:sldMk cId="3848806641" sldId="305"/>
        </pc:sldMkLst>
        <pc:spChg chg="del">
          <ac:chgData name="Ruth Maina" userId="fe740deae351060b" providerId="LiveId" clId="{91401CAB-62F1-40E4-A677-289AC898EC8E}" dt="2024-08-06T04:14:37.338" v="1260" actId="478"/>
          <ac:spMkLst>
            <pc:docMk/>
            <pc:sldMk cId="3848806641" sldId="305"/>
            <ac:spMk id="3" creationId="{70206A01-E064-D012-1CF9-91712F1E124F}"/>
          </ac:spMkLst>
        </pc:spChg>
        <pc:spChg chg="del mod">
          <ac:chgData name="Ruth Maina" userId="fe740deae351060b" providerId="LiveId" clId="{91401CAB-62F1-40E4-A677-289AC898EC8E}" dt="2024-08-06T04:14:48.010" v="1264" actId="478"/>
          <ac:spMkLst>
            <pc:docMk/>
            <pc:sldMk cId="3848806641" sldId="305"/>
            <ac:spMk id="5" creationId="{0C7F121F-4E08-8D9B-807C-31F0F8C2DDC6}"/>
          </ac:spMkLst>
        </pc:spChg>
        <pc:spChg chg="del">
          <ac:chgData name="Ruth Maina" userId="fe740deae351060b" providerId="LiveId" clId="{91401CAB-62F1-40E4-A677-289AC898EC8E}" dt="2024-08-06T04:14:37.338" v="1260" actId="478"/>
          <ac:spMkLst>
            <pc:docMk/>
            <pc:sldMk cId="3848806641" sldId="305"/>
            <ac:spMk id="6" creationId="{5ADBD4F2-AFCB-802E-3583-70873B83D5BA}"/>
          </ac:spMkLst>
        </pc:spChg>
        <pc:spChg chg="del">
          <ac:chgData name="Ruth Maina" userId="fe740deae351060b" providerId="LiveId" clId="{91401CAB-62F1-40E4-A677-289AC898EC8E}" dt="2024-08-06T04:14:37.338" v="1260" actId="478"/>
          <ac:spMkLst>
            <pc:docMk/>
            <pc:sldMk cId="3848806641" sldId="305"/>
            <ac:spMk id="7" creationId="{28B11E2E-BDE0-6366-4303-34D56C8E998C}"/>
          </ac:spMkLst>
        </pc:spChg>
        <pc:spChg chg="mod">
          <ac:chgData name="Ruth Maina" userId="fe740deae351060b" providerId="LiveId" clId="{91401CAB-62F1-40E4-A677-289AC898EC8E}" dt="2024-08-06T04:09:34.929" v="1229"/>
          <ac:spMkLst>
            <pc:docMk/>
            <pc:sldMk cId="3848806641" sldId="305"/>
            <ac:spMk id="14" creationId="{BBE61813-7E61-482B-842C-29CC177A4EFB}"/>
          </ac:spMkLst>
        </pc:spChg>
        <pc:spChg chg="del">
          <ac:chgData name="Ruth Maina" userId="fe740deae351060b" providerId="LiveId" clId="{91401CAB-62F1-40E4-A677-289AC898EC8E}" dt="2024-08-06T04:14:37.338" v="1260" actId="478"/>
          <ac:spMkLst>
            <pc:docMk/>
            <pc:sldMk cId="3848806641" sldId="305"/>
            <ac:spMk id="19" creationId="{AE5F42B1-B68C-4AB6-6844-DB8847B5274E}"/>
          </ac:spMkLst>
        </pc:spChg>
        <pc:spChg chg="del">
          <ac:chgData name="Ruth Maina" userId="fe740deae351060b" providerId="LiveId" clId="{91401CAB-62F1-40E4-A677-289AC898EC8E}" dt="2024-08-06T04:14:37.338" v="1260" actId="478"/>
          <ac:spMkLst>
            <pc:docMk/>
            <pc:sldMk cId="3848806641" sldId="305"/>
            <ac:spMk id="20" creationId="{E61B88E9-BE8D-3537-301C-B3BD82603421}"/>
          </ac:spMkLst>
        </pc:spChg>
        <pc:spChg chg="del">
          <ac:chgData name="Ruth Maina" userId="fe740deae351060b" providerId="LiveId" clId="{91401CAB-62F1-40E4-A677-289AC898EC8E}" dt="2024-08-06T04:14:37.338" v="1260" actId="478"/>
          <ac:spMkLst>
            <pc:docMk/>
            <pc:sldMk cId="3848806641" sldId="305"/>
            <ac:spMk id="21" creationId="{5AFF04AC-1356-6704-B9DF-5F1235E9AE2A}"/>
          </ac:spMkLst>
        </pc:spChg>
        <pc:spChg chg="del">
          <ac:chgData name="Ruth Maina" userId="fe740deae351060b" providerId="LiveId" clId="{91401CAB-62F1-40E4-A677-289AC898EC8E}" dt="2024-08-06T04:14:37.338" v="1260" actId="478"/>
          <ac:spMkLst>
            <pc:docMk/>
            <pc:sldMk cId="3848806641" sldId="305"/>
            <ac:spMk id="47" creationId="{E4D28FCB-2B35-055F-482B-5BC928C65EFE}"/>
          </ac:spMkLst>
        </pc:spChg>
        <pc:spChg chg="del mod">
          <ac:chgData name="Ruth Maina" userId="fe740deae351060b" providerId="LiveId" clId="{91401CAB-62F1-40E4-A677-289AC898EC8E}" dt="2024-08-06T04:14:42.226" v="1262" actId="478"/>
          <ac:spMkLst>
            <pc:docMk/>
            <pc:sldMk cId="3848806641" sldId="305"/>
            <ac:spMk id="48" creationId="{D4944449-0E52-9BD0-4F1D-F40D41AEC737}"/>
          </ac:spMkLst>
        </pc:spChg>
        <pc:cxnChg chg="del mod">
          <ac:chgData name="Ruth Maina" userId="fe740deae351060b" providerId="LiveId" clId="{91401CAB-62F1-40E4-A677-289AC898EC8E}" dt="2024-08-06T04:14:37.338" v="1260" actId="478"/>
          <ac:cxnSpMkLst>
            <pc:docMk/>
            <pc:sldMk cId="3848806641" sldId="305"/>
            <ac:cxnSpMk id="11" creationId="{CB2EC590-AD54-6477-735F-078FCEED9F03}"/>
          </ac:cxnSpMkLst>
        </pc:cxnChg>
        <pc:cxnChg chg="del mod">
          <ac:chgData name="Ruth Maina" userId="fe740deae351060b" providerId="LiveId" clId="{91401CAB-62F1-40E4-A677-289AC898EC8E}" dt="2024-08-06T04:14:37.338" v="1260" actId="478"/>
          <ac:cxnSpMkLst>
            <pc:docMk/>
            <pc:sldMk cId="3848806641" sldId="305"/>
            <ac:cxnSpMk id="13" creationId="{6B16E245-531B-54B4-873F-6F2F3DBAA5E2}"/>
          </ac:cxnSpMkLst>
        </pc:cxnChg>
        <pc:cxnChg chg="del mod">
          <ac:chgData name="Ruth Maina" userId="fe740deae351060b" providerId="LiveId" clId="{91401CAB-62F1-40E4-A677-289AC898EC8E}" dt="2024-08-06T04:14:37.338" v="1260" actId="478"/>
          <ac:cxnSpMkLst>
            <pc:docMk/>
            <pc:sldMk cId="3848806641" sldId="305"/>
            <ac:cxnSpMk id="17" creationId="{2114789A-09B5-3CE7-F29E-B42B521BCB90}"/>
          </ac:cxnSpMkLst>
        </pc:cxnChg>
        <pc:cxnChg chg="del mod">
          <ac:chgData name="Ruth Maina" userId="fe740deae351060b" providerId="LiveId" clId="{91401CAB-62F1-40E4-A677-289AC898EC8E}" dt="2024-08-06T04:14:37.338" v="1260" actId="478"/>
          <ac:cxnSpMkLst>
            <pc:docMk/>
            <pc:sldMk cId="3848806641" sldId="305"/>
            <ac:cxnSpMk id="57" creationId="{6ACD6FF6-DAE3-7AAA-8841-D7538F8D0CBD}"/>
          </ac:cxnSpMkLst>
        </pc:cxnChg>
        <pc:cxnChg chg="del">
          <ac:chgData name="Ruth Maina" userId="fe740deae351060b" providerId="LiveId" clId="{91401CAB-62F1-40E4-A677-289AC898EC8E}" dt="2024-08-06T04:14:37.338" v="1260" actId="478"/>
          <ac:cxnSpMkLst>
            <pc:docMk/>
            <pc:sldMk cId="3848806641" sldId="305"/>
            <ac:cxnSpMk id="58" creationId="{6B968A94-08F9-0B29-C0A4-8D29916680BB}"/>
          </ac:cxnSpMkLst>
        </pc:cxnChg>
        <pc:cxnChg chg="del">
          <ac:chgData name="Ruth Maina" userId="fe740deae351060b" providerId="LiveId" clId="{91401CAB-62F1-40E4-A677-289AC898EC8E}" dt="2024-08-06T04:14:37.338" v="1260" actId="478"/>
          <ac:cxnSpMkLst>
            <pc:docMk/>
            <pc:sldMk cId="3848806641" sldId="305"/>
            <ac:cxnSpMk id="59" creationId="{FF7C4ABD-774F-B4A1-B0E6-337083467152}"/>
          </ac:cxnSpMkLst>
        </pc:cxnChg>
        <pc:cxnChg chg="del">
          <ac:chgData name="Ruth Maina" userId="fe740deae351060b" providerId="LiveId" clId="{91401CAB-62F1-40E4-A677-289AC898EC8E}" dt="2024-08-06T04:14:37.338" v="1260" actId="478"/>
          <ac:cxnSpMkLst>
            <pc:docMk/>
            <pc:sldMk cId="3848806641" sldId="305"/>
            <ac:cxnSpMk id="60" creationId="{6DF4439D-730D-1E11-0231-20640FB0F4D1}"/>
          </ac:cxnSpMkLst>
        </pc:cxnChg>
        <pc:cxnChg chg="del">
          <ac:chgData name="Ruth Maina" userId="fe740deae351060b" providerId="LiveId" clId="{91401CAB-62F1-40E4-A677-289AC898EC8E}" dt="2024-08-06T04:14:37.338" v="1260" actId="478"/>
          <ac:cxnSpMkLst>
            <pc:docMk/>
            <pc:sldMk cId="3848806641" sldId="305"/>
            <ac:cxnSpMk id="62" creationId="{43CD5464-FCA5-4381-C2C1-8CCED3052623}"/>
          </ac:cxnSpMkLst>
        </pc:cxnChg>
        <pc:cxnChg chg="del mod">
          <ac:chgData name="Ruth Maina" userId="fe740deae351060b" providerId="LiveId" clId="{91401CAB-62F1-40E4-A677-289AC898EC8E}" dt="2024-08-06T04:14:37.338" v="1260" actId="478"/>
          <ac:cxnSpMkLst>
            <pc:docMk/>
            <pc:sldMk cId="3848806641" sldId="305"/>
            <ac:cxnSpMk id="73" creationId="{B39EC8F6-88D5-27F8-B0D8-381C47668CB4}"/>
          </ac:cxnSpMkLst>
        </pc:cxnChg>
        <pc:cxnChg chg="del mod">
          <ac:chgData name="Ruth Maina" userId="fe740deae351060b" providerId="LiveId" clId="{91401CAB-62F1-40E4-A677-289AC898EC8E}" dt="2024-08-06T04:14:37.338" v="1260" actId="478"/>
          <ac:cxnSpMkLst>
            <pc:docMk/>
            <pc:sldMk cId="3848806641" sldId="305"/>
            <ac:cxnSpMk id="76" creationId="{D7D22F59-FEE4-2E79-F173-CEC50D76474F}"/>
          </ac:cxnSpMkLst>
        </pc:cxnChg>
        <pc:cxnChg chg="del">
          <ac:chgData name="Ruth Maina" userId="fe740deae351060b" providerId="LiveId" clId="{91401CAB-62F1-40E4-A677-289AC898EC8E}" dt="2024-08-06T04:14:37.338" v="1260" actId="478"/>
          <ac:cxnSpMkLst>
            <pc:docMk/>
            <pc:sldMk cId="3848806641" sldId="305"/>
            <ac:cxnSpMk id="86" creationId="{033442B0-2A17-A89E-4278-567136116D0B}"/>
          </ac:cxnSpMkLst>
        </pc:cxnChg>
      </pc:sldChg>
      <pc:sldChg chg="modSp add del mod">
        <pc:chgData name="Ruth Maina" userId="fe740deae351060b" providerId="LiveId" clId="{91401CAB-62F1-40E4-A677-289AC898EC8E}" dt="2024-08-06T04:16:28.153" v="1273" actId="47"/>
        <pc:sldMkLst>
          <pc:docMk/>
          <pc:sldMk cId="4276943946" sldId="306"/>
        </pc:sldMkLst>
        <pc:spChg chg="mod">
          <ac:chgData name="Ruth Maina" userId="fe740deae351060b" providerId="LiveId" clId="{91401CAB-62F1-40E4-A677-289AC898EC8E}" dt="2024-08-06T04:09:54.606" v="1230"/>
          <ac:spMkLst>
            <pc:docMk/>
            <pc:sldMk cId="4276943946" sldId="306"/>
            <ac:spMk id="14" creationId="{BBE61813-7E61-482B-842C-29CC177A4EFB}"/>
          </ac:spMkLst>
        </pc:spChg>
      </pc:sldChg>
      <pc:sldChg chg="modSp add del mod">
        <pc:chgData name="Ruth Maina" userId="fe740deae351060b" providerId="LiveId" clId="{91401CAB-62F1-40E4-A677-289AC898EC8E}" dt="2024-08-06T04:16:45.965" v="1276" actId="47"/>
        <pc:sldMkLst>
          <pc:docMk/>
          <pc:sldMk cId="2187131052" sldId="307"/>
        </pc:sldMkLst>
        <pc:spChg chg="mod">
          <ac:chgData name="Ruth Maina" userId="fe740deae351060b" providerId="LiveId" clId="{91401CAB-62F1-40E4-A677-289AC898EC8E}" dt="2024-08-06T04:10:41.615" v="1234"/>
          <ac:spMkLst>
            <pc:docMk/>
            <pc:sldMk cId="2187131052" sldId="307"/>
            <ac:spMk id="14" creationId="{BBE61813-7E61-482B-842C-29CC177A4EFB}"/>
          </ac:spMkLst>
        </pc:spChg>
      </pc:sldChg>
      <pc:sldChg chg="modSp add del mod">
        <pc:chgData name="Ruth Maina" userId="fe740deae351060b" providerId="LiveId" clId="{91401CAB-62F1-40E4-A677-289AC898EC8E}" dt="2024-08-11T03:04:21.442" v="1792" actId="2696"/>
        <pc:sldMkLst>
          <pc:docMk/>
          <pc:sldMk cId="3775739300" sldId="308"/>
        </pc:sldMkLst>
        <pc:spChg chg="mod">
          <ac:chgData name="Ruth Maina" userId="fe740deae351060b" providerId="LiveId" clId="{91401CAB-62F1-40E4-A677-289AC898EC8E}" dt="2024-08-06T04:16:24.462" v="1272"/>
          <ac:spMkLst>
            <pc:docMk/>
            <pc:sldMk cId="3775739300" sldId="308"/>
            <ac:spMk id="2" creationId="{4A940BC6-9DA0-FB4D-8879-DC8B3958C07C}"/>
          </ac:spMkLst>
        </pc:spChg>
      </pc:sldChg>
      <pc:sldChg chg="addSp modSp add mod">
        <pc:chgData name="Ruth Maina" userId="fe740deae351060b" providerId="LiveId" clId="{91401CAB-62F1-40E4-A677-289AC898EC8E}" dt="2024-08-11T03:48:48.546" v="2371"/>
        <pc:sldMkLst>
          <pc:docMk/>
          <pc:sldMk cId="2184260772" sldId="309"/>
        </pc:sldMkLst>
        <pc:spChg chg="mod">
          <ac:chgData name="Ruth Maina" userId="fe740deae351060b" providerId="LiveId" clId="{91401CAB-62F1-40E4-A677-289AC898EC8E}" dt="2024-08-06T04:16:43.614" v="1275"/>
          <ac:spMkLst>
            <pc:docMk/>
            <pc:sldMk cId="2184260772" sldId="309"/>
            <ac:spMk id="2" creationId="{4A940BC6-9DA0-FB4D-8879-DC8B3958C07C}"/>
          </ac:spMkLst>
        </pc:spChg>
        <pc:spChg chg="mod">
          <ac:chgData name="Ruth Maina" userId="fe740deae351060b" providerId="LiveId" clId="{91401CAB-62F1-40E4-A677-289AC898EC8E}" dt="2024-08-11T03:30:43.709" v="2367" actId="14100"/>
          <ac:spMkLst>
            <pc:docMk/>
            <pc:sldMk cId="2184260772" sldId="309"/>
            <ac:spMk id="3" creationId="{1E0B8C4B-3A3C-9FD1-59FB-1666C1F09376}"/>
          </ac:spMkLst>
        </pc:spChg>
        <pc:picChg chg="add mod">
          <ac:chgData name="Ruth Maina" userId="fe740deae351060b" providerId="LiveId" clId="{91401CAB-62F1-40E4-A677-289AC898EC8E}" dt="2024-08-11T03:48:48.546" v="2371"/>
          <ac:picMkLst>
            <pc:docMk/>
            <pc:sldMk cId="2184260772" sldId="309"/>
            <ac:picMk id="5" creationId="{E4F54C13-19E6-C18B-6D73-F0A903EA8F73}"/>
          </ac:picMkLst>
        </pc:picChg>
      </pc:sldChg>
    </pc:docChg>
  </pc:docChgLst>
  <pc:docChgLst>
    <pc:chgData name="Ruth Maina" userId="fe740deae351060b" providerId="LiveId" clId="{42347C4A-6631-42E9-B8EF-393E58EDACF0}"/>
    <pc:docChg chg="custSel modSld">
      <pc:chgData name="Ruth Maina" userId="fe740deae351060b" providerId="LiveId" clId="{42347C4A-6631-42E9-B8EF-393E58EDACF0}" dt="2024-11-11T19:55:10.272" v="6" actId="478"/>
      <pc:docMkLst>
        <pc:docMk/>
      </pc:docMkLst>
      <pc:sldChg chg="delSp modSp mod delAnim">
        <pc:chgData name="Ruth Maina" userId="fe740deae351060b" providerId="LiveId" clId="{42347C4A-6631-42E9-B8EF-393E58EDACF0}" dt="2024-11-11T19:55:00.529" v="2" actId="478"/>
        <pc:sldMkLst>
          <pc:docMk/>
          <pc:sldMk cId="2131568492" sldId="278"/>
        </pc:sldMkLst>
        <pc:spChg chg="mod">
          <ac:chgData name="Ruth Maina" userId="fe740deae351060b" providerId="LiveId" clId="{42347C4A-6631-42E9-B8EF-393E58EDACF0}" dt="2024-11-11T19:54:52.556" v="0" actId="20577"/>
          <ac:spMkLst>
            <pc:docMk/>
            <pc:sldMk cId="2131568492" sldId="278"/>
            <ac:spMk id="3" creationId="{86C1060B-300F-3CE3-E5AA-D8E29791C960}"/>
          </ac:spMkLst>
        </pc:spChg>
        <pc:picChg chg="del">
          <ac:chgData name="Ruth Maina" userId="fe740deae351060b" providerId="LiveId" clId="{42347C4A-6631-42E9-B8EF-393E58EDACF0}" dt="2024-11-11T19:55:00.529" v="2" actId="478"/>
          <ac:picMkLst>
            <pc:docMk/>
            <pc:sldMk cId="2131568492" sldId="278"/>
            <ac:picMk id="9" creationId="{FBEFDD0F-5EB0-E154-6468-D4710D564E88}"/>
          </ac:picMkLst>
        </pc:picChg>
      </pc:sldChg>
      <pc:sldChg chg="delSp mod delAnim">
        <pc:chgData name="Ruth Maina" userId="fe740deae351060b" providerId="LiveId" clId="{42347C4A-6631-42E9-B8EF-393E58EDACF0}" dt="2024-11-11T19:54:58.131" v="1" actId="478"/>
        <pc:sldMkLst>
          <pc:docMk/>
          <pc:sldMk cId="3855531800" sldId="279"/>
        </pc:sldMkLst>
        <pc:picChg chg="del">
          <ac:chgData name="Ruth Maina" userId="fe740deae351060b" providerId="LiveId" clId="{42347C4A-6631-42E9-B8EF-393E58EDACF0}" dt="2024-11-11T19:54:58.131" v="1" actId="478"/>
          <ac:picMkLst>
            <pc:docMk/>
            <pc:sldMk cId="3855531800" sldId="279"/>
            <ac:picMk id="11" creationId="{59BF0E7B-1AE3-52CD-11CF-C1F33F28B0B5}"/>
          </ac:picMkLst>
        </pc:picChg>
      </pc:sldChg>
      <pc:sldChg chg="delSp mod delAnim">
        <pc:chgData name="Ruth Maina" userId="fe740deae351060b" providerId="LiveId" clId="{42347C4A-6631-42E9-B8EF-393E58EDACF0}" dt="2024-11-11T19:55:03.184" v="3" actId="478"/>
        <pc:sldMkLst>
          <pc:docMk/>
          <pc:sldMk cId="979622006" sldId="280"/>
        </pc:sldMkLst>
        <pc:picChg chg="del">
          <ac:chgData name="Ruth Maina" userId="fe740deae351060b" providerId="LiveId" clId="{42347C4A-6631-42E9-B8EF-393E58EDACF0}" dt="2024-11-11T19:55:03.184" v="3" actId="478"/>
          <ac:picMkLst>
            <pc:docMk/>
            <pc:sldMk cId="979622006" sldId="280"/>
            <ac:picMk id="6" creationId="{81E80554-ADFF-9EF1-A8B7-983EA09492F3}"/>
          </ac:picMkLst>
        </pc:picChg>
      </pc:sldChg>
      <pc:sldChg chg="delSp mod delAnim">
        <pc:chgData name="Ruth Maina" userId="fe740deae351060b" providerId="LiveId" clId="{42347C4A-6631-42E9-B8EF-393E58EDACF0}" dt="2024-11-11T19:55:05.120" v="4" actId="478"/>
        <pc:sldMkLst>
          <pc:docMk/>
          <pc:sldMk cId="153127252" sldId="299"/>
        </pc:sldMkLst>
        <pc:picChg chg="del">
          <ac:chgData name="Ruth Maina" userId="fe740deae351060b" providerId="LiveId" clId="{42347C4A-6631-42E9-B8EF-393E58EDACF0}" dt="2024-11-11T19:55:05.120" v="4" actId="478"/>
          <ac:picMkLst>
            <pc:docMk/>
            <pc:sldMk cId="153127252" sldId="299"/>
            <ac:picMk id="39" creationId="{218867AD-53E2-B378-6645-43AABB2A3C0A}"/>
          </ac:picMkLst>
        </pc:picChg>
      </pc:sldChg>
      <pc:sldChg chg="delSp mod delAnim">
        <pc:chgData name="Ruth Maina" userId="fe740deae351060b" providerId="LiveId" clId="{42347C4A-6631-42E9-B8EF-393E58EDACF0}" dt="2024-11-11T19:55:07.545" v="5" actId="478"/>
        <pc:sldMkLst>
          <pc:docMk/>
          <pc:sldMk cId="927697068" sldId="304"/>
        </pc:sldMkLst>
        <pc:picChg chg="del">
          <ac:chgData name="Ruth Maina" userId="fe740deae351060b" providerId="LiveId" clId="{42347C4A-6631-42E9-B8EF-393E58EDACF0}" dt="2024-11-11T19:55:07.545" v="5" actId="478"/>
          <ac:picMkLst>
            <pc:docMk/>
            <pc:sldMk cId="927697068" sldId="304"/>
            <ac:picMk id="9" creationId="{C7C12000-63A0-55E7-6660-035A3DCA9496}"/>
          </ac:picMkLst>
        </pc:picChg>
      </pc:sldChg>
      <pc:sldChg chg="delSp mod delAnim">
        <pc:chgData name="Ruth Maina" userId="fe740deae351060b" providerId="LiveId" clId="{42347C4A-6631-42E9-B8EF-393E58EDACF0}" dt="2024-11-11T19:55:10.272" v="6" actId="478"/>
        <pc:sldMkLst>
          <pc:docMk/>
          <pc:sldMk cId="2184260772" sldId="309"/>
        </pc:sldMkLst>
        <pc:picChg chg="del">
          <ac:chgData name="Ruth Maina" userId="fe740deae351060b" providerId="LiveId" clId="{42347C4A-6631-42E9-B8EF-393E58EDACF0}" dt="2024-11-11T19:55:10.272" v="6" actId="478"/>
          <ac:picMkLst>
            <pc:docMk/>
            <pc:sldMk cId="2184260772" sldId="309"/>
            <ac:picMk id="5" creationId="{E4F54C13-19E6-C18B-6D73-F0A903EA8F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12645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60182" y="1234439"/>
            <a:ext cx="5851744" cy="1785852"/>
          </a:xfrm>
        </p:spPr>
        <p:txBody>
          <a:bodyPr/>
          <a:lstStyle/>
          <a:p>
            <a:r>
              <a:rPr lang="en-US" dirty="0"/>
              <a:t>Real-time Fraud Detection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32473" y="3483863"/>
            <a:ext cx="5727053" cy="1559192"/>
          </a:xfrm>
        </p:spPr>
        <p:txBody>
          <a:bodyPr/>
          <a:lstStyle/>
          <a:p>
            <a:r>
              <a:rPr lang="en-US" sz="2000" i="1" dirty="0"/>
              <a:t>Architectural Design</a:t>
            </a:r>
          </a:p>
          <a:p>
            <a:endParaRPr lang="en-US" sz="2000" dirty="0"/>
          </a:p>
          <a:p>
            <a:r>
              <a:rPr lang="en-US" sz="2000" dirty="0"/>
              <a:t>Ruth Maina</a:t>
            </a:r>
          </a:p>
          <a:p>
            <a:r>
              <a:rPr lang="en-US" sz="1400" i="1" dirty="0"/>
              <a:t> </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9716"/>
    </mc:Choice>
    <mc:Fallback xmlns="">
      <p:transition spd="slow" advTm="97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6300493" cy="3727150"/>
          </a:xfrm>
        </p:spPr>
        <p:txBody>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Proposed Architecture / Data Flow and Real-time Analysis</a:t>
            </a:r>
          </a:p>
          <a:p>
            <a:pPr marL="342900" indent="-342900">
              <a:buFont typeface="Arial" panose="020B0604020202020204" pitchFamily="34" charset="0"/>
              <a:buChar char="•"/>
            </a:pPr>
            <a:r>
              <a:rPr lang="en-US" dirty="0"/>
              <a:t>Data Storage, Retrieval, and Advanced Analysis</a:t>
            </a:r>
          </a:p>
          <a:p>
            <a:pPr marL="342900" indent="-342900">
              <a:buFont typeface="Arial" panose="020B0604020202020204" pitchFamily="34" charset="0"/>
              <a:buChar char="•"/>
            </a:pPr>
            <a:r>
              <a:rPr lang="en-US" dirty="0"/>
              <a:t>Benefits and Conclusion</a:t>
            </a:r>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2000" advTm="23807"/>
    </mc:Choice>
    <mc:Fallback xmlns="">
      <p:transition spd="slow" advTm="238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There has been an upward surge of fraudulent activities posing significant risks to our bank and customers. Such activities have ranged from money laundering, unauthorized credit card transactions, identity theft, and the list goes on. It’s so crucial to stay vigilant against these threats by employing mechanisms to detect and prevent the activities effectively.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40670"/>
    </mc:Choice>
    <mc:Fallback xmlns="">
      <p:transition spd="slow" advTm="406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25764" y="550672"/>
            <a:ext cx="8207156" cy="768096"/>
          </a:xfrm>
        </p:spPr>
        <p:txBody>
          <a:bodyPr/>
          <a:lstStyle/>
          <a:p>
            <a:r>
              <a:rPr lang="en-US" sz="2400" dirty="0"/>
              <a:t>Proposed Architecture - High Level</a:t>
            </a:r>
            <a:br>
              <a:rPr lang="en-US" sz="2400" dirty="0"/>
            </a:br>
            <a:r>
              <a:rPr lang="en-US" sz="1400" b="1" cap="none" dirty="0">
                <a:effectLst/>
                <a:latin typeface="Cambria" panose="02040503050406030204" pitchFamily="18" charset="0"/>
                <a:ea typeface="Cambria" panose="02040503050406030204" pitchFamily="18" charset="0"/>
                <a:cs typeface="Times New Roman" panose="02020603050405020304" pitchFamily="18" charset="0"/>
              </a:rPr>
              <a:t>Data flow and real-time analysis:</a:t>
            </a:r>
            <a:endParaRPr lang="en-US" sz="14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63771" y="1430200"/>
            <a:ext cx="11503538" cy="5427800"/>
          </a:xfrm>
        </p:spPr>
        <p:txBody>
          <a:bodyPr/>
          <a:lstStyle/>
          <a:p>
            <a:endParaRPr lang="en-US" sz="1800" dirty="0">
              <a:effectLst/>
              <a:latin typeface="Calibri" panose="020F0502020204030204" pitchFamily="34" charset="0"/>
              <a:ea typeface="Aptos" panose="020B0004020202020204" pitchFamily="34" charset="0"/>
            </a:endParaRPr>
          </a:p>
          <a:p>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Rectangle 3">
            <a:extLst>
              <a:ext uri="{FF2B5EF4-FFF2-40B4-BE49-F238E27FC236}">
                <a16:creationId xmlns:a16="http://schemas.microsoft.com/office/drawing/2014/main" id="{08CFBDF2-FD41-68FC-E285-B0627E353881}"/>
              </a:ext>
            </a:extLst>
          </p:cNvPr>
          <p:cNvSpPr/>
          <p:nvPr/>
        </p:nvSpPr>
        <p:spPr>
          <a:xfrm>
            <a:off x="5960121" y="2316621"/>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Raw Data Placement for Preprocessing </a:t>
            </a:r>
          </a:p>
        </p:txBody>
      </p:sp>
      <p:sp>
        <p:nvSpPr>
          <p:cNvPr id="5" name="Rectangle 4">
            <a:extLst>
              <a:ext uri="{FF2B5EF4-FFF2-40B4-BE49-F238E27FC236}">
                <a16:creationId xmlns:a16="http://schemas.microsoft.com/office/drawing/2014/main" id="{34994F7F-00AF-E33D-E557-1C3FDEA32240}"/>
              </a:ext>
            </a:extLst>
          </p:cNvPr>
          <p:cNvSpPr/>
          <p:nvPr/>
        </p:nvSpPr>
        <p:spPr>
          <a:xfrm>
            <a:off x="3624831" y="1392773"/>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Transaction History Database</a:t>
            </a:r>
          </a:p>
        </p:txBody>
      </p:sp>
      <p:sp>
        <p:nvSpPr>
          <p:cNvPr id="6" name="Rectangle 5">
            <a:extLst>
              <a:ext uri="{FF2B5EF4-FFF2-40B4-BE49-F238E27FC236}">
                <a16:creationId xmlns:a16="http://schemas.microsoft.com/office/drawing/2014/main" id="{0270856A-B1FD-DEA6-BD0F-C0B569DE0C20}"/>
              </a:ext>
            </a:extLst>
          </p:cNvPr>
          <p:cNvSpPr/>
          <p:nvPr/>
        </p:nvSpPr>
        <p:spPr>
          <a:xfrm>
            <a:off x="3624831" y="2548655"/>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Data from Web Channel</a:t>
            </a:r>
          </a:p>
        </p:txBody>
      </p:sp>
      <p:sp>
        <p:nvSpPr>
          <p:cNvPr id="7" name="Rectangle 6">
            <a:extLst>
              <a:ext uri="{FF2B5EF4-FFF2-40B4-BE49-F238E27FC236}">
                <a16:creationId xmlns:a16="http://schemas.microsoft.com/office/drawing/2014/main" id="{9E564439-5F23-7315-519F-4B263E19908C}"/>
              </a:ext>
            </a:extLst>
          </p:cNvPr>
          <p:cNvSpPr/>
          <p:nvPr/>
        </p:nvSpPr>
        <p:spPr>
          <a:xfrm>
            <a:off x="3624831" y="3649146"/>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Voice Response Unit Data</a:t>
            </a:r>
          </a:p>
        </p:txBody>
      </p:sp>
      <p:sp>
        <p:nvSpPr>
          <p:cNvPr id="8" name="Rectangle 7">
            <a:extLst>
              <a:ext uri="{FF2B5EF4-FFF2-40B4-BE49-F238E27FC236}">
                <a16:creationId xmlns:a16="http://schemas.microsoft.com/office/drawing/2014/main" id="{7878F94A-8F56-82FE-18DB-352CFEE97AE5}"/>
              </a:ext>
            </a:extLst>
          </p:cNvPr>
          <p:cNvSpPr/>
          <p:nvPr/>
        </p:nvSpPr>
        <p:spPr>
          <a:xfrm>
            <a:off x="3651431" y="4749637"/>
            <a:ext cx="1594872" cy="11497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Other Data Sources (Social network, Mobile Texts, </a:t>
            </a:r>
            <a:r>
              <a:rPr lang="en-US" sz="1600" dirty="0" err="1">
                <a:ln w="0"/>
                <a:solidFill>
                  <a:schemeClr val="tx1"/>
                </a:solidFill>
                <a:effectLst>
                  <a:outerShdw blurRad="38100" dist="19050" dir="2700000" algn="tl" rotWithShape="0">
                    <a:schemeClr val="dk1">
                      <a:alpha val="40000"/>
                    </a:schemeClr>
                  </a:outerShdw>
                </a:effectLst>
              </a:rPr>
              <a:t>etc</a:t>
            </a:r>
            <a:r>
              <a:rPr lang="en-US" sz="1600" dirty="0">
                <a:ln w="0"/>
                <a:solidFill>
                  <a:schemeClr val="tx1"/>
                </a:solidFill>
                <a:effectLst>
                  <a:outerShdw blurRad="38100" dist="19050" dir="2700000" algn="tl" rotWithShape="0">
                    <a:schemeClr val="dk1">
                      <a:alpha val="40000"/>
                    </a:schemeClr>
                  </a:outerShdw>
                </a:effectLst>
              </a:rPr>
              <a:t>)</a:t>
            </a:r>
          </a:p>
        </p:txBody>
      </p:sp>
      <p:cxnSp>
        <p:nvCxnSpPr>
          <p:cNvPr id="9" name="Straight Arrow Connector 8">
            <a:extLst>
              <a:ext uri="{FF2B5EF4-FFF2-40B4-BE49-F238E27FC236}">
                <a16:creationId xmlns:a16="http://schemas.microsoft.com/office/drawing/2014/main" id="{B729F5FA-6940-47A6-FA8C-BDD9EA076E5D}"/>
              </a:ext>
            </a:extLst>
          </p:cNvPr>
          <p:cNvCxnSpPr>
            <a:cxnSpLocks/>
          </p:cNvCxnSpPr>
          <p:nvPr/>
        </p:nvCxnSpPr>
        <p:spPr>
          <a:xfrm>
            <a:off x="5219703" y="1842351"/>
            <a:ext cx="740418" cy="74349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FB6B10-D83B-B65D-820A-12617F30A46E}"/>
              </a:ext>
            </a:extLst>
          </p:cNvPr>
          <p:cNvCxnSpPr>
            <a:cxnSpLocks/>
            <a:endCxn id="4" idx="1"/>
          </p:cNvCxnSpPr>
          <p:nvPr/>
        </p:nvCxnSpPr>
        <p:spPr>
          <a:xfrm flipV="1">
            <a:off x="5219703" y="2829864"/>
            <a:ext cx="740418" cy="11219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69075C-6CE2-F5BA-4257-239C0ED30431}"/>
              </a:ext>
            </a:extLst>
          </p:cNvPr>
          <p:cNvCxnSpPr>
            <a:cxnSpLocks/>
          </p:cNvCxnSpPr>
          <p:nvPr/>
        </p:nvCxnSpPr>
        <p:spPr>
          <a:xfrm flipV="1">
            <a:off x="5219703" y="3097472"/>
            <a:ext cx="740418" cy="101373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0A1188-D123-6089-CC70-474E6D24D9B5}"/>
              </a:ext>
            </a:extLst>
          </p:cNvPr>
          <p:cNvCxnSpPr>
            <a:cxnSpLocks/>
          </p:cNvCxnSpPr>
          <p:nvPr/>
        </p:nvCxnSpPr>
        <p:spPr>
          <a:xfrm flipV="1">
            <a:off x="5246303" y="3331171"/>
            <a:ext cx="849697" cy="174523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DE1B7DA-72E9-C17A-BB38-C8E6C94CC0FE}"/>
              </a:ext>
            </a:extLst>
          </p:cNvPr>
          <p:cNvSpPr/>
          <p:nvPr/>
        </p:nvSpPr>
        <p:spPr>
          <a:xfrm>
            <a:off x="7996739" y="2363862"/>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Data Transformation Steps as needed </a:t>
            </a:r>
          </a:p>
        </p:txBody>
      </p:sp>
      <p:sp>
        <p:nvSpPr>
          <p:cNvPr id="21" name="Rectangle 20">
            <a:extLst>
              <a:ext uri="{FF2B5EF4-FFF2-40B4-BE49-F238E27FC236}">
                <a16:creationId xmlns:a16="http://schemas.microsoft.com/office/drawing/2014/main" id="{908EB8BF-B46E-4A4D-C636-FB15170DE464}"/>
              </a:ext>
            </a:extLst>
          </p:cNvPr>
          <p:cNvSpPr/>
          <p:nvPr/>
        </p:nvSpPr>
        <p:spPr>
          <a:xfrm>
            <a:off x="10033357" y="2363862"/>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Clean Consumable Data</a:t>
            </a:r>
          </a:p>
        </p:txBody>
      </p:sp>
      <p:sp>
        <p:nvSpPr>
          <p:cNvPr id="22" name="Rectangle 21">
            <a:extLst>
              <a:ext uri="{FF2B5EF4-FFF2-40B4-BE49-F238E27FC236}">
                <a16:creationId xmlns:a16="http://schemas.microsoft.com/office/drawing/2014/main" id="{2B2AAA73-90F6-B9A2-40C2-BC7858582E6E}"/>
              </a:ext>
            </a:extLst>
          </p:cNvPr>
          <p:cNvSpPr/>
          <p:nvPr/>
        </p:nvSpPr>
        <p:spPr>
          <a:xfrm>
            <a:off x="10045210" y="3895831"/>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Reports, Dashboards, </a:t>
            </a:r>
          </a:p>
        </p:txBody>
      </p:sp>
      <p:cxnSp>
        <p:nvCxnSpPr>
          <p:cNvPr id="24" name="Straight Arrow Connector 23">
            <a:extLst>
              <a:ext uri="{FF2B5EF4-FFF2-40B4-BE49-F238E27FC236}">
                <a16:creationId xmlns:a16="http://schemas.microsoft.com/office/drawing/2014/main" id="{375DBFEF-B83F-6831-AB3E-FD72D4208172}"/>
              </a:ext>
            </a:extLst>
          </p:cNvPr>
          <p:cNvCxnSpPr>
            <a:cxnSpLocks/>
            <a:endCxn id="20" idx="1"/>
          </p:cNvCxnSpPr>
          <p:nvPr/>
        </p:nvCxnSpPr>
        <p:spPr>
          <a:xfrm flipV="1">
            <a:off x="7475861" y="2877105"/>
            <a:ext cx="520878" cy="1013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EEAC865-CBFC-FD8E-46A1-E78607A45F8B}"/>
              </a:ext>
            </a:extLst>
          </p:cNvPr>
          <p:cNvCxnSpPr>
            <a:cxnSpLocks/>
            <a:stCxn id="20" idx="3"/>
          </p:cNvCxnSpPr>
          <p:nvPr/>
        </p:nvCxnSpPr>
        <p:spPr>
          <a:xfrm>
            <a:off x="9591611" y="2877105"/>
            <a:ext cx="453599" cy="1013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D5F678-E212-46EA-EB65-919A1A28D403}"/>
              </a:ext>
            </a:extLst>
          </p:cNvPr>
          <p:cNvCxnSpPr>
            <a:cxnSpLocks/>
            <a:stCxn id="21" idx="2"/>
            <a:endCxn id="22" idx="0"/>
          </p:cNvCxnSpPr>
          <p:nvPr/>
        </p:nvCxnSpPr>
        <p:spPr>
          <a:xfrm>
            <a:off x="10830793" y="3390348"/>
            <a:ext cx="11853" cy="50548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8B7317C-9DF6-810D-977E-5EBA77A6C46C}"/>
              </a:ext>
            </a:extLst>
          </p:cNvPr>
          <p:cNvSpPr/>
          <p:nvPr/>
        </p:nvSpPr>
        <p:spPr>
          <a:xfrm>
            <a:off x="10080532" y="5427219"/>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Fraud Detection Models</a:t>
            </a:r>
          </a:p>
        </p:txBody>
      </p:sp>
      <p:cxnSp>
        <p:nvCxnSpPr>
          <p:cNvPr id="34" name="Straight Arrow Connector 33">
            <a:extLst>
              <a:ext uri="{FF2B5EF4-FFF2-40B4-BE49-F238E27FC236}">
                <a16:creationId xmlns:a16="http://schemas.microsoft.com/office/drawing/2014/main" id="{A3BD07F2-58D1-86FE-45B0-FB79C5CB748B}"/>
              </a:ext>
            </a:extLst>
          </p:cNvPr>
          <p:cNvCxnSpPr>
            <a:cxnSpLocks/>
          </p:cNvCxnSpPr>
          <p:nvPr/>
        </p:nvCxnSpPr>
        <p:spPr>
          <a:xfrm>
            <a:off x="10815478" y="4922317"/>
            <a:ext cx="11853" cy="50548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27252"/>
      </p:ext>
    </p:extLst>
  </p:cSld>
  <p:clrMapOvr>
    <a:masterClrMapping/>
  </p:clrMapOvr>
  <mc:AlternateContent xmlns:mc="http://schemas.openxmlformats.org/markup-compatibility/2006" xmlns:p14="http://schemas.microsoft.com/office/powerpoint/2010/main">
    <mc:Choice Requires="p14">
      <p:transition spd="slow" p14:dur="2000" advTm="250835"/>
    </mc:Choice>
    <mc:Fallback xmlns="">
      <p:transition spd="slow" advTm="2508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F1ACE-96A5-9846-6ACC-1C609CFC56C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4" name="Title 1">
            <a:extLst>
              <a:ext uri="{FF2B5EF4-FFF2-40B4-BE49-F238E27FC236}">
                <a16:creationId xmlns:a16="http://schemas.microsoft.com/office/drawing/2014/main" id="{BBE61813-7E61-482B-842C-29CC177A4EFB}"/>
              </a:ext>
            </a:extLst>
          </p:cNvPr>
          <p:cNvSpPr txBox="1">
            <a:spLocks/>
          </p:cNvSpPr>
          <p:nvPr/>
        </p:nvSpPr>
        <p:spPr>
          <a:xfrm>
            <a:off x="1497629" y="217380"/>
            <a:ext cx="853440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600" b="1" dirty="0">
                <a:effectLst/>
                <a:latin typeface="Cambria" panose="02040503050406030204" pitchFamily="18" charset="0"/>
                <a:ea typeface="Cambria" panose="02040503050406030204" pitchFamily="18" charset="0"/>
                <a:cs typeface="Times New Roman" panose="02020603050405020304" pitchFamily="18" charset="0"/>
              </a:rPr>
              <a:t>Data Storage, Retrieval, and Advanced Analysis</a:t>
            </a:r>
          </a:p>
          <a:p>
            <a:pPr marL="285750" indent="-285750">
              <a:buFont typeface="Arial" panose="020B0604020202020204" pitchFamily="34" charset="0"/>
              <a:buChar char="•"/>
            </a:pPr>
            <a:r>
              <a:rPr lang="en-US" sz="1600" b="0" i="0" u="none" strike="noStrike" cap="none" baseline="0" dirty="0">
                <a:latin typeface="Times New Roman" panose="02020603050405020304" pitchFamily="18" charset="0"/>
              </a:rPr>
              <a:t>The importance of HDFS, hive, </a:t>
            </a:r>
            <a:r>
              <a:rPr lang="en-US" sz="1600" b="0" i="0" u="none" strike="noStrike" cap="none" baseline="0" dirty="0" err="1">
                <a:latin typeface="Times New Roman" panose="02020603050405020304" pitchFamily="18" charset="0"/>
              </a:rPr>
              <a:t>hbase</a:t>
            </a:r>
            <a:r>
              <a:rPr lang="en-US" sz="1600" b="0" i="0" u="none" strike="noStrike" cap="none" baseline="0" dirty="0">
                <a:latin typeface="Times New Roman" panose="02020603050405020304" pitchFamily="18" charset="0"/>
              </a:rPr>
              <a:t>, and </a:t>
            </a:r>
            <a:r>
              <a:rPr lang="en-US" sz="1600" b="0" i="0" u="none" strike="noStrike" cap="none" baseline="0" dirty="0" err="1">
                <a:latin typeface="Times New Roman" panose="02020603050405020304" pitchFamily="18" charset="0"/>
              </a:rPr>
              <a:t>solr</a:t>
            </a:r>
            <a:r>
              <a:rPr lang="en-US" sz="1600" b="0" i="0" u="none" strike="noStrike" cap="none" baseline="0" dirty="0">
                <a:latin typeface="Times New Roman" panose="02020603050405020304" pitchFamily="18" charset="0"/>
              </a:rPr>
              <a:t> in the context of storing, analyzing, and retrieving vast amounts of transactional data</a:t>
            </a:r>
            <a:endParaRPr lang="en-US" sz="1600" dirty="0"/>
          </a:p>
        </p:txBody>
      </p:sp>
      <p:sp>
        <p:nvSpPr>
          <p:cNvPr id="3" name="Rectangle 2">
            <a:extLst>
              <a:ext uri="{FF2B5EF4-FFF2-40B4-BE49-F238E27FC236}">
                <a16:creationId xmlns:a16="http://schemas.microsoft.com/office/drawing/2014/main" id="{70206A01-E064-D012-1CF9-91712F1E124F}"/>
              </a:ext>
            </a:extLst>
          </p:cNvPr>
          <p:cNvSpPr/>
          <p:nvPr/>
        </p:nvSpPr>
        <p:spPr>
          <a:xfrm>
            <a:off x="2294795" y="1211024"/>
            <a:ext cx="1594872"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n w="0"/>
                <a:solidFill>
                  <a:schemeClr val="tx1"/>
                </a:solidFill>
                <a:effectLst>
                  <a:outerShdw blurRad="38100" dist="19050" dir="2700000" algn="tl" rotWithShape="0">
                    <a:schemeClr val="dk1">
                      <a:alpha val="40000"/>
                    </a:schemeClr>
                  </a:outerShdw>
                </a:effectLst>
              </a:rPr>
              <a:t>Nifi</a:t>
            </a:r>
            <a:endParaRPr lang="en-US" sz="1600" dirty="0">
              <a:ln w="0"/>
              <a:solidFill>
                <a:schemeClr val="tx1"/>
              </a:solidFill>
              <a:effectLst>
                <a:outerShdw blurRad="38100" dist="19050" dir="2700000" algn="tl" rotWithShape="0">
                  <a:schemeClr val="dk1">
                    <a:alpha val="40000"/>
                  </a:schemeClr>
                </a:outerShdw>
              </a:effectLst>
            </a:endParaRPr>
          </a:p>
          <a:p>
            <a:pPr algn="ctr"/>
            <a:r>
              <a:rPr lang="en-US" sz="1600" dirty="0">
                <a:ln w="0"/>
                <a:solidFill>
                  <a:schemeClr val="tx1"/>
                </a:solidFill>
                <a:effectLst>
                  <a:outerShdw blurRad="38100" dist="19050" dir="2700000" algn="tl" rotWithShape="0">
                    <a:schemeClr val="dk1">
                      <a:alpha val="40000"/>
                    </a:schemeClr>
                  </a:outerShdw>
                </a:effectLst>
              </a:rPr>
              <a:t>(data ingestion for validation)</a:t>
            </a:r>
          </a:p>
        </p:txBody>
      </p:sp>
      <p:sp>
        <p:nvSpPr>
          <p:cNvPr id="5" name="Flowchart: Magnetic Disk 4">
            <a:extLst>
              <a:ext uri="{FF2B5EF4-FFF2-40B4-BE49-F238E27FC236}">
                <a16:creationId xmlns:a16="http://schemas.microsoft.com/office/drawing/2014/main" id="{0C7F121F-4E08-8D9B-807C-31F0F8C2DDC6}"/>
              </a:ext>
            </a:extLst>
          </p:cNvPr>
          <p:cNvSpPr/>
          <p:nvPr/>
        </p:nvSpPr>
        <p:spPr>
          <a:xfrm>
            <a:off x="259080" y="914400"/>
            <a:ext cx="1426741" cy="1323110"/>
          </a:xfrm>
          <a:prstGeom prst="flowChartMagneticDisk">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bg2"/>
                </a:solidFill>
                <a:effectLst>
                  <a:outerShdw blurRad="38100" dist="19050" dir="2700000" algn="tl" rotWithShape="0">
                    <a:schemeClr val="dk1">
                      <a:alpha val="40000"/>
                    </a:schemeClr>
                  </a:outerShdw>
                </a:effectLst>
              </a:rPr>
              <a:t>Transaction </a:t>
            </a:r>
          </a:p>
          <a:p>
            <a:pPr algn="ctr"/>
            <a:r>
              <a:rPr lang="en-US" dirty="0">
                <a:ln w="0"/>
                <a:solidFill>
                  <a:schemeClr val="bg2"/>
                </a:solidFill>
                <a:effectLst>
                  <a:outerShdw blurRad="38100" dist="19050" dir="2700000" algn="tl" rotWithShape="0">
                    <a:schemeClr val="dk1">
                      <a:alpha val="40000"/>
                    </a:schemeClr>
                  </a:outerShdw>
                </a:effectLst>
              </a:rPr>
              <a:t>Source  Data</a:t>
            </a:r>
          </a:p>
          <a:p>
            <a:pPr algn="ctr"/>
            <a:endParaRPr lang="en-US" dirty="0"/>
          </a:p>
        </p:txBody>
      </p:sp>
      <p:sp>
        <p:nvSpPr>
          <p:cNvPr id="6" name="Rectangle 5">
            <a:extLst>
              <a:ext uri="{FF2B5EF4-FFF2-40B4-BE49-F238E27FC236}">
                <a16:creationId xmlns:a16="http://schemas.microsoft.com/office/drawing/2014/main" id="{5ADBD4F2-AFCB-802E-3583-70873B83D5BA}"/>
              </a:ext>
            </a:extLst>
          </p:cNvPr>
          <p:cNvSpPr/>
          <p:nvPr/>
        </p:nvSpPr>
        <p:spPr>
          <a:xfrm>
            <a:off x="4388429" y="1211024"/>
            <a:ext cx="2881746" cy="1026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Kafka</a:t>
            </a:r>
          </a:p>
          <a:p>
            <a:pPr algn="ctr"/>
            <a:r>
              <a:rPr lang="en-US" sz="1600" dirty="0">
                <a:ln w="0"/>
                <a:solidFill>
                  <a:schemeClr val="tx1"/>
                </a:solidFill>
                <a:effectLst>
                  <a:outerShdw blurRad="38100" dist="19050" dir="2700000" algn="tl" rotWithShape="0">
                    <a:schemeClr val="dk1">
                      <a:alpha val="40000"/>
                    </a:schemeClr>
                  </a:outerShdw>
                </a:effectLst>
              </a:rPr>
              <a:t>(data distribution to consumers by transaction type)</a:t>
            </a:r>
          </a:p>
        </p:txBody>
      </p:sp>
      <p:sp>
        <p:nvSpPr>
          <p:cNvPr id="7" name="Rectangle 6">
            <a:extLst>
              <a:ext uri="{FF2B5EF4-FFF2-40B4-BE49-F238E27FC236}">
                <a16:creationId xmlns:a16="http://schemas.microsoft.com/office/drawing/2014/main" id="{28B11E2E-BDE0-6366-4303-34D56C8E998C}"/>
              </a:ext>
            </a:extLst>
          </p:cNvPr>
          <p:cNvSpPr/>
          <p:nvPr/>
        </p:nvSpPr>
        <p:spPr>
          <a:xfrm>
            <a:off x="8447670" y="1269281"/>
            <a:ext cx="3108612" cy="929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Spark</a:t>
            </a:r>
          </a:p>
          <a:p>
            <a:pPr algn="ctr"/>
            <a:r>
              <a:rPr lang="en-US" sz="1600" dirty="0">
                <a:ln w="0"/>
                <a:solidFill>
                  <a:schemeClr val="tx1"/>
                </a:solidFill>
                <a:effectLst>
                  <a:outerShdw blurRad="38100" dist="19050" dir="2700000" algn="tl" rotWithShape="0">
                    <a:schemeClr val="dk1">
                      <a:alpha val="40000"/>
                    </a:schemeClr>
                  </a:outerShdw>
                </a:effectLst>
              </a:rPr>
              <a:t>(data processing / analytics for fraud detection)</a:t>
            </a:r>
          </a:p>
        </p:txBody>
      </p:sp>
      <p:cxnSp>
        <p:nvCxnSpPr>
          <p:cNvPr id="11" name="Straight Arrow Connector 10">
            <a:extLst>
              <a:ext uri="{FF2B5EF4-FFF2-40B4-BE49-F238E27FC236}">
                <a16:creationId xmlns:a16="http://schemas.microsoft.com/office/drawing/2014/main" id="{CB2EC590-AD54-6477-735F-078FCEED9F03}"/>
              </a:ext>
            </a:extLst>
          </p:cNvPr>
          <p:cNvCxnSpPr>
            <a:cxnSpLocks/>
          </p:cNvCxnSpPr>
          <p:nvPr/>
        </p:nvCxnSpPr>
        <p:spPr>
          <a:xfrm flipV="1">
            <a:off x="1685821" y="1734033"/>
            <a:ext cx="636959" cy="22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B16E245-531B-54B4-873F-6F2F3DBAA5E2}"/>
              </a:ext>
            </a:extLst>
          </p:cNvPr>
          <p:cNvCxnSpPr>
            <a:cxnSpLocks/>
            <a:stCxn id="3" idx="3"/>
          </p:cNvCxnSpPr>
          <p:nvPr/>
        </p:nvCxnSpPr>
        <p:spPr>
          <a:xfrm flipV="1">
            <a:off x="3889667" y="1699399"/>
            <a:ext cx="498762" cy="24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114789A-09B5-3CE7-F29E-B42B521BCB90}"/>
              </a:ext>
            </a:extLst>
          </p:cNvPr>
          <p:cNvCxnSpPr>
            <a:cxnSpLocks/>
            <a:stCxn id="6" idx="3"/>
            <a:endCxn id="7" idx="1"/>
          </p:cNvCxnSpPr>
          <p:nvPr/>
        </p:nvCxnSpPr>
        <p:spPr>
          <a:xfrm>
            <a:off x="7270175" y="1724267"/>
            <a:ext cx="1177495" cy="9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AE5F42B1-B68C-4AB6-6844-DB8847B5274E}"/>
              </a:ext>
            </a:extLst>
          </p:cNvPr>
          <p:cNvSpPr/>
          <p:nvPr/>
        </p:nvSpPr>
        <p:spPr>
          <a:xfrm>
            <a:off x="4388429" y="2593014"/>
            <a:ext cx="2881746" cy="768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HDFS</a:t>
            </a:r>
          </a:p>
          <a:p>
            <a:pPr algn="ctr"/>
            <a:r>
              <a:rPr lang="en-US" sz="1600" dirty="0">
                <a:ln w="0"/>
                <a:solidFill>
                  <a:schemeClr val="tx1"/>
                </a:solidFill>
                <a:effectLst>
                  <a:outerShdw blurRad="38100" dist="19050" dir="2700000" algn="tl" rotWithShape="0">
                    <a:schemeClr val="dk1">
                      <a:alpha val="40000"/>
                    </a:schemeClr>
                  </a:outerShdw>
                </a:effectLst>
              </a:rPr>
              <a:t>(data storage for compliance)</a:t>
            </a:r>
          </a:p>
        </p:txBody>
      </p:sp>
      <p:sp>
        <p:nvSpPr>
          <p:cNvPr id="20" name="Rectangle 19">
            <a:extLst>
              <a:ext uri="{FF2B5EF4-FFF2-40B4-BE49-F238E27FC236}">
                <a16:creationId xmlns:a16="http://schemas.microsoft.com/office/drawing/2014/main" id="{E61B88E9-BE8D-3537-301C-B3BD82603421}"/>
              </a:ext>
            </a:extLst>
          </p:cNvPr>
          <p:cNvSpPr/>
          <p:nvPr/>
        </p:nvSpPr>
        <p:spPr>
          <a:xfrm>
            <a:off x="8699912" y="3021747"/>
            <a:ext cx="2856369" cy="1112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Yarn </a:t>
            </a:r>
          </a:p>
          <a:p>
            <a:pPr algn="ctr"/>
            <a:r>
              <a:rPr lang="en-US" sz="1600" dirty="0">
                <a:ln w="0"/>
                <a:solidFill>
                  <a:schemeClr val="tx1"/>
                </a:solidFill>
                <a:effectLst>
                  <a:outerShdw blurRad="38100" dist="19050" dir="2700000" algn="tl" rotWithShape="0">
                    <a:schemeClr val="dk1">
                      <a:alpha val="40000"/>
                    </a:schemeClr>
                  </a:outerShdw>
                </a:effectLst>
              </a:rPr>
              <a:t>(spark jobs scheduling, query execution, resource management)</a:t>
            </a:r>
          </a:p>
        </p:txBody>
      </p:sp>
      <p:sp>
        <p:nvSpPr>
          <p:cNvPr id="21" name="Rectangle 20">
            <a:extLst>
              <a:ext uri="{FF2B5EF4-FFF2-40B4-BE49-F238E27FC236}">
                <a16:creationId xmlns:a16="http://schemas.microsoft.com/office/drawing/2014/main" id="{5AFF04AC-1356-6704-B9DF-5F1235E9AE2A}"/>
              </a:ext>
            </a:extLst>
          </p:cNvPr>
          <p:cNvSpPr/>
          <p:nvPr/>
        </p:nvSpPr>
        <p:spPr>
          <a:xfrm>
            <a:off x="4388429" y="3749999"/>
            <a:ext cx="2881746" cy="768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HBase</a:t>
            </a:r>
          </a:p>
          <a:p>
            <a:pPr algn="ctr"/>
            <a:r>
              <a:rPr lang="en-US" sz="1600" dirty="0">
                <a:ln w="0"/>
                <a:solidFill>
                  <a:schemeClr val="tx1"/>
                </a:solidFill>
                <a:effectLst>
                  <a:outerShdw blurRad="38100" dist="19050" dir="2700000" algn="tl" rotWithShape="0">
                    <a:schemeClr val="dk1">
                      <a:alpha val="40000"/>
                    </a:schemeClr>
                  </a:outerShdw>
                </a:effectLst>
              </a:rPr>
              <a:t>(Real-time transaction lookup and write storage)</a:t>
            </a:r>
          </a:p>
        </p:txBody>
      </p:sp>
      <p:sp>
        <p:nvSpPr>
          <p:cNvPr id="47" name="Rectangle 46">
            <a:extLst>
              <a:ext uri="{FF2B5EF4-FFF2-40B4-BE49-F238E27FC236}">
                <a16:creationId xmlns:a16="http://schemas.microsoft.com/office/drawing/2014/main" id="{E4D28FCB-2B35-055F-482B-5BC928C65EFE}"/>
              </a:ext>
            </a:extLst>
          </p:cNvPr>
          <p:cNvSpPr/>
          <p:nvPr/>
        </p:nvSpPr>
        <p:spPr>
          <a:xfrm>
            <a:off x="4388428" y="4873599"/>
            <a:ext cx="2881745" cy="768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Hive</a:t>
            </a:r>
          </a:p>
          <a:p>
            <a:pPr algn="ctr"/>
            <a:r>
              <a:rPr lang="en-US" sz="1600" dirty="0">
                <a:ln w="0"/>
                <a:solidFill>
                  <a:schemeClr val="tx1"/>
                </a:solidFill>
                <a:effectLst>
                  <a:outerShdw blurRad="38100" dist="19050" dir="2700000" algn="tl" rotWithShape="0">
                    <a:schemeClr val="dk1">
                      <a:alpha val="40000"/>
                    </a:schemeClr>
                  </a:outerShdw>
                </a:effectLst>
              </a:rPr>
              <a:t>(Query transactions using SQL)</a:t>
            </a:r>
          </a:p>
        </p:txBody>
      </p:sp>
      <p:sp>
        <p:nvSpPr>
          <p:cNvPr id="48" name="Rectangle 47">
            <a:extLst>
              <a:ext uri="{FF2B5EF4-FFF2-40B4-BE49-F238E27FC236}">
                <a16:creationId xmlns:a16="http://schemas.microsoft.com/office/drawing/2014/main" id="{D4944449-0E52-9BD0-4F1D-F40D41AEC737}"/>
              </a:ext>
            </a:extLst>
          </p:cNvPr>
          <p:cNvSpPr/>
          <p:nvPr/>
        </p:nvSpPr>
        <p:spPr>
          <a:xfrm>
            <a:off x="4377294" y="5968655"/>
            <a:ext cx="2881745" cy="768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n w="0"/>
                <a:solidFill>
                  <a:schemeClr val="tx1"/>
                </a:solidFill>
                <a:effectLst>
                  <a:outerShdw blurRad="38100" dist="19050" dir="2700000" algn="tl" rotWithShape="0">
                    <a:schemeClr val="dk1">
                      <a:alpha val="40000"/>
                    </a:schemeClr>
                  </a:outerShdw>
                </a:effectLst>
              </a:rPr>
              <a:t>Solr</a:t>
            </a:r>
            <a:endParaRPr lang="en-US" sz="1600" dirty="0">
              <a:ln w="0"/>
              <a:solidFill>
                <a:schemeClr val="tx1"/>
              </a:solidFill>
              <a:effectLst>
                <a:outerShdw blurRad="38100" dist="19050" dir="2700000" algn="tl" rotWithShape="0">
                  <a:schemeClr val="dk1">
                    <a:alpha val="40000"/>
                  </a:schemeClr>
                </a:outerShdw>
              </a:effectLst>
            </a:endParaRPr>
          </a:p>
          <a:p>
            <a:pPr algn="ctr"/>
            <a:r>
              <a:rPr lang="en-US" sz="1600" dirty="0">
                <a:ln w="0"/>
                <a:solidFill>
                  <a:schemeClr val="tx1"/>
                </a:solidFill>
                <a:effectLst>
                  <a:outerShdw blurRad="38100" dist="19050" dir="2700000" algn="tl" rotWithShape="0">
                    <a:schemeClr val="dk1">
                      <a:alpha val="40000"/>
                    </a:schemeClr>
                  </a:outerShdw>
                </a:effectLst>
              </a:rPr>
              <a:t>(Indexing and transaction history search)</a:t>
            </a:r>
          </a:p>
        </p:txBody>
      </p:sp>
      <p:cxnSp>
        <p:nvCxnSpPr>
          <p:cNvPr id="57" name="Straight Arrow Connector 56">
            <a:extLst>
              <a:ext uri="{FF2B5EF4-FFF2-40B4-BE49-F238E27FC236}">
                <a16:creationId xmlns:a16="http://schemas.microsoft.com/office/drawing/2014/main" id="{6ACD6FF6-DAE3-7AAA-8841-D7538F8D0CBD}"/>
              </a:ext>
            </a:extLst>
          </p:cNvPr>
          <p:cNvCxnSpPr>
            <a:stCxn id="6" idx="2"/>
            <a:endCxn id="19" idx="0"/>
          </p:cNvCxnSpPr>
          <p:nvPr/>
        </p:nvCxnSpPr>
        <p:spPr>
          <a:xfrm>
            <a:off x="5829302" y="2237510"/>
            <a:ext cx="0" cy="355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B968A94-08F9-0B29-C0A4-8D29916680BB}"/>
              </a:ext>
            </a:extLst>
          </p:cNvPr>
          <p:cNvCxnSpPr/>
          <p:nvPr/>
        </p:nvCxnSpPr>
        <p:spPr>
          <a:xfrm>
            <a:off x="5818167" y="3361110"/>
            <a:ext cx="0" cy="355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F7C4ABD-774F-B4A1-B0E6-337083467152}"/>
              </a:ext>
            </a:extLst>
          </p:cNvPr>
          <p:cNvCxnSpPr/>
          <p:nvPr/>
        </p:nvCxnSpPr>
        <p:spPr>
          <a:xfrm>
            <a:off x="5764829" y="4518095"/>
            <a:ext cx="0" cy="35550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F4439D-730D-1E11-0231-20640FB0F4D1}"/>
              </a:ext>
            </a:extLst>
          </p:cNvPr>
          <p:cNvCxnSpPr>
            <a:cxnSpLocks/>
          </p:cNvCxnSpPr>
          <p:nvPr/>
        </p:nvCxnSpPr>
        <p:spPr>
          <a:xfrm>
            <a:off x="5764829" y="5641695"/>
            <a:ext cx="0" cy="50956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3CD5464-FCA5-4381-C2C1-8CCED3052623}"/>
              </a:ext>
            </a:extLst>
          </p:cNvPr>
          <p:cNvCxnSpPr>
            <a:cxnSpLocks/>
          </p:cNvCxnSpPr>
          <p:nvPr/>
        </p:nvCxnSpPr>
        <p:spPr>
          <a:xfrm flipV="1">
            <a:off x="9697511" y="2253651"/>
            <a:ext cx="0" cy="76809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9EC8F6-88D5-27F8-B0D8-381C47668CB4}"/>
              </a:ext>
            </a:extLst>
          </p:cNvPr>
          <p:cNvCxnSpPr>
            <a:cxnSpLocks/>
            <a:stCxn id="19" idx="3"/>
          </p:cNvCxnSpPr>
          <p:nvPr/>
        </p:nvCxnSpPr>
        <p:spPr>
          <a:xfrm>
            <a:off x="7270175" y="2977062"/>
            <a:ext cx="1423555" cy="41494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7D22F59-FEE4-2E79-F173-CEC50D76474F}"/>
              </a:ext>
            </a:extLst>
          </p:cNvPr>
          <p:cNvCxnSpPr>
            <a:cxnSpLocks/>
            <a:stCxn id="21" idx="3"/>
            <a:endCxn id="20" idx="1"/>
          </p:cNvCxnSpPr>
          <p:nvPr/>
        </p:nvCxnSpPr>
        <p:spPr>
          <a:xfrm flipV="1">
            <a:off x="7270175" y="3577897"/>
            <a:ext cx="1429737" cy="55615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33442B0-2A17-A89E-4278-567136116D0B}"/>
              </a:ext>
            </a:extLst>
          </p:cNvPr>
          <p:cNvCxnSpPr>
            <a:cxnSpLocks/>
          </p:cNvCxnSpPr>
          <p:nvPr/>
        </p:nvCxnSpPr>
        <p:spPr>
          <a:xfrm flipV="1">
            <a:off x="7308167" y="3831951"/>
            <a:ext cx="1385563" cy="133740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97068"/>
      </p:ext>
    </p:extLst>
  </p:cSld>
  <p:clrMapOvr>
    <a:masterClrMapping/>
  </p:clrMapOvr>
  <mc:AlternateContent xmlns:mc="http://schemas.openxmlformats.org/markup-compatibility/2006" xmlns:p14="http://schemas.microsoft.com/office/powerpoint/2010/main">
    <mc:Choice Requires="p14">
      <p:transition spd="slow" p14:dur="2000" advTm="98773"/>
    </mc:Choice>
    <mc:Fallback xmlns="">
      <p:transition spd="slow" advTm="987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25764" y="591589"/>
            <a:ext cx="8207156" cy="768096"/>
          </a:xfrm>
        </p:spPr>
        <p:txBody>
          <a:bodyPr/>
          <a:lstStyle/>
          <a:p>
            <a:r>
              <a:rPr lang="en-US" sz="2400" b="1" dirty="0">
                <a:effectLst/>
                <a:latin typeface="Cambria" panose="02040503050406030204" pitchFamily="18" charset="0"/>
                <a:ea typeface="Cambria" panose="02040503050406030204" pitchFamily="18" charset="0"/>
                <a:cs typeface="Times New Roman" panose="02020603050405020304" pitchFamily="18" charset="0"/>
              </a:rPr>
              <a:t>Benefits and Conclusion</a:t>
            </a:r>
            <a:endParaRPr lang="en-US" sz="2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25764" y="1318768"/>
            <a:ext cx="8207156" cy="4604512"/>
          </a:xfrm>
        </p:spPr>
        <p:txBody>
          <a:bodyPr/>
          <a:lstStyle/>
          <a:p>
            <a:pPr marL="285750" indent="-285750">
              <a:lnSpc>
                <a:spcPct val="200000"/>
              </a:lnSpc>
              <a:buFont typeface="Arial" panose="020B0604020202020204" pitchFamily="34" charset="0"/>
              <a:buChar char="•"/>
            </a:pPr>
            <a:r>
              <a:rPr lang="en-US" sz="1800" dirty="0">
                <a:effectLst/>
                <a:latin typeface="Calibri" panose="020F0502020204030204" pitchFamily="34" charset="0"/>
                <a:ea typeface="Aptos" panose="020B0004020202020204" pitchFamily="34" charset="0"/>
              </a:rPr>
              <a:t>The proposed solution will mitigate fraud risks by reducing and potentially eliminating fraud activities, which in turn will maintain funds within the bank thus enhancing growth and the economy, as well as maintaining the overall well being of the customers. Disabling money laundering will also ensure safety as well as adherence to regulation </a:t>
            </a:r>
          </a:p>
          <a:p>
            <a:pPr marL="285750" indent="-285750">
              <a:lnSpc>
                <a:spcPct val="200000"/>
              </a:lnSpc>
              <a:buFont typeface="Arial" panose="020B0604020202020204" pitchFamily="34" charset="0"/>
              <a:buChar char="•"/>
            </a:pPr>
            <a:r>
              <a:rPr lang="en-US" sz="1800" dirty="0">
                <a:latin typeface="Calibri" panose="020F0502020204030204" pitchFamily="34" charset="0"/>
                <a:ea typeface="Aptos" panose="020B0004020202020204" pitchFamily="34" charset="0"/>
              </a:rPr>
              <a:t>Gaining and maintaining customer trust is key, when they know their assets are well guarded, they will maintain their accounts and spread the word to others. </a:t>
            </a:r>
            <a:r>
              <a:rPr lang="en-US" sz="1800" dirty="0">
                <a:effectLst/>
                <a:latin typeface="Calibri" panose="020F0502020204030204" pitchFamily="34" charset="0"/>
                <a:ea typeface="Aptos" panose="020B0004020202020204" pitchFamily="34" charset="0"/>
              </a:rPr>
              <a:t> </a:t>
            </a:r>
          </a:p>
          <a:p>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184260772"/>
      </p:ext>
    </p:extLst>
  </p:cSld>
  <p:clrMapOvr>
    <a:masterClrMapping/>
  </p:clrMapOvr>
  <mc:AlternateContent xmlns:mc="http://schemas.openxmlformats.org/markup-compatibility/2006" xmlns:p14="http://schemas.microsoft.com/office/powerpoint/2010/main">
    <mc:Choice Requires="p14">
      <p:transition spd="slow" p14:dur="2000" advTm="71936"/>
    </mc:Choice>
    <mc:Fallback xmlns="">
      <p:transition spd="slow" advTm="7193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438912" y="1016508"/>
            <a:ext cx="6766560" cy="768096"/>
          </a:xfrm>
        </p:spPr>
        <p:txBody>
          <a:bodyPr/>
          <a:lstStyle/>
          <a:p>
            <a:r>
              <a:rPr lang="en-US" sz="1200" b="0" dirty="0"/>
              <a:t>REFERENCE LINKS:</a:t>
            </a:r>
            <a:br>
              <a:rPr lang="en-US" sz="1200" b="0" dirty="0"/>
            </a:br>
            <a:br>
              <a:rPr lang="en-US" sz="1200" b="0" dirty="0"/>
            </a:br>
            <a:r>
              <a:rPr lang="en-US" sz="1200" b="0" cap="none" dirty="0" err="1">
                <a:solidFill>
                  <a:srgbClr val="000000"/>
                </a:solidFill>
                <a:highlight>
                  <a:srgbClr val="EAF2FE"/>
                </a:highlight>
                <a:latin typeface="Poppins" panose="020B0502040204020203" pitchFamily="2" charset="0"/>
              </a:rPr>
              <a:t>Wondershare</a:t>
            </a:r>
            <a:r>
              <a:rPr lang="en-US" sz="1200" b="0" cap="none" dirty="0">
                <a:solidFill>
                  <a:srgbClr val="000000"/>
                </a:solidFill>
                <a:highlight>
                  <a:srgbClr val="EAF2FE"/>
                </a:highlight>
                <a:latin typeface="Poppins" panose="020B0502040204020203" pitchFamily="2" charset="0"/>
              </a:rPr>
              <a:t> </a:t>
            </a:r>
            <a:r>
              <a:rPr lang="en-US" sz="1200" b="0" cap="none" dirty="0" err="1">
                <a:solidFill>
                  <a:srgbClr val="000000"/>
                </a:solidFill>
                <a:highlight>
                  <a:srgbClr val="EAF2FE"/>
                </a:highlight>
                <a:latin typeface="Poppins" panose="020B0502040204020203" pitchFamily="2" charset="0"/>
              </a:rPr>
              <a:t>Edrawmax</a:t>
            </a:r>
            <a:r>
              <a:rPr lang="en-US" sz="1200" b="0" cap="none" dirty="0">
                <a:solidFill>
                  <a:srgbClr val="000000"/>
                </a:solidFill>
                <a:highlight>
                  <a:srgbClr val="EAF2FE"/>
                </a:highlight>
                <a:latin typeface="Poppins" panose="020B0502040204020203" pitchFamily="2" charset="0"/>
              </a:rPr>
              <a:t>. (</a:t>
            </a:r>
            <a:r>
              <a:rPr lang="en-US" sz="1200" b="0" cap="none" dirty="0" err="1">
                <a:solidFill>
                  <a:srgbClr val="000000"/>
                </a:solidFill>
                <a:highlight>
                  <a:srgbClr val="EAF2FE"/>
                </a:highlight>
                <a:latin typeface="Poppins" panose="020B0502040204020203" pitchFamily="2" charset="0"/>
              </a:rPr>
              <a:t>n.d</a:t>
            </a:r>
            <a:r>
              <a:rPr lang="en-US" sz="1200" b="0" cap="none" dirty="0">
                <a:solidFill>
                  <a:srgbClr val="000000"/>
                </a:solidFill>
                <a:highlight>
                  <a:srgbClr val="EAF2FE"/>
                </a:highlight>
                <a:latin typeface="Poppins" panose="020B0502040204020203" pitchFamily="2" charset="0"/>
              </a:rPr>
              <a:t>). How To Draw Architecture Diagram.</a:t>
            </a:r>
            <a:br>
              <a:rPr lang="en-US" sz="1200" b="0" cap="none" dirty="0">
                <a:solidFill>
                  <a:srgbClr val="000000"/>
                </a:solidFill>
                <a:highlight>
                  <a:srgbClr val="EAF2FE"/>
                </a:highlight>
                <a:latin typeface="Poppins" panose="020B0502040204020203" pitchFamily="2" charset="0"/>
              </a:rPr>
            </a:br>
            <a:r>
              <a:rPr lang="en-US" sz="1200" b="0" cap="none" dirty="0">
                <a:solidFill>
                  <a:srgbClr val="000000"/>
                </a:solidFill>
                <a:highlight>
                  <a:srgbClr val="EAF2FE"/>
                </a:highlight>
                <a:latin typeface="Poppins" panose="020B0502040204020203" pitchFamily="2" charset="0"/>
              </a:rPr>
              <a:t>https://www.edrawmax.com/article/how-to-draw-architecture-diagram.html</a:t>
            </a:r>
            <a:br>
              <a:rPr lang="en-US" sz="1200" b="0" dirty="0"/>
            </a:b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438912" y="457200"/>
            <a:ext cx="3200400" cy="274320"/>
          </a:xfrm>
        </p:spPr>
        <p:txBody>
          <a:bodyPr/>
          <a:lstStyle/>
          <a:p>
            <a:r>
              <a:rPr lang="en-US" dirty="0"/>
              <a:t>Appendix: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401782" y="1923288"/>
            <a:ext cx="8243455" cy="3812494"/>
          </a:xfrm>
        </p:spPr>
        <p:txBody>
          <a:bodyPr/>
          <a:lstStyle/>
          <a:p>
            <a:r>
              <a:rPr lang="en-US" dirty="0"/>
              <a:t> </a:t>
            </a:r>
          </a:p>
        </p:txBody>
      </p:sp>
    </p:spTree>
    <p:extLst>
      <p:ext uri="{BB962C8B-B14F-4D97-AF65-F5344CB8AC3E}">
        <p14:creationId xmlns:p14="http://schemas.microsoft.com/office/powerpoint/2010/main" val="163707408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{A4ECEBA1-6163-4FFE-A53C-C6CDE3DC7279}tf78438558_win32</Template>
  <TotalTime>6214</TotalTime>
  <Words>387</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Cambria</vt:lpstr>
      <vt:lpstr>Poppins</vt:lpstr>
      <vt:lpstr>Sabon Next LT</vt:lpstr>
      <vt:lpstr>Times New Roman</vt:lpstr>
      <vt:lpstr>Office Theme</vt:lpstr>
      <vt:lpstr>Real-time Fraud Detection  </vt:lpstr>
      <vt:lpstr>AGENDA</vt:lpstr>
      <vt:lpstr>Problem statement</vt:lpstr>
      <vt:lpstr>Proposed Architecture - High Level Data flow and real-time analysis:</vt:lpstr>
      <vt:lpstr>PowerPoint Presentation</vt:lpstr>
      <vt:lpstr>Benefits and Conclusion</vt:lpstr>
      <vt:lpstr>REFERENCE LINKS:  Wondershare Edrawmax. (n.d). How To Draw Architecture Diagram. https://www.edrawmax.com/article/how-to-draw-architecture-diagram.html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Ruth Maina</dc:creator>
  <cp:lastModifiedBy>Ruth Maina</cp:lastModifiedBy>
  <cp:revision>3</cp:revision>
  <dcterms:created xsi:type="dcterms:W3CDTF">2024-01-23T17:38:02Z</dcterms:created>
  <dcterms:modified xsi:type="dcterms:W3CDTF">2024-11-11T19:55:15Z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