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5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7934-1A66-E746-8FF2-53785AF07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4C3AA-E41A-9344-A4A6-F867920E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85E4-3E4B-594B-B9FA-6CC42B4F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6449-3B03-734E-A9BE-3E360F7C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265D-D92A-034D-AF6A-73ECECB0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0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64E3-81B2-974F-BCAC-373D8C81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B4EA4-C3D5-4F44-9856-E7166FD8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AD7A-7026-FA4B-88BE-5936F7F2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7400F-4383-2D4B-9E05-BEE99131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6399-07AC-DC49-8097-A185561D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9E31C-C7E6-9A4F-8B5E-0776F3BE8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F6200-4689-5C4D-A00B-D6B4FB387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D91D-AF1F-944B-BC0B-8AC72E1D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10F9-0747-1C47-A550-352483F0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7C91-D3EC-6E4C-90F2-F30D638A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7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DCD4-D93C-9F48-A828-18E5307A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D243-4AA8-AD42-9393-98B8CA20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50B8-A61B-0E40-9201-1E64052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98ED-6495-7448-903C-EB7E4433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30FF-0F47-804F-B7B1-EEDFE63B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B8C9-5524-304B-9B7C-09E85671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D5BAB-F7D0-7E4B-BB5C-38AB714F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67F0-24F1-5E49-BCB0-22CBB4AE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8B8DE-DF36-AF48-80DC-65D8B72F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9A93-8F3D-4640-853C-30E977C1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1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6B0A-82C5-394F-8585-B92A7750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BD6E-E6F0-5A42-977A-B9D2F196D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DF9FD-D953-B642-83C1-0D1BE9D7C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ECA5F-589F-A848-8313-DF1FAF77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80A64-4EE5-E04D-8125-06EC485D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6A21A-6E45-A64C-9606-25E4198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6340-BA15-4C47-A766-242924D7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0E894-6A8A-8C49-AA90-6386ADEC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EF854-CBB2-9D4C-A89B-57449B3CE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FB7B-43EA-C448-B3A4-60FB05BAE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2C540-5F2B-4946-8AC6-7315AE166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5A090-6080-A145-9D45-412A3CCF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8DD26-D09B-E944-9683-27F71D0E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4F76E-E8D7-2442-85D5-0183F2D0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0B9-157D-444F-A76C-B16796B1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7E661-2E95-8145-8A55-28730A38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4C83E-D770-354B-92A2-AE318321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F11D5-6302-8C4E-B5DE-8DC798A4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FC1A6-9261-ED45-A1D4-828273F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F88AC-9ACA-3541-BF42-C0DF0713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25179-F88B-294B-9F8E-9EF1618C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D51B-CA67-7E47-9594-949033BE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7EAE-F2A6-9C46-8F05-D643245F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25820-DDE3-C945-800E-2BC2BB236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35AD4-F295-F844-8666-ADF74DF0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8C3A1-69B2-B648-9D9C-B210EC75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33A63-0BEC-964B-91BA-6BDBB26E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9462-3ECD-0B4B-8D74-EBF06874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F1921-69C7-394B-ACD9-091DEF0F8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284C6-655A-A744-B6FC-6E01C5B63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BAEF4-A813-594A-99AD-16E4B8F5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57E16-2165-674A-9FC9-77765710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0F769-441E-5849-BB68-1D8DD8F6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BC30-DF41-6343-96FF-0C21DE5B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33EB0-2356-114E-A1E2-2C135D7F2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D1E0D-C769-A244-8FCA-85DE24AF0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ACA3-F342-7E4A-BF2D-6450F59C595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5B8-AC1C-4F4D-A027-E16C8CE3E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E526-E988-CE4A-BF8C-B1E1FA7D8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EBD9-2C5E-914B-8810-C565774DA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96EB-F7BE-014D-A32D-933004002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A45D5-3828-3F4A-A2D4-EB7521D8D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91177-EEA5-2D4B-804D-FDC1BCEE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889"/>
            <a:ext cx="12192000" cy="60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7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C85F-75FE-184D-95D8-2F046459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39CDA-1160-3A45-B16F-103CD3C63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16" y="0"/>
            <a:ext cx="11244649" cy="6794895"/>
          </a:xfrm>
        </p:spPr>
      </p:pic>
    </p:spTree>
    <p:extLst>
      <p:ext uri="{BB962C8B-B14F-4D97-AF65-F5344CB8AC3E}">
        <p14:creationId xmlns:p14="http://schemas.microsoft.com/office/powerpoint/2010/main" val="225679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CF99-7D59-6D43-9265-6889D181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The build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52E8-3197-7145-AF22-B7AB64A7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Grid Layout was challenging</a:t>
            </a:r>
          </a:p>
          <a:p>
            <a:pPr algn="ctr"/>
            <a:r>
              <a:rPr lang="en-US" dirty="0"/>
              <a:t>Hamburger menu</a:t>
            </a:r>
          </a:p>
          <a:p>
            <a:pPr algn="ctr"/>
            <a:r>
              <a:rPr lang="en-US" dirty="0"/>
              <a:t>Background Image size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Font awesome</a:t>
            </a:r>
          </a:p>
          <a:p>
            <a:pPr algn="ctr"/>
            <a:r>
              <a:rPr lang="en-US" dirty="0"/>
              <a:t>Complete product</a:t>
            </a:r>
          </a:p>
        </p:txBody>
      </p:sp>
    </p:spTree>
    <p:extLst>
      <p:ext uri="{BB962C8B-B14F-4D97-AF65-F5344CB8AC3E}">
        <p14:creationId xmlns:p14="http://schemas.microsoft.com/office/powerpoint/2010/main" val="31762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The build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Mcilwaine</dc:creator>
  <cp:lastModifiedBy>Ruth Mcilwaine</cp:lastModifiedBy>
  <cp:revision>2</cp:revision>
  <dcterms:created xsi:type="dcterms:W3CDTF">2019-03-24T09:39:43Z</dcterms:created>
  <dcterms:modified xsi:type="dcterms:W3CDTF">2019-03-24T09:52:08Z</dcterms:modified>
</cp:coreProperties>
</file>