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0058400" cy="7772400"/>
  <p:notesSz cx="6858000" cy="91440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1" d="100"/>
          <a:sy n="51" d="100"/>
        </p:scale>
        <p:origin x="-1698" y="-510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F1C9-9688-4FA0-AF23-8574193F0B3E}" type="datetimeFigureOut">
              <a:rPr lang="en-US" smtClean="0"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8A4E-D32B-471E-8129-5FB7DB10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F1C9-9688-4FA0-AF23-8574193F0B3E}" type="datetimeFigureOut">
              <a:rPr lang="en-US" smtClean="0"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8A4E-D32B-471E-8129-5FB7DB10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5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22272" y="352637"/>
            <a:ext cx="2488407" cy="75169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3562" y="352637"/>
            <a:ext cx="7301071" cy="75169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F1C9-9688-4FA0-AF23-8574193F0B3E}" type="datetimeFigureOut">
              <a:rPr lang="en-US" smtClean="0"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8A4E-D32B-471E-8129-5FB7DB10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1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F1C9-9688-4FA0-AF23-8574193F0B3E}" type="datetimeFigureOut">
              <a:rPr lang="en-US" smtClean="0"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8A4E-D32B-471E-8129-5FB7DB10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8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F1C9-9688-4FA0-AF23-8574193F0B3E}" type="datetimeFigureOut">
              <a:rPr lang="en-US" smtClean="0"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8A4E-D32B-471E-8129-5FB7DB10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7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562" y="2054648"/>
            <a:ext cx="4894738" cy="581490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5941" y="2054648"/>
            <a:ext cx="4894739" cy="581490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F1C9-9688-4FA0-AF23-8574193F0B3E}" type="datetimeFigureOut">
              <a:rPr lang="en-US" smtClean="0"/>
              <a:t>11/16/2012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8A4E-D32B-471E-8129-5FB7DB10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F1C9-9688-4FA0-AF23-8574193F0B3E}" type="datetimeFigureOut">
              <a:rPr lang="en-US" smtClean="0"/>
              <a:t>11/16/2012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8A4E-D32B-471E-8129-5FB7DB10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4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F1C9-9688-4FA0-AF23-8574193F0B3E}" type="datetimeFigureOut">
              <a:rPr lang="en-US" smtClean="0"/>
              <a:t>11/16/2012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8A4E-D32B-471E-8129-5FB7DB10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0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F1C9-9688-4FA0-AF23-8574193F0B3E}" type="datetimeFigureOut">
              <a:rPr lang="en-US" smtClean="0"/>
              <a:t>11/16/2012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8A4E-D32B-471E-8129-5FB7DB10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7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F1C9-9688-4FA0-AF23-8574193F0B3E}" type="datetimeFigureOut">
              <a:rPr lang="en-US" smtClean="0"/>
              <a:t>11/16/2012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8A4E-D32B-471E-8129-5FB7DB10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1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F1C9-9688-4FA0-AF23-8574193F0B3E}" type="datetimeFigureOut">
              <a:rPr lang="en-US" smtClean="0"/>
              <a:t>11/16/2012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8A4E-D32B-471E-8129-5FB7DB10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4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AF1C9-9688-4FA0-AF23-8574193F0B3E}" type="datetimeFigureOut">
              <a:rPr lang="en-US" smtClean="0"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C8A4E-D32B-471E-8129-5FB7DB10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4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1018824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1018824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731"/>
            <a:ext cx="10058400" cy="665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481496"/>
            <a:ext cx="9906000" cy="670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3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RUTH</dc:creator>
  <cp:lastModifiedBy>RUTH</cp:lastModifiedBy>
  <cp:revision>3</cp:revision>
  <dcterms:created xsi:type="dcterms:W3CDTF">2012-11-16T23:43:32Z</dcterms:created>
  <dcterms:modified xsi:type="dcterms:W3CDTF">2012-11-16T23:48:38Z</dcterms:modified>
</cp:coreProperties>
</file>