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</a:rPr>
              <a:t>Predictive Model for Customer Booking Behavior</a:t>
            </a:r>
            <a:br>
              <a:rPr lang="en-US" sz="37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Objective</a:t>
            </a:r>
            <a:r>
              <a:rPr lang="en-US" sz="2400" dirty="0">
                <a:solidFill>
                  <a:srgbClr val="FFFFFF"/>
                </a:solidFill>
              </a:rPr>
              <a:t>: Using predictive models to proactively acquire customers before they embark on their holidays</a:t>
            </a:r>
            <a:endParaRPr lang="en-GB" sz="2400" b="1" dirty="0">
              <a:solidFill>
                <a:srgbClr val="FFFFFF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By: Ruth Omolara Ajagunna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October 2024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86" y="322963"/>
            <a:ext cx="3951515" cy="41774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Results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2" y="858130"/>
            <a:ext cx="4591202" cy="5455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/>
              <a:t>Feature Importance (Top Factors)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Purchase Lead</a:t>
            </a:r>
            <a:r>
              <a:rPr lang="en-US" sz="1200"/>
              <a:t>: Most important 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Flight Hour</a:t>
            </a:r>
            <a:r>
              <a:rPr lang="en-US" sz="1200"/>
              <a:t>, </a:t>
            </a:r>
            <a:r>
              <a:rPr lang="en-US" sz="1200" b="1"/>
              <a:t>Length of Stay</a:t>
            </a:r>
            <a:r>
              <a:rPr lang="en-US" sz="1200"/>
              <a:t>, </a:t>
            </a:r>
            <a:r>
              <a:rPr lang="en-US" sz="1200" b="1"/>
              <a:t>Num Passengers</a:t>
            </a:r>
            <a:r>
              <a:rPr lang="en-US" sz="1200"/>
              <a:t>: Key contributors.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Booking Origin (Malaysia, Australia)</a:t>
            </a:r>
            <a:r>
              <a:rPr lang="en-US" sz="1200"/>
              <a:t>: Significant for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Customer Preferences</a:t>
            </a:r>
            <a:r>
              <a:rPr lang="en-US" sz="1200"/>
              <a:t> (In-flight meals, preferred seats, extra baggage) influence buying decisions.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 b="1"/>
              <a:t>Model Performance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Accuracy</a:t>
            </a:r>
            <a:r>
              <a:rPr lang="en-US" sz="1200"/>
              <a:t>: 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Precision (Class 0 - Non-Purchasers)</a:t>
            </a:r>
            <a:r>
              <a:rPr lang="en-US" sz="1200"/>
              <a:t>: 86%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Recall (Class 0 - Non-Purchasers)</a:t>
            </a:r>
            <a:r>
              <a:rPr lang="en-US" sz="1200"/>
              <a:t>: 99%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Precision (Class 1 - Purchasers)</a:t>
            </a:r>
            <a:r>
              <a:rPr lang="en-US" sz="1200"/>
              <a:t>: 54%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Recall (Class 1 - Purchasers)</a:t>
            </a:r>
            <a:r>
              <a:rPr lang="en-US" sz="1200"/>
              <a:t>: 9%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 b="1"/>
              <a:t>Key Takeaways</a:t>
            </a:r>
          </a:p>
          <a:p>
            <a:r>
              <a:rPr lang="en-US" sz="1200"/>
              <a:t>Model performs well for, but needs improvement for predicting actual purchasers. non-purchasers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Proactively targeting customers based on predictive data can boost early holiday sales.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8" name="Picture 7" descr="A graph with text overlay&#10;&#10;Description automatically generated">
            <a:extLst>
              <a:ext uri="{FF2B5EF4-FFF2-40B4-BE49-F238E27FC236}">
                <a16:creationId xmlns:a16="http://schemas.microsoft.com/office/drawing/2014/main" id="{8AF5AA30-138D-5D39-8C92-B35BBD12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6" y="740709"/>
            <a:ext cx="6415314" cy="58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Predictive Model for Customer Booking Behavior Objective: Using predictive models to proactively acquire customers before they embark on their holidays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Ruth Ajagunna</cp:lastModifiedBy>
  <cp:revision>6</cp:revision>
  <dcterms:created xsi:type="dcterms:W3CDTF">2022-12-06T11:13:27Z</dcterms:created>
  <dcterms:modified xsi:type="dcterms:W3CDTF">2024-10-23T02:19:25Z</dcterms:modified>
</cp:coreProperties>
</file>