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290D38A1-B2BC-7EAA-1F63-1B8E6A0C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4" r="19563" b="27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SKYTRAX AIRLINE</a:t>
            </a:r>
            <a:br>
              <a:rPr lang="en-GB" sz="4800"/>
            </a:br>
            <a:r>
              <a:rPr lang="en-GB" sz="4800"/>
              <a:t>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By: Ruth Omolara Ajagunna</a:t>
            </a:r>
          </a:p>
          <a:p>
            <a:pPr algn="l"/>
            <a:r>
              <a:rPr lang="en-GB" sz="2000"/>
              <a:t>October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398180"/>
            <a:ext cx="3951515" cy="791992"/>
          </a:xfrm>
        </p:spPr>
        <p:txBody>
          <a:bodyPr/>
          <a:lstStyle/>
          <a:p>
            <a:pPr algn="ctr"/>
            <a:r>
              <a:rPr lang="en-GB" b="1"/>
              <a:t>Results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87" y="1001486"/>
            <a:ext cx="5696168" cy="287382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Sentiment analysis indicates that 62.5% of the reviews were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main topics discussed in the reviews are product quality and customer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most frequently used words in the reviews are 'good,' 'polite,' 'service,' and 'well.’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Out of 1000 reviews, 625 were positive, 356 were negative, and 19 were neutral.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indicates that most reviews were either positive or negative, with very few neutral reviews.</a:t>
            </a:r>
            <a:endParaRPr lang="en-GB" sz="1600" dirty="0"/>
          </a:p>
        </p:txBody>
      </p:sp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89F3EF1B-6971-EDB5-FE4C-8844C02F3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" y="3875314"/>
            <a:ext cx="5431972" cy="2873830"/>
          </a:xfrm>
          <a:prstGeom prst="rect">
            <a:avLst/>
          </a:prstGeom>
        </p:spPr>
      </p:pic>
      <p:pic>
        <p:nvPicPr>
          <p:cNvPr id="12" name="Picture 11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645A496-E7D1-0232-9F2D-F0425623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55" y="841829"/>
            <a:ext cx="5507917" cy="5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SKYTRAX AIRLINE REVIEW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Ruth Ajagunna</cp:lastModifiedBy>
  <cp:revision>4</cp:revision>
  <dcterms:created xsi:type="dcterms:W3CDTF">2022-12-06T11:13:27Z</dcterms:created>
  <dcterms:modified xsi:type="dcterms:W3CDTF">2024-10-23T00:50:50Z</dcterms:modified>
</cp:coreProperties>
</file>