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Tech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Malam digital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15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 smtClean="0"/>
              <a:t>משימה מס' 9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2721" y="24892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הבעיה: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לנהגי המשאיות אין מוטיבציה לעבוד עם המערכת. הם מרגישים שעוקבים אחריהם ולא יוצא להם שום דבר מזה.</a:t>
            </a: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הצורך: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על מנת לשפר את המוטיבציה של הנהגים – יש להכין מסך "הישגים" שיוצג תמיד בחדר נהגים – וייצור סוג של תחרות בין הנהגים. במסך תהיה רשימה של כל הנהגים ולצד כל נהג יוצג מספר הפחים שאסף היום/מתחילת החודש/מתחילת השנה. סקיצה של המסך בעמוד הבא: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4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סקיצה למסך בחדר נהגים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 smtClean="0"/>
              <a:t>אלוף החודש: </a:t>
            </a:r>
            <a:r>
              <a:rPr lang="he-IL" dirty="0" smtClean="0"/>
              <a:t>בני עומר </a:t>
            </a:r>
            <a:r>
              <a:rPr lang="en-US" dirty="0" smtClean="0"/>
              <a:t>  </a:t>
            </a:r>
            <a:r>
              <a:rPr lang="he-IL" dirty="0" smtClean="0"/>
              <a:t> 293 הנפות          </a:t>
            </a:r>
            <a:r>
              <a:rPr lang="he-IL" b="1" dirty="0" smtClean="0"/>
              <a:t>אלוף השנה: </a:t>
            </a:r>
            <a:r>
              <a:rPr lang="he-IL" dirty="0" smtClean="0"/>
              <a:t>מוני כהן  1564 הנפות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16539"/>
              </p:ext>
            </p:extLst>
          </p:nvPr>
        </p:nvGraphicFramePr>
        <p:xfrm>
          <a:off x="795528" y="3190039"/>
          <a:ext cx="9401048" cy="249075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91872">
                  <a:extLst>
                    <a:ext uri="{9D8B030D-6E8A-4147-A177-3AD203B41FA5}">
                      <a16:colId xmlns:a16="http://schemas.microsoft.com/office/drawing/2014/main" val="1664878391"/>
                    </a:ext>
                  </a:extLst>
                </a:gridCol>
                <a:gridCol w="1900600">
                  <a:extLst>
                    <a:ext uri="{9D8B030D-6E8A-4147-A177-3AD203B41FA5}">
                      <a16:colId xmlns:a16="http://schemas.microsoft.com/office/drawing/2014/main" val="2162987006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1707081348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117808939"/>
                    </a:ext>
                  </a:extLst>
                </a:gridCol>
              </a:tblGrid>
              <a:tr h="638863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 הנהג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הנפות היום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הנפות</a:t>
                      </a:r>
                      <a:r>
                        <a:rPr lang="he-IL" baseline="0" dirty="0" smtClean="0"/>
                        <a:t> מתחילת החודש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הנפות מתחילת השנה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7294"/>
                  </a:ext>
                </a:extLst>
              </a:tr>
              <a:tr h="370135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בני עומר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45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293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455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24428"/>
                  </a:ext>
                </a:extLst>
              </a:tr>
              <a:tr h="370135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מוני כהן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56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123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1564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02148"/>
                  </a:ext>
                </a:extLst>
              </a:tr>
              <a:tr h="370135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משה</a:t>
                      </a:r>
                      <a:r>
                        <a:rPr lang="he-IL" baseline="0" dirty="0" smtClean="0"/>
                        <a:t> חלמיש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31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465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451071"/>
                  </a:ext>
                </a:extLst>
              </a:tr>
              <a:tr h="37013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03885"/>
                  </a:ext>
                </a:extLst>
              </a:tr>
              <a:tr h="37013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1125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56931" y="6069564"/>
            <a:ext cx="5235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 smtClean="0"/>
              <a:t>שיא ההנפות היומי: בני עומר 98 הנפות ביום 12/7/2020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41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משימה מס' 10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הבעיה: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לא ניתן לצפות במסלול שבוצע.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r>
              <a:rPr lang="he-IL" dirty="0" smtClean="0"/>
              <a:t>הפתרון: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יש להוסיף במסך מסלול שבוצע כפתור "</a:t>
            </a:r>
            <a:r>
              <a:rPr lang="en-US" dirty="0" smtClean="0"/>
              <a:t>PLAY</a:t>
            </a:r>
            <a:r>
              <a:rPr lang="he-IL" dirty="0" smtClean="0"/>
              <a:t>" לחיצה עליו תציג בהילוך מהיר את כל נקודות הציון בהן עברה המשאית במהלך המסלול. (שניה אחת לכל נקודה מבסיס הנתונים). בחלק העליון של המסך תוצע השעה </a:t>
            </a:r>
            <a:r>
              <a:rPr lang="he-IL" dirty="0" err="1" smtClean="0"/>
              <a:t>האמיתית</a:t>
            </a:r>
            <a:r>
              <a:rPr lang="he-IL" dirty="0" smtClean="0"/>
              <a:t> של הנקודה.</a:t>
            </a:r>
          </a:p>
        </p:txBody>
      </p:sp>
    </p:spTree>
    <p:extLst>
      <p:ext uri="{BB962C8B-B14F-4D97-AF65-F5344CB8AC3E}">
        <p14:creationId xmlns:p14="http://schemas.microsoft.com/office/powerpoint/2010/main" val="41649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משימה מס' 1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dirty="0" smtClean="0"/>
              <a:t>הבעיה</a:t>
            </a:r>
            <a:r>
              <a:rPr lang="he-IL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טעינת </a:t>
            </a:r>
            <a:r>
              <a:rPr lang="he-IL" dirty="0" err="1" smtClean="0"/>
              <a:t>הדשבורד</a:t>
            </a:r>
            <a:r>
              <a:rPr lang="he-IL" dirty="0" smtClean="0"/>
              <a:t> לוקחת הרבה זמן. רוב המשתמשים צריכים להיכנס לשאר מסכי המערכת, ואינם צריכים לצפות </a:t>
            </a:r>
            <a:r>
              <a:rPr lang="he-IL" dirty="0" err="1" smtClean="0"/>
              <a:t>בדשבורד</a:t>
            </a:r>
            <a:r>
              <a:rPr lang="he-IL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r>
              <a:rPr lang="he-IL" b="1" dirty="0" smtClean="0"/>
              <a:t>הפתרון</a:t>
            </a:r>
            <a:r>
              <a:rPr lang="he-IL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המסך הראשון שאליו יכנסו יהיה מסך "פחים". למסך </a:t>
            </a:r>
            <a:r>
              <a:rPr lang="he-IL" dirty="0" err="1" smtClean="0"/>
              <a:t>הדשבורד</a:t>
            </a:r>
            <a:r>
              <a:rPr lang="he-IL" dirty="0" smtClean="0"/>
              <a:t> יכנסו ע"י לחיצה על האייקון "פחחכם" בפינה הימנית עליונה של המסך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65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משימה מס' </a:t>
            </a:r>
            <a:r>
              <a:rPr lang="he-IL" dirty="0" smtClean="0"/>
              <a:t>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הבעיה: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המערכת תומכת רק בסוג אחד של משאיות אשפה</a:t>
            </a:r>
            <a:r>
              <a:rPr lang="en-US" dirty="0" smtClean="0"/>
              <a:t> </a:t>
            </a:r>
            <a:r>
              <a:rPr lang="he-IL" dirty="0" smtClean="0"/>
              <a:t> - משאית מנוף </a:t>
            </a:r>
            <a:r>
              <a:rPr lang="he-IL" dirty="0" err="1" smtClean="0"/>
              <a:t>לטמוני</a:t>
            </a:r>
            <a:r>
              <a:rPr lang="he-IL" dirty="0" smtClean="0"/>
              <a:t> קרקע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הצורך: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יש להוסיף במסך משאיות סוגים נוספים של משאיות – משאית פינוי גזם, משאית היפוך לדחס.</a:t>
            </a:r>
          </a:p>
          <a:p>
            <a:r>
              <a:rPr lang="he-IL" dirty="0" smtClean="0"/>
              <a:t>למתקדמות: יש להוסיף אייקון מתאים לכל סוג משאית.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9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 smtClean="0"/>
              <a:t>משימה מס' 3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2721" y="24892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הבעיה: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המערכת תומכת רק בפחים </a:t>
            </a:r>
            <a:r>
              <a:rPr lang="he-IL" dirty="0" err="1" smtClean="0"/>
              <a:t>טמוני</a:t>
            </a:r>
            <a:r>
              <a:rPr lang="he-IL" dirty="0" smtClean="0"/>
              <a:t> קרקע (מדגמים שונים) .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הצורך: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יש להוסיף בהגדרת דגם פח (מסך "הגדרות לפינוי", </a:t>
            </a:r>
            <a:r>
              <a:rPr lang="he-IL" dirty="0" err="1" smtClean="0"/>
              <a:t>טאב</a:t>
            </a:r>
            <a:r>
              <a:rPr lang="he-IL" dirty="0" smtClean="0"/>
              <a:t> "דגמי פחים") את סוג הפח. (</a:t>
            </a:r>
            <a:r>
              <a:rPr lang="he-IL" dirty="0" err="1" smtClean="0"/>
              <a:t>טמוני</a:t>
            </a:r>
            <a:r>
              <a:rPr lang="he-IL" dirty="0" smtClean="0"/>
              <a:t> קרקע, היפוך לדחס, נקודת איסוף גזם)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14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משימה מס' 4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בהמשך למשימות 2 ו 3, יש לאפשר יצירת מסלול איסוף ידני ("מסלולים" , "צור מסלול ידני") כך שלאחר בחירת המשאית, לפי סוג המשאית שנבחרה, יוצגו רק פחים מהסוג המתאים למשאית. (לדוגמא: אם נבחרה משאית מסוג היפוך לדחס, יוצגו לבחירה רק פחים מסוג היפוך לדחס).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92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משימה מס' 5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הבעיה: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טעינת המפה אורכת זמן רב – בעיקר בגלל ריבוי הפחים המוצגים עליה.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r>
              <a:rPr lang="he-IL" dirty="0" smtClean="0"/>
              <a:t>הפתרון: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יש לטעון את המפה ללא הפחים, ולאפשר למשתמש לבחור את הנפה ואת השכונה שהוא רוצה לראות.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רק אחרי שבחר את הנפה והשכונה יטענו ויוצגו הפחים</a:t>
            </a:r>
            <a:r>
              <a:rPr lang="en-US" dirty="0" smtClean="0"/>
              <a:t> </a:t>
            </a:r>
            <a:r>
              <a:rPr lang="he-IL" dirty="0" smtClean="0"/>
              <a:t> הרלוונטיים לשכונה.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655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משימה מס' 6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הבעיה: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חוסר בדוח משתמשים במערכת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r>
              <a:rPr lang="he-IL" dirty="0" smtClean="0"/>
              <a:t>הפתרון: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יש להוסיף דוח "משתמשי מערכת". הדוח יציג את כל משתמשי המערכת, מחולק לפי הרשאות, כאשר כל המשתמשים השייכים לנפה </a:t>
            </a:r>
            <a:r>
              <a:rPr lang="he-IL" dirty="0" err="1" smtClean="0"/>
              <a:t>מסויימת</a:t>
            </a:r>
            <a:r>
              <a:rPr lang="he-IL" dirty="0" smtClean="0"/>
              <a:t> יוצגו ביחד. כמו כן יוצג ליד כל משתמש את התאריך האחרון בו הוא נכנס למערכת.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16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משימה מס' 7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הבעיה: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חסר ארכיון מסודר של כל מסלולי הפינוי שבוצעו במערכת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he-IL" dirty="0" smtClean="0"/>
              <a:t>הפתרון: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יש להוסיף ארכיון במסך "מסלולים".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הארכיון יאפשר לבחור:</a:t>
            </a:r>
          </a:p>
          <a:p>
            <a:pPr lvl="1"/>
            <a:r>
              <a:rPr lang="he-IL" dirty="0" smtClean="0"/>
              <a:t>טווח תאריכים (במקום תאריך אחד בלבד שניתן לבחור במצב הנוכחי).</a:t>
            </a:r>
          </a:p>
          <a:p>
            <a:pPr lvl="1"/>
            <a:r>
              <a:rPr lang="he-IL" dirty="0" smtClean="0"/>
              <a:t>נהג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he-IL" dirty="0" smtClean="0"/>
              <a:t>לאחר בחירת הנתונים הנ"ל ולחיצה על "הצג" יוצגו במסך המסלולים כל המסלולים</a:t>
            </a:r>
            <a:r>
              <a:rPr lang="en-US" dirty="0" smtClean="0"/>
              <a:t>  </a:t>
            </a:r>
            <a:r>
              <a:rPr lang="he-IL" dirty="0" smtClean="0"/>
              <a:t> בטווח התאריכים השייכים לנהג שנבחר.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43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משימה מס' 8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 smtClean="0"/>
              <a:t>הבעיה:</a:t>
            </a:r>
          </a:p>
          <a:p>
            <a:r>
              <a:rPr lang="he-IL" dirty="0" smtClean="0"/>
              <a:t>לא ניתן להבחין בפחים שהנהג "דילג" עליהם במהלך המסלול.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הפתרון:</a:t>
            </a:r>
            <a:endParaRPr lang="en-US" dirty="0" smtClean="0"/>
          </a:p>
          <a:p>
            <a:r>
              <a:rPr lang="he-IL" dirty="0" smtClean="0"/>
              <a:t>במפה המוצגת לכל מסלול (הגישה ממסך "מסלולים", לחיצה על האייקון של מסלול </a:t>
            </a:r>
            <a:r>
              <a:rPr lang="he-IL" dirty="0" err="1" smtClean="0"/>
              <a:t>מסויים</a:t>
            </a:r>
            <a:r>
              <a:rPr lang="he-IL" dirty="0" smtClean="0"/>
              <a:t>), יצבעו הפחים </a:t>
            </a:r>
            <a:r>
              <a:rPr lang="he-IL" dirty="0" err="1" smtClean="0"/>
              <a:t>המדולגים</a:t>
            </a:r>
            <a:r>
              <a:rPr lang="he-IL" dirty="0" smtClean="0"/>
              <a:t> בצבע אדום. (אם הנהג היה אמור לאסוף את פחים 100, 105, 108, ולאחר שאסף את פח 100, הוא אוסף את 108, פח 105 יצבע באדום)</a:t>
            </a:r>
          </a:p>
          <a:p>
            <a:r>
              <a:rPr lang="he-IL" dirty="0"/>
              <a:t>יש לצבוע פחים המתוכננים לפינוי בצבע צהוב, ופחים שפונו בירוק.</a:t>
            </a:r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830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63</TotalTime>
  <Words>678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Trebuchet MS</vt:lpstr>
      <vt:lpstr>Berlin</vt:lpstr>
      <vt:lpstr>Code Tech</vt:lpstr>
      <vt:lpstr>משימה מס' 1</vt:lpstr>
      <vt:lpstr>משימה מס' 2</vt:lpstr>
      <vt:lpstr>PowerPoint Presentation</vt:lpstr>
      <vt:lpstr>משימה מס' 4</vt:lpstr>
      <vt:lpstr>משימה מס' 5</vt:lpstr>
      <vt:lpstr>משימה מס' 6</vt:lpstr>
      <vt:lpstr>משימה מס' 7</vt:lpstr>
      <vt:lpstr>משימה מס' 8</vt:lpstr>
      <vt:lpstr>PowerPoint Presentation</vt:lpstr>
      <vt:lpstr>סקיצה למסך בחדר נהגים</vt:lpstr>
      <vt:lpstr>משימה מס'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Tech</dc:title>
  <dc:creator>Nissim Hazan</dc:creator>
  <cp:lastModifiedBy>Nissim Hazan</cp:lastModifiedBy>
  <cp:revision>9</cp:revision>
  <dcterms:created xsi:type="dcterms:W3CDTF">2020-07-11T21:17:29Z</dcterms:created>
  <dcterms:modified xsi:type="dcterms:W3CDTF">2020-08-26T13:04:23Z</dcterms:modified>
</cp:coreProperties>
</file>