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5" r:id="rId9"/>
    <p:sldId id="264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19/08/2019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Social Issues-1</a:t>
            </a:r>
            <a:br>
              <a:rPr lang="en-IN" dirty="0" smtClean="0"/>
            </a:br>
            <a:r>
              <a:rPr lang="en-IN" dirty="0" smtClean="0"/>
              <a:t>Harassment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14928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Sexual Harassment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harassment (typically of a woman) in a workplace, or other professional or social situation, involving the making of unwanted sexual advances or obscene remarks.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962400"/>
            <a:ext cx="4676775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88885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Sexual harassments includes…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Rape or sexual assault</a:t>
            </a:r>
          </a:p>
          <a:p>
            <a:r>
              <a:rPr lang="en-IN" dirty="0" smtClean="0"/>
              <a:t>Pressure for sexual pleasures</a:t>
            </a:r>
          </a:p>
          <a:p>
            <a:r>
              <a:rPr lang="en-IN" dirty="0" smtClean="0"/>
              <a:t>Deliberate touching, leaning over, cornering or pinching.</a:t>
            </a:r>
          </a:p>
          <a:p>
            <a:r>
              <a:rPr lang="en-IN" dirty="0" smtClean="0"/>
              <a:t>Unwanted sexual looks,  gestures, teasing, jokes, remarks or questions</a:t>
            </a:r>
          </a:p>
          <a:p>
            <a:r>
              <a:rPr lang="en-IN" dirty="0" smtClean="0"/>
              <a:t>Unwanted letters, telephone calls, or material of sexual nature.</a:t>
            </a:r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715000"/>
            <a:ext cx="3276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90567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Whistling, cat calls, sexual comments, innuendos or stories.</a:t>
            </a:r>
          </a:p>
          <a:p>
            <a:r>
              <a:rPr lang="en-IN" dirty="0" smtClean="0"/>
              <a:t>Referring to an adult as girl, hunk, doll, babe or honey</a:t>
            </a:r>
          </a:p>
          <a:p>
            <a:r>
              <a:rPr lang="en-IN" dirty="0" smtClean="0"/>
              <a:t>Turning work discussions to sexual topics, unwanted pressure for dates,</a:t>
            </a:r>
          </a:p>
          <a:p>
            <a:r>
              <a:rPr lang="en-IN" dirty="0" smtClean="0"/>
              <a:t>Touching an employee’s clothing, hair or body.</a:t>
            </a:r>
          </a:p>
          <a:p>
            <a:r>
              <a:rPr lang="en-IN" dirty="0" smtClean="0"/>
              <a:t>Hugging, kissing, patting or stroking</a:t>
            </a:r>
          </a:p>
          <a:p>
            <a:r>
              <a:rPr lang="en-IN" dirty="0" smtClean="0"/>
              <a:t>Etc.,</a:t>
            </a: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800600"/>
            <a:ext cx="20955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16690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Misuse of Authority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misuse of power or authority in the course of performing work.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743200"/>
            <a:ext cx="480060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3704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Abuse of power or authority can take various forms…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Bullying or harassing behaviour</a:t>
            </a:r>
          </a:p>
          <a:p>
            <a:r>
              <a:rPr lang="en-IN" dirty="0" smtClean="0"/>
              <a:t>Requesting staff to do personal errands or favours</a:t>
            </a:r>
          </a:p>
          <a:p>
            <a:r>
              <a:rPr lang="en-IN" dirty="0" smtClean="0"/>
              <a:t>Pressuring staff to distort facts or break rules.</a:t>
            </a:r>
          </a:p>
          <a:p>
            <a:r>
              <a:rPr lang="en-IN" dirty="0" smtClean="0"/>
              <a:t>Interfering with the ability of colleague to work effectively.</a:t>
            </a:r>
          </a:p>
          <a:p>
            <a:r>
              <a:rPr lang="en-IN" dirty="0" smtClean="0"/>
              <a:t>Tapping the phone of political opponents</a:t>
            </a:r>
          </a:p>
          <a:p>
            <a:r>
              <a:rPr lang="en-IN" dirty="0" smtClean="0"/>
              <a:t>Torture of prisoners by officials</a:t>
            </a:r>
          </a:p>
          <a:p>
            <a:r>
              <a:rPr lang="en-IN" dirty="0" smtClean="0"/>
              <a:t>Creation of surveillance society</a:t>
            </a:r>
          </a:p>
          <a:p>
            <a:r>
              <a:rPr lang="en-IN" dirty="0" smtClean="0"/>
              <a:t>Political spying.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65082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Cyber related harassment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/>
              <a:t>With reference to electronic communication</a:t>
            </a:r>
          </a:p>
          <a:p>
            <a:r>
              <a:rPr lang="en-IN" sz="2800" dirty="0" smtClean="0"/>
              <a:t>Cyber stalking : to stalk someone, generally refers to  pattern of threatening of malicious behaviours.</a:t>
            </a:r>
          </a:p>
          <a:p>
            <a:r>
              <a:rPr lang="en-IN" sz="2800" dirty="0" smtClean="0"/>
              <a:t>Cyber Harassment : it pertains to threatening or harassing emails, blog entries, websites dedicated solely to tormenting an individual.</a:t>
            </a:r>
          </a:p>
          <a:p>
            <a:r>
              <a:rPr lang="en-IN" sz="2800" dirty="0" smtClean="0"/>
              <a:t>Cyber Bullying: online bullying or harassment. – states have enacted cyber bullying </a:t>
            </a:r>
            <a:r>
              <a:rPr lang="en-IN" dirty="0" smtClean="0"/>
              <a:t>laws.</a:t>
            </a: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7450" y="5334001"/>
            <a:ext cx="2876550" cy="1391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75990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Dowry Harassment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constitutes to be a major issue in marriage.</a:t>
            </a:r>
          </a:p>
          <a:p>
            <a:r>
              <a:rPr lang="en-IN" dirty="0" smtClean="0"/>
              <a:t>Payment of dowry – prohibited – 1961 –  Indian Penal code - sections 304B and 498A </a:t>
            </a:r>
          </a:p>
          <a:p>
            <a:r>
              <a:rPr lang="en-IN" dirty="0" smtClean="0"/>
              <a:t>Penalty for dowry- imprisonment for six months to two years.</a:t>
            </a:r>
          </a:p>
          <a:p>
            <a:r>
              <a:rPr lang="en-IN" dirty="0" smtClean="0"/>
              <a:t>Dowry death – not less than 7 years  to life time imprisonment.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029200"/>
            <a:ext cx="28575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905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24000"/>
            <a:ext cx="7467600" cy="343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14101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</a:t>
            </a:r>
            <a:r>
              <a:rPr lang="en-IN" dirty="0" smtClean="0"/>
              <a:t>ggressive </a:t>
            </a:r>
            <a:r>
              <a:rPr lang="en-IN" dirty="0"/>
              <a:t>pressure or intimidation</a:t>
            </a:r>
            <a:r>
              <a:rPr lang="en-IN" dirty="0" smtClean="0"/>
              <a:t>.</a:t>
            </a:r>
          </a:p>
          <a:p>
            <a:r>
              <a:rPr lang="en-IN" dirty="0" smtClean="0"/>
              <a:t>Disturbing an individual physically or emotionally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724400"/>
            <a:ext cx="246697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4495800"/>
            <a:ext cx="3200400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124200"/>
            <a:ext cx="2657475" cy="17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818196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It can refer to 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Threats of eviction</a:t>
            </a:r>
          </a:p>
          <a:p>
            <a:r>
              <a:rPr lang="en-IN" dirty="0" smtClean="0"/>
              <a:t>Loss of employment</a:t>
            </a:r>
          </a:p>
          <a:p>
            <a:r>
              <a:rPr lang="en-IN" dirty="0" smtClean="0"/>
              <a:t>Denial of rights</a:t>
            </a:r>
            <a:endParaRPr lang="en-IN" dirty="0"/>
          </a:p>
          <a:p>
            <a:r>
              <a:rPr lang="en-IN" dirty="0" smtClean="0"/>
              <a:t>Discrimination on the basis of caste, creed, ethnicity or race.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590060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353174" y="4114800"/>
            <a:ext cx="1952625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38" y="4876800"/>
            <a:ext cx="2619375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543564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Work place Harassment</a:t>
            </a:r>
          </a:p>
          <a:p>
            <a:r>
              <a:rPr lang="en-IN" dirty="0" smtClean="0"/>
              <a:t>Psychological </a:t>
            </a:r>
            <a:r>
              <a:rPr lang="en-IN" dirty="0"/>
              <a:t>Harassment</a:t>
            </a:r>
          </a:p>
          <a:p>
            <a:r>
              <a:rPr lang="en-IN" dirty="0" smtClean="0"/>
              <a:t>Racial Harassment</a:t>
            </a:r>
            <a:endParaRPr lang="en-IN" dirty="0"/>
          </a:p>
          <a:p>
            <a:r>
              <a:rPr lang="en-IN" dirty="0" smtClean="0"/>
              <a:t>Religious </a:t>
            </a:r>
            <a:r>
              <a:rPr lang="en-IN" dirty="0"/>
              <a:t>Harassment</a:t>
            </a:r>
          </a:p>
          <a:p>
            <a:r>
              <a:rPr lang="en-IN" dirty="0" smtClean="0"/>
              <a:t>Sexual </a:t>
            </a:r>
            <a:r>
              <a:rPr lang="en-IN" dirty="0"/>
              <a:t>Harassment</a:t>
            </a:r>
          </a:p>
          <a:p>
            <a:r>
              <a:rPr lang="en-IN" dirty="0" smtClean="0"/>
              <a:t>Misuse of authority</a:t>
            </a:r>
          </a:p>
          <a:p>
            <a:r>
              <a:rPr lang="en-IN" dirty="0" smtClean="0"/>
              <a:t>Cyber related harassment</a:t>
            </a:r>
          </a:p>
          <a:p>
            <a:r>
              <a:rPr lang="en-IN" dirty="0" smtClean="0"/>
              <a:t>Dowry  </a:t>
            </a:r>
            <a:r>
              <a:rPr lang="en-IN" dirty="0"/>
              <a:t>Harassment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85100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place Harassment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Abusing a person loudly in the presence of others</a:t>
            </a:r>
          </a:p>
          <a:p>
            <a:r>
              <a:rPr lang="en-IN" dirty="0" smtClean="0"/>
              <a:t>Repeated threats of dismissal for a flimsy reason</a:t>
            </a:r>
          </a:p>
          <a:p>
            <a:r>
              <a:rPr lang="en-IN" dirty="0" smtClean="0"/>
              <a:t>Constant ridicule</a:t>
            </a:r>
          </a:p>
          <a:p>
            <a:r>
              <a:rPr lang="en-IN" dirty="0" smtClean="0"/>
              <a:t>Offensive messages</a:t>
            </a:r>
          </a:p>
          <a:p>
            <a:r>
              <a:rPr lang="en-IN" dirty="0" smtClean="0"/>
              <a:t>Hiding documents, deliberately giving wrong information or withholding information.</a:t>
            </a:r>
          </a:p>
          <a:p>
            <a:r>
              <a:rPr lang="en-IN" dirty="0" smtClean="0"/>
              <a:t>Humiliating through gestures, sarcasm, criticism and insult.</a:t>
            </a:r>
          </a:p>
          <a:p>
            <a:r>
              <a:rPr lang="en-IN" dirty="0" smtClean="0"/>
              <a:t>Spreading rumours and gossiping.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9485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" y="457200"/>
            <a:ext cx="35623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4800" y="4068403"/>
            <a:ext cx="38862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"/>
            <a:ext cx="3962399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429000"/>
            <a:ext cx="40386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77700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Psychological harassment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Umbrella term, at work place it means the employer demeaning the employee.</a:t>
            </a:r>
          </a:p>
          <a:p>
            <a:r>
              <a:rPr lang="en-IN" dirty="0" smtClean="0"/>
              <a:t>Forcing to work in a humiliating condition.</a:t>
            </a:r>
          </a:p>
          <a:p>
            <a:r>
              <a:rPr lang="en-IN" dirty="0" smtClean="0"/>
              <a:t>Destroying a person’s emotional balance.</a:t>
            </a:r>
          </a:p>
          <a:p>
            <a:r>
              <a:rPr lang="en-IN" dirty="0" smtClean="0"/>
              <a:t>Harassing techniques: denial of contacts, work, isolation.</a:t>
            </a:r>
          </a:p>
          <a:p>
            <a:r>
              <a:rPr lang="en-IN" dirty="0" smtClean="0"/>
              <a:t>The harassed person develops post-traumatic stress syndrome.</a:t>
            </a: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86475" y="5410200"/>
            <a:ext cx="302895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4034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Racial Harassment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Racial</a:t>
            </a:r>
            <a:r>
              <a:rPr lang="en-IN" dirty="0"/>
              <a:t> discrimination refers to discrimination against individuals on the basis of </a:t>
            </a:r>
            <a:r>
              <a:rPr lang="en-IN" dirty="0" smtClean="0"/>
              <a:t>their </a:t>
            </a:r>
            <a:r>
              <a:rPr lang="en-IN" b="1" dirty="0" smtClean="0"/>
              <a:t>race</a:t>
            </a:r>
            <a:r>
              <a:rPr lang="en-IN" dirty="0" smtClean="0"/>
              <a:t>.</a:t>
            </a:r>
          </a:p>
          <a:p>
            <a:r>
              <a:rPr lang="en-IN" dirty="0" smtClean="0"/>
              <a:t>Racial Harassment occurs when a person or group repeatedly use discriminatory remarks, behaviours or practices to show racial intolerance against a co-worker or their colour, descent, culture, language or religion.</a:t>
            </a:r>
            <a:endParaRPr lang="en-IN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86500" y="5105400"/>
            <a:ext cx="28575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88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Religious Harassment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Preaching one’s faith to others through force.</a:t>
            </a:r>
          </a:p>
          <a:p>
            <a:r>
              <a:rPr lang="en-IN" dirty="0" smtClean="0"/>
              <a:t>Preaching it in workplace</a:t>
            </a:r>
          </a:p>
          <a:p>
            <a:r>
              <a:rPr lang="en-IN" dirty="0"/>
              <a:t>Proselytize - convert or attempt to convert (someone) from one religion, belief, or opinion to another.</a:t>
            </a:r>
          </a:p>
          <a:p>
            <a:r>
              <a:rPr lang="en-IN" dirty="0" smtClean="0"/>
              <a:t>Proselytizing – complicated form of religious harassment.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76800"/>
            <a:ext cx="4572000" cy="197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67716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530</Words>
  <Application>Microsoft Office PowerPoint</Application>
  <PresentationFormat>On-screen Show (4:3)</PresentationFormat>
  <Paragraphs>77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Social Issues-1 Harassment</vt:lpstr>
      <vt:lpstr>Definition</vt:lpstr>
      <vt:lpstr>It can refer to …</vt:lpstr>
      <vt:lpstr>Types</vt:lpstr>
      <vt:lpstr>Work place Harassment </vt:lpstr>
      <vt:lpstr>Slide 6</vt:lpstr>
      <vt:lpstr>Psychological harassment</vt:lpstr>
      <vt:lpstr>Racial Harassment</vt:lpstr>
      <vt:lpstr>Religious Harassment</vt:lpstr>
      <vt:lpstr>Sexual Harassment</vt:lpstr>
      <vt:lpstr>Sexual harassments includes…</vt:lpstr>
      <vt:lpstr>Slide 12</vt:lpstr>
      <vt:lpstr>Misuse of Authority</vt:lpstr>
      <vt:lpstr>Abuse of power or authority can take various forms…</vt:lpstr>
      <vt:lpstr>Cyber related harassment</vt:lpstr>
      <vt:lpstr>Dowry Harassment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Issues-1 Harassment</dc:title>
  <dc:creator>admin</dc:creator>
  <cp:lastModifiedBy>Administrator</cp:lastModifiedBy>
  <cp:revision>18</cp:revision>
  <dcterms:created xsi:type="dcterms:W3CDTF">2006-08-16T00:00:00Z</dcterms:created>
  <dcterms:modified xsi:type="dcterms:W3CDTF">2019-08-19T10:12:02Z</dcterms:modified>
</cp:coreProperties>
</file>