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0a7470fa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0a7470fa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a7470fa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a7470fa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a7470fa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0a7470fa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a7470fa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a7470fa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0a7470fa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0a7470fa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0a7470fa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0a7470fa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503725" y="20545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REGRESSION MODELS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69150" y="23553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9645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INFANT MORTALITY PER 1000.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-20714" r="0" t="-20714"/>
          <a:stretch/>
        </p:blipFill>
        <p:spPr>
          <a:xfrm>
            <a:off x="-1346750" y="24000"/>
            <a:ext cx="9386450" cy="5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Mean_Squared_Error : 196.54831472411684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r_square_value : 0.8418570917300704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get this model by using Birthrate and Death Rate as predictors.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57885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GDP PER CAPITA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8150"/>
            <a:ext cx="883920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Mean_Squared_Error : 20291478.61835974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r_square_value : 0.7806077766657586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Above prediction is done by using Phones per 1000 as a predictor.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Model has been obtained after constructing several other models.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525375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PHONES PER 1000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13" y="438150"/>
            <a:ext cx="87534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663000" y="2047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Mean_Squared_Error : 16352.051816635989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r_square_value : 0.6275544868232983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This is got by using Service and Birthrate as predictors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This model looked better taking ’ GDP per capita’ as a predictor. But cond.no was observably very high and hence had to drop that model.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