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28.jpeg" ContentType="image/jpeg"/>
  <Override PartName="/ppt/media/image12.wmf" ContentType="image/x-wmf"/>
  <Override PartName="/ppt/media/image1.png" ContentType="image/png"/>
  <Override PartName="/ppt/media/image13.wmf" ContentType="image/x-wmf"/>
  <Override PartName="/ppt/media/image2.png" ContentType="image/png"/>
  <Override PartName="/ppt/media/image14.wmf" ContentType="image/x-wmf"/>
  <Override PartName="/ppt/media/image3.png" ContentType="image/png"/>
  <Override PartName="/ppt/media/image15.wmf" ContentType="image/x-wmf"/>
  <Override PartName="/ppt/media/image4.png" ContentType="image/png"/>
  <Override PartName="/ppt/media/image34.jpeg" ContentType="image/jpeg"/>
  <Override PartName="/ppt/media/image17.wmf" ContentType="image/x-wmf"/>
  <Override PartName="/ppt/media/image6.png" ContentType="image/png"/>
  <Override PartName="/ppt/media/image5.wmf" ContentType="image/x-wmf"/>
  <Override PartName="/ppt/media/image7.png" ContentType="image/png"/>
  <Override PartName="/ppt/media/image8.png" ContentType="image/png"/>
  <Override PartName="/ppt/media/image10.png" ContentType="image/png"/>
  <Override PartName="/ppt/media/image11.wmf" ContentType="image/x-wmf"/>
  <Override PartName="/ppt/media/image16.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jpeg" ContentType="image/jpeg"/>
  <Override PartName="/ppt/media/image29.png" ContentType="image/png"/>
  <Override PartName="/ppt/media/image30.jpeg" ContentType="image/jpeg"/>
  <Override PartName="/ppt/media/image31.jpeg" ContentType="image/jpeg"/>
  <Override PartName="/ppt/media/image32.jpeg" ContentType="image/jpeg"/>
  <Override PartName="/ppt/media/image33.jpeg" ContentType="image/jpe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8/5/17</a:t>
            </a:r>
            <a:endParaRPr/>
          </a:p>
        </p:txBody>
      </p:sp>
      <p:sp>
        <p:nvSpPr>
          <p:cNvPr id="1" name="PlaceHolder 2"/>
          <p:cNvSpPr>
            <a:spLocks noGrp="1"/>
          </p:cNvSpPr>
          <p:nvPr>
            <p:ph type="ftr"/>
          </p:nvPr>
        </p:nvSpPr>
        <p:spPr>
          <a:xfrm>
            <a:off x="3124080" y="6356520"/>
            <a:ext cx="2895120" cy="364680"/>
          </a:xfrm>
          <a:prstGeom prst="rect">
            <a:avLst/>
          </a:prstGeom>
        </p:spPr>
        <p:txBody>
          <a:bodyPr anchor="ctr"/>
          <a:p>
            <a:endParaRPr/>
          </a:p>
        </p:txBody>
      </p:sp>
      <p:sp>
        <p:nvSpPr>
          <p:cNvPr id="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4EF34883-50C8-4E4D-817B-7644568360D9}" type="slidenum">
              <a:rPr lang="en-US" sz="1200" spc="-1" strike="noStrike">
                <a:solidFill>
                  <a:srgbClr val="8b8b8b"/>
                </a:solidFill>
                <a:uFill>
                  <a:solidFill>
                    <a:srgbClr val="ffffff"/>
                  </a:solidFill>
                </a:uFill>
                <a:latin typeface="Calibri"/>
              </a:rPr>
              <a:t>&lt;number&gt;</a:t>
            </a:fld>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lang="en-US" sz="1800" spc="-1">
                <a:latin typeface="Calibri"/>
              </a:rPr>
              <a:t>Click to edit the title text format</a:t>
            </a:r>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Calibri"/>
              </a:rPr>
              <a:t>Click to edit the outline text format</a:t>
            </a:r>
            <a:endParaRPr/>
          </a:p>
          <a:p>
            <a:pPr lvl="1" marL="864000" indent="-324000">
              <a:buClr>
                <a:srgbClr val="ffffff"/>
              </a:buClr>
              <a:buSzPct val="75000"/>
              <a:buFont typeface="StarSymbol"/>
              <a:buChar char=""/>
            </a:pPr>
            <a:r>
              <a:rPr lang="en-US" sz="2400" spc="-1">
                <a:latin typeface="Calibri"/>
              </a:rPr>
              <a:t>Second Outline Level</a:t>
            </a:r>
            <a:endParaRPr/>
          </a:p>
          <a:p>
            <a:pPr lvl="2" marL="1296000" indent="-288000">
              <a:buClr>
                <a:srgbClr val="ffffff"/>
              </a:buClr>
              <a:buSzPct val="45000"/>
              <a:buFont typeface="StarSymbol"/>
              <a:buChar char=""/>
            </a:pPr>
            <a:r>
              <a:rPr lang="en-US" sz="2000" spc="-1">
                <a:latin typeface="Calibri"/>
              </a:rPr>
              <a:t>Third Outline Level</a:t>
            </a:r>
            <a:endParaRPr/>
          </a:p>
          <a:p>
            <a:pPr lvl="3" marL="1728000" indent="-216000">
              <a:buClr>
                <a:srgbClr val="ffffff"/>
              </a:buClr>
              <a:buSzPct val="75000"/>
              <a:buFont typeface="StarSymbol"/>
              <a:buChar char=""/>
            </a:pPr>
            <a:r>
              <a:rPr lang="en-US" sz="2000" spc="-1">
                <a:latin typeface="Calibri"/>
              </a:rPr>
              <a:t>Fourth Outline Level</a:t>
            </a:r>
            <a:endParaRPr/>
          </a:p>
          <a:p>
            <a:pPr lvl="4" marL="2160000" indent="-216000">
              <a:buClr>
                <a:srgbClr val="ffffff"/>
              </a:buClr>
              <a:buSzPct val="45000"/>
              <a:buFont typeface="StarSymbol"/>
              <a:buChar char=""/>
            </a:pPr>
            <a:r>
              <a:rPr lang="en-US" sz="2000" spc="-1">
                <a:latin typeface="Calibri"/>
              </a:rPr>
              <a:t>Fifth Outline Level</a:t>
            </a:r>
            <a:endParaRPr/>
          </a:p>
          <a:p>
            <a:pPr lvl="5" marL="2592000" indent="-216000">
              <a:buClr>
                <a:srgbClr val="ffffff"/>
              </a:buClr>
              <a:buSzPct val="45000"/>
              <a:buFont typeface="StarSymbol"/>
              <a:buChar char=""/>
            </a:pPr>
            <a:r>
              <a:rPr lang="en-US" sz="2000" spc="-1">
                <a:latin typeface="Calibri"/>
              </a:rPr>
              <a:t>Sixth Outline Level</a:t>
            </a:r>
            <a:endParaRPr/>
          </a:p>
          <a:p>
            <a:pPr lvl="6" marL="3024000" indent="-216000">
              <a:buClr>
                <a:srgbClr val="ffffff"/>
              </a:buClr>
              <a:buSzPct val="45000"/>
              <a:buFont typeface="StarSymbol"/>
              <a:buChar char=""/>
            </a:pPr>
            <a:r>
              <a:rPr lang="en-US" sz="2000" spc="-1">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ffffff"/>
              </a:buClr>
              <a:buSzPct val="45000"/>
              <a:buFont typeface="StarSymbol"/>
              <a:buChar char=""/>
            </a:pPr>
            <a:r>
              <a:rPr lang="en-US" sz="32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32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32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32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32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3200" spc="-1" strike="noStrike">
                <a:solidFill>
                  <a:srgbClr val="000000"/>
                </a:solidFill>
                <a:uFill>
                  <a:solidFill>
                    <a:srgbClr val="ffffff"/>
                  </a:solidFill>
                </a:uFill>
                <a:latin typeface="Calibri"/>
              </a:rPr>
              <a:t>Sixth Outline Level</a:t>
            </a:r>
            <a:endParaRPr/>
          </a:p>
          <a:p>
            <a:pPr marL="343080" indent="-342720">
              <a:lnSpc>
                <a:spcPct val="100000"/>
              </a:lnSpc>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a:p>
          <a:p>
            <a:pPr lvl="1" marL="743040" indent="-285480">
              <a:lnSpc>
                <a:spcPct val="100000"/>
              </a:lnSpc>
              <a:buFont typeface="Arial"/>
              <a:buChar char="–"/>
            </a:pPr>
            <a:r>
              <a:rPr lang="en-US" sz="2800" spc="-1" strike="noStrike">
                <a:solidFill>
                  <a:srgbClr val="000000"/>
                </a:solidFill>
                <a:uFill>
                  <a:solidFill>
                    <a:srgbClr val="ffffff"/>
                  </a:solidFill>
                </a:uFill>
                <a:latin typeface="Calibri"/>
              </a:rPr>
              <a:t>Second level</a:t>
            </a:r>
            <a:endParaRPr/>
          </a:p>
          <a:p>
            <a:pPr lvl="2" marL="1143000" indent="-228240">
              <a:lnSpc>
                <a:spcPct val="100000"/>
              </a:lnSpc>
              <a:buFont typeface="Arial"/>
              <a:buChar char="•"/>
            </a:pPr>
            <a:r>
              <a:rPr lang="en-US" sz="2400" spc="-1" strike="noStrike">
                <a:solidFill>
                  <a:srgbClr val="000000"/>
                </a:solidFill>
                <a:uFill>
                  <a:solidFill>
                    <a:srgbClr val="ffffff"/>
                  </a:solidFill>
                </a:uFill>
                <a:latin typeface="Calibri"/>
              </a:rPr>
              <a:t>Third level</a:t>
            </a:r>
            <a:endParaRPr/>
          </a:p>
          <a:p>
            <a:pPr lvl="3" marL="1600200" indent="-228240">
              <a:lnSpc>
                <a:spcPct val="100000"/>
              </a:lnSpc>
              <a:buFont typeface="Arial"/>
              <a:buChar char="–"/>
            </a:pPr>
            <a:r>
              <a:rPr lang="en-US" sz="2000" spc="-1" strike="noStrike">
                <a:solidFill>
                  <a:srgbClr val="000000"/>
                </a:solidFill>
                <a:uFill>
                  <a:solidFill>
                    <a:srgbClr val="ffffff"/>
                  </a:solidFill>
                </a:uFill>
                <a:latin typeface="Calibri"/>
              </a:rPr>
              <a:t>Fourth level</a:t>
            </a:r>
            <a:endParaRPr/>
          </a:p>
          <a:p>
            <a:pPr lvl="4" marL="2057400" indent="-228240">
              <a:lnSpc>
                <a:spcPct val="100000"/>
              </a:lnSpc>
              <a:buFont typeface="Arial"/>
              <a:buChar char="»"/>
            </a:pPr>
            <a:r>
              <a:rPr lang="en-US" sz="2000" spc="-1" strike="noStrike">
                <a:solidFill>
                  <a:srgbClr val="000000"/>
                </a:solidFill>
                <a:uFill>
                  <a:solidFill>
                    <a:srgbClr val="ffffff"/>
                  </a:solidFill>
                </a:u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8/5/17</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F130E2D-69BE-4072-BECE-BA43C7E76A12}" type="slidenum">
              <a:rPr lang="en-US"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wm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457200" y="609480"/>
            <a:ext cx="8229240" cy="3779640"/>
          </a:xfrm>
          <a:prstGeom prst="rect">
            <a:avLst/>
          </a:prstGeom>
          <a:noFill/>
          <a:ln w="57240">
            <a:solidFill>
              <a:srgbClr val="92d050"/>
            </a:solidFill>
            <a:miter/>
          </a:ln>
        </p:spPr>
        <p:style>
          <a:lnRef idx="0"/>
          <a:fillRef idx="0"/>
          <a:effectRef idx="0"/>
          <a:fontRef idx="minor"/>
        </p:style>
        <p:txBody>
          <a:bodyPr lIns="90000" rIns="90000" tIns="45000" bIns="45000"/>
          <a:p>
            <a:pPr algn="ctr">
              <a:lnSpc>
                <a:spcPct val="100000"/>
              </a:lnSpc>
            </a:pPr>
            <a:endParaRPr/>
          </a:p>
          <a:p>
            <a:pPr algn="ctr">
              <a:lnSpc>
                <a:spcPct val="100000"/>
              </a:lnSpc>
            </a:pPr>
            <a:endParaRPr/>
          </a:p>
          <a:p>
            <a:pPr algn="ctr">
              <a:lnSpc>
                <a:spcPct val="100000"/>
              </a:lnSpc>
            </a:pPr>
            <a:r>
              <a:rPr b="1" lang="en-US" sz="4000" spc="-1" strike="noStrike">
                <a:solidFill>
                  <a:srgbClr val="ff9900"/>
                </a:solidFill>
                <a:uFill>
                  <a:solidFill>
                    <a:srgbClr val="ffffff"/>
                  </a:solidFill>
                </a:uFill>
                <a:latin typeface="Calibri"/>
              </a:rPr>
              <a:t>SPATIAL FILTERING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FILTERS</a:t>
            </a:r>
            <a:endParaRPr/>
          </a:p>
        </p:txBody>
      </p:sp>
      <p:sp>
        <p:nvSpPr>
          <p:cNvPr id="14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43" name="Picture 2" descr=""/>
          <p:cNvPicPr/>
          <p:nvPr/>
        </p:nvPicPr>
        <p:blipFill>
          <a:blip r:embed="rId1"/>
          <a:stretch/>
        </p:blipFill>
        <p:spPr>
          <a:xfrm>
            <a:off x="1155600" y="1536840"/>
            <a:ext cx="7149600" cy="4559040"/>
          </a:xfrm>
          <a:prstGeom prst="rect">
            <a:avLst/>
          </a:prstGeom>
          <a:ln w="936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FILTERS</a:t>
            </a:r>
            <a:endParaRPr/>
          </a:p>
        </p:txBody>
      </p:sp>
      <p:sp>
        <p:nvSpPr>
          <p:cNvPr id="145"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46" name="Picture 2" descr=""/>
          <p:cNvPicPr/>
          <p:nvPr/>
        </p:nvPicPr>
        <p:blipFill>
          <a:blip r:embed="rId1"/>
          <a:stretch/>
        </p:blipFill>
        <p:spPr>
          <a:xfrm>
            <a:off x="1085760" y="1600200"/>
            <a:ext cx="7143480" cy="4546080"/>
          </a:xfrm>
          <a:prstGeom prst="rect">
            <a:avLst/>
          </a:prstGeom>
          <a:ln w="9360">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LINEAR FILTERING : CONVOLUTION</a:t>
            </a:r>
            <a:endParaRPr/>
          </a:p>
        </p:txBody>
      </p:sp>
      <p:sp>
        <p:nvSpPr>
          <p:cNvPr id="14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800" spc="-1" strike="noStrike">
                <a:solidFill>
                  <a:srgbClr val="000000"/>
                </a:solidFill>
                <a:uFill>
                  <a:solidFill>
                    <a:srgbClr val="ffffff"/>
                  </a:solidFill>
                </a:uFill>
                <a:latin typeface="Calibri"/>
              </a:rPr>
              <a:t>The process of linear filtering similar to a frequency domain concept called </a:t>
            </a:r>
            <a:r>
              <a:rPr lang="en-US" sz="2800" spc="-1" strike="noStrike">
                <a:solidFill>
                  <a:srgbClr val="000000"/>
                </a:solidFill>
                <a:uFill>
                  <a:solidFill>
                    <a:srgbClr val="ffffff"/>
                  </a:solidFill>
                </a:uFill>
                <a:latin typeface="Times New Roman"/>
              </a:rPr>
              <a:t>“</a:t>
            </a:r>
            <a:r>
              <a:rPr i="1" lang="en-US" sz="2800" spc="-1" strike="noStrike">
                <a:solidFill>
                  <a:srgbClr val="000000"/>
                </a:solidFill>
                <a:uFill>
                  <a:solidFill>
                    <a:srgbClr val="ffffff"/>
                  </a:solidFill>
                </a:uFill>
                <a:latin typeface="Calibri"/>
              </a:rPr>
              <a:t>convolution</a:t>
            </a:r>
            <a:r>
              <a:rPr lang="en-US" sz="2800" spc="-1" strike="noStrike">
                <a:solidFill>
                  <a:srgbClr val="000000"/>
                </a:solidFill>
                <a:uFill>
                  <a:solidFill>
                    <a:srgbClr val="ffffff"/>
                  </a:solidFill>
                </a:uFill>
                <a:latin typeface="Times New Roman"/>
              </a:rPr>
              <a:t>”</a:t>
            </a:r>
            <a:endParaRPr/>
          </a:p>
        </p:txBody>
      </p:sp>
      <p:sp>
        <p:nvSpPr>
          <p:cNvPr id="149" name="CustomShape 3"/>
          <p:cNvSpPr/>
          <p:nvPr/>
        </p:nvSpPr>
        <p:spPr>
          <a:xfrm>
            <a:off x="6705720" y="38862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1</a:t>
            </a:r>
            <a:endParaRPr/>
          </a:p>
        </p:txBody>
      </p:sp>
      <p:sp>
        <p:nvSpPr>
          <p:cNvPr id="150" name="CustomShape 4"/>
          <p:cNvSpPr/>
          <p:nvPr/>
        </p:nvSpPr>
        <p:spPr>
          <a:xfrm>
            <a:off x="7238880" y="38862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2</a:t>
            </a:r>
            <a:endParaRPr/>
          </a:p>
        </p:txBody>
      </p:sp>
      <p:sp>
        <p:nvSpPr>
          <p:cNvPr id="151" name="CustomShape 5"/>
          <p:cNvSpPr/>
          <p:nvPr/>
        </p:nvSpPr>
        <p:spPr>
          <a:xfrm>
            <a:off x="7772400" y="38862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3</a:t>
            </a:r>
            <a:endParaRPr/>
          </a:p>
        </p:txBody>
      </p:sp>
      <p:sp>
        <p:nvSpPr>
          <p:cNvPr id="152" name="CustomShape 6"/>
          <p:cNvSpPr/>
          <p:nvPr/>
        </p:nvSpPr>
        <p:spPr>
          <a:xfrm>
            <a:off x="6705720" y="44197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4</a:t>
            </a:r>
            <a:endParaRPr/>
          </a:p>
        </p:txBody>
      </p:sp>
      <p:sp>
        <p:nvSpPr>
          <p:cNvPr id="153" name="CustomShape 7"/>
          <p:cNvSpPr/>
          <p:nvPr/>
        </p:nvSpPr>
        <p:spPr>
          <a:xfrm>
            <a:off x="7238880" y="44197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5</a:t>
            </a:r>
            <a:endParaRPr/>
          </a:p>
        </p:txBody>
      </p:sp>
      <p:sp>
        <p:nvSpPr>
          <p:cNvPr id="154" name="CustomShape 8"/>
          <p:cNvSpPr/>
          <p:nvPr/>
        </p:nvSpPr>
        <p:spPr>
          <a:xfrm>
            <a:off x="7772400" y="44197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6</a:t>
            </a:r>
            <a:endParaRPr/>
          </a:p>
        </p:txBody>
      </p:sp>
      <p:sp>
        <p:nvSpPr>
          <p:cNvPr id="155" name="CustomShape 9"/>
          <p:cNvSpPr/>
          <p:nvPr/>
        </p:nvSpPr>
        <p:spPr>
          <a:xfrm>
            <a:off x="6705720" y="49528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7</a:t>
            </a:r>
            <a:endParaRPr/>
          </a:p>
        </p:txBody>
      </p:sp>
      <p:sp>
        <p:nvSpPr>
          <p:cNvPr id="156" name="CustomShape 10"/>
          <p:cNvSpPr/>
          <p:nvPr/>
        </p:nvSpPr>
        <p:spPr>
          <a:xfrm>
            <a:off x="7238880" y="49528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8</a:t>
            </a:r>
            <a:endParaRPr/>
          </a:p>
        </p:txBody>
      </p:sp>
      <p:sp>
        <p:nvSpPr>
          <p:cNvPr id="157" name="CustomShape 11"/>
          <p:cNvSpPr/>
          <p:nvPr/>
        </p:nvSpPr>
        <p:spPr>
          <a:xfrm>
            <a:off x="7772400" y="49528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800" spc="-1" strike="noStrike">
                <a:solidFill>
                  <a:srgbClr val="000000"/>
                </a:solidFill>
                <a:uFill>
                  <a:solidFill>
                    <a:srgbClr val="ffffff"/>
                  </a:solidFill>
                </a:uFill>
                <a:latin typeface="Calibri"/>
              </a:rPr>
              <a:t>w</a:t>
            </a:r>
            <a:r>
              <a:rPr lang="en-US" sz="2800" spc="-1" strike="noStrike" baseline="-25000">
                <a:solidFill>
                  <a:srgbClr val="000000"/>
                </a:solidFill>
                <a:uFill>
                  <a:solidFill>
                    <a:srgbClr val="ffffff"/>
                  </a:solidFill>
                </a:uFill>
                <a:latin typeface="Calibri"/>
              </a:rPr>
              <a:t>9</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LINEAR Vs NONLINEAR</a:t>
            </a:r>
            <a:endParaRPr/>
          </a:p>
        </p:txBody>
      </p:sp>
      <p:sp>
        <p:nvSpPr>
          <p:cNvPr id="159"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gn="just">
              <a:lnSpc>
                <a:spcPct val="100000"/>
              </a:lnSpc>
              <a:buFont typeface="Arial"/>
              <a:buChar char="•"/>
            </a:pPr>
            <a:r>
              <a:rPr lang="en-US" sz="2800" spc="-1" strike="noStrike">
                <a:solidFill>
                  <a:srgbClr val="000000"/>
                </a:solidFill>
                <a:uFill>
                  <a:solidFill>
                    <a:srgbClr val="ffffff"/>
                  </a:solidFill>
                </a:uFill>
                <a:latin typeface="Calibri"/>
              </a:rPr>
              <a:t>Linear Filtering</a:t>
            </a:r>
            <a:endParaRPr/>
          </a:p>
          <a:p>
            <a:pPr lvl="1" marL="914400" indent="-456840" algn="just">
              <a:lnSpc>
                <a:spcPct val="100000"/>
              </a:lnSpc>
              <a:buFont typeface="Arial"/>
              <a:buChar char="•"/>
            </a:pPr>
            <a:r>
              <a:rPr lang="en-US" sz="2800" spc="-1" strike="noStrike">
                <a:solidFill>
                  <a:srgbClr val="000000"/>
                </a:solidFill>
                <a:uFill>
                  <a:solidFill>
                    <a:srgbClr val="ffffff"/>
                  </a:solidFill>
                </a:uFill>
                <a:latin typeface="Calibri"/>
              </a:rPr>
              <a:t>Correlation</a:t>
            </a:r>
            <a:endParaRPr/>
          </a:p>
          <a:p>
            <a:pPr lvl="1" marL="914400" indent="-456840" algn="just">
              <a:lnSpc>
                <a:spcPct val="100000"/>
              </a:lnSpc>
              <a:buFont typeface="Arial"/>
              <a:buChar char="•"/>
            </a:pPr>
            <a:r>
              <a:rPr lang="en-US" sz="2800" spc="-1" strike="noStrike">
                <a:solidFill>
                  <a:srgbClr val="000000"/>
                </a:solidFill>
                <a:uFill>
                  <a:solidFill>
                    <a:srgbClr val="ffffff"/>
                  </a:solidFill>
                </a:uFill>
                <a:latin typeface="Calibri"/>
              </a:rPr>
              <a:t>Convolution</a:t>
            </a:r>
            <a:endParaRPr/>
          </a:p>
          <a:p>
            <a:pPr marL="457200" indent="-456840" algn="just">
              <a:lnSpc>
                <a:spcPct val="100000"/>
              </a:lnSpc>
              <a:buFont typeface="Arial"/>
              <a:buChar char="•"/>
            </a:pPr>
            <a:r>
              <a:rPr lang="en-US" sz="2800" spc="-1" strike="noStrike">
                <a:solidFill>
                  <a:srgbClr val="000000"/>
                </a:solidFill>
                <a:uFill>
                  <a:solidFill>
                    <a:srgbClr val="ffffff"/>
                  </a:solidFill>
                </a:uFill>
                <a:latin typeface="Calibri"/>
              </a:rPr>
              <a:t>Nonlinear spatial filters also operate on neighborhoods, and the mechanics of sliding a mask past an image are the same as was just outlined.</a:t>
            </a:r>
            <a:endParaRPr/>
          </a:p>
          <a:p>
            <a:pPr marL="457200" indent="-456840" algn="just">
              <a:lnSpc>
                <a:spcPct val="100000"/>
              </a:lnSpc>
              <a:buFont typeface="Arial"/>
              <a:buChar char="•"/>
            </a:pPr>
            <a:r>
              <a:rPr lang="en-US" sz="2800" spc="-1" strike="noStrike">
                <a:solidFill>
                  <a:srgbClr val="000000"/>
                </a:solidFill>
                <a:uFill>
                  <a:solidFill>
                    <a:srgbClr val="ffffff"/>
                  </a:solidFill>
                </a:uFill>
                <a:latin typeface="Calibri"/>
              </a:rPr>
              <a:t>The filtering operation is based conditionally on the values of the pixels in the neighborhood under consideration</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Correlation</a:t>
            </a:r>
            <a:endParaRPr/>
          </a:p>
        </p:txBody>
      </p:sp>
      <p:sp>
        <p:nvSpPr>
          <p:cNvPr id="161"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62" name="Picture 3" descr=""/>
          <p:cNvPicPr/>
          <p:nvPr/>
        </p:nvPicPr>
        <p:blipFill>
          <a:blip r:embed="rId1">
            <a:lum contrast="-18000"/>
          </a:blip>
          <a:stretch/>
        </p:blipFill>
        <p:spPr>
          <a:xfrm>
            <a:off x="784080" y="1523880"/>
            <a:ext cx="7543440" cy="3766680"/>
          </a:xfrm>
          <a:prstGeom prst="rect">
            <a:avLst/>
          </a:prstGeom>
          <a:ln w="12600">
            <a:noFill/>
          </a:ln>
        </p:spPr>
      </p:pic>
      <p:sp>
        <p:nvSpPr>
          <p:cNvPr id="163" name="CustomShape 3"/>
          <p:cNvSpPr/>
          <p:nvPr/>
        </p:nvSpPr>
        <p:spPr>
          <a:xfrm>
            <a:off x="4890240" y="2438280"/>
            <a:ext cx="694800" cy="516600"/>
          </a:xfrm>
          <a:prstGeom prst="rect">
            <a:avLst/>
          </a:prstGeom>
          <a:solidFill>
            <a:schemeClr val="tx1"/>
          </a:solidFill>
          <a:ln w="12600">
            <a:noFill/>
          </a:ln>
        </p:spPr>
        <p:style>
          <a:lnRef idx="0"/>
          <a:fillRef idx="0"/>
          <a:effectRef idx="0"/>
          <a:fontRef idx="minor"/>
        </p:style>
        <p:txBody>
          <a:bodyPr wrap="none" lIns="90000" rIns="90000" tIns="45000" bIns="45000"/>
          <a:p>
            <a:pPr>
              <a:lnSpc>
                <a:spcPct val="100000"/>
              </a:lnSpc>
            </a:pPr>
            <a:r>
              <a:rPr lang="en-US" sz="1400" spc="-1" strike="noStrike">
                <a:solidFill>
                  <a:srgbClr val="eeece1"/>
                </a:solidFill>
                <a:uFill>
                  <a:solidFill>
                    <a:srgbClr val="ffffff"/>
                  </a:solidFill>
                </a:uFill>
                <a:latin typeface="Calibri"/>
              </a:rPr>
              <a:t>Output</a:t>
            </a:r>
            <a:endParaRPr/>
          </a:p>
          <a:p>
            <a:pPr>
              <a:lnSpc>
                <a:spcPct val="100000"/>
              </a:lnSpc>
            </a:pPr>
            <a:r>
              <a:rPr lang="en-US" sz="1400" spc="-1" strike="noStrike">
                <a:solidFill>
                  <a:srgbClr val="eeece1"/>
                </a:solidFill>
                <a:uFill>
                  <a:solidFill>
                    <a:srgbClr val="ffffff"/>
                  </a:solidFill>
                </a:uFill>
                <a:latin typeface="Calibri"/>
              </a:rPr>
              <a:t>Image</a:t>
            </a:r>
            <a:endParaRPr/>
          </a:p>
        </p:txBody>
      </p:sp>
      <p:sp>
        <p:nvSpPr>
          <p:cNvPr id="164" name="CustomShape 4"/>
          <p:cNvSpPr/>
          <p:nvPr/>
        </p:nvSpPr>
        <p:spPr>
          <a:xfrm>
            <a:off x="1370520" y="1523880"/>
            <a:ext cx="64440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eeece1"/>
                </a:solidFill>
                <a:uFill>
                  <a:solidFill>
                    <a:srgbClr val="ffffff"/>
                  </a:solidFill>
                </a:uFill>
                <a:latin typeface="Calibri"/>
              </a:rPr>
              <a:t>w(i,j)</a:t>
            </a:r>
            <a:endParaRPr/>
          </a:p>
        </p:txBody>
      </p:sp>
      <p:sp>
        <p:nvSpPr>
          <p:cNvPr id="165" name="CustomShape 5"/>
          <p:cNvSpPr/>
          <p:nvPr/>
        </p:nvSpPr>
        <p:spPr>
          <a:xfrm>
            <a:off x="856080" y="3398760"/>
            <a:ext cx="55152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eeece1"/>
                </a:solidFill>
                <a:uFill>
                  <a:solidFill>
                    <a:srgbClr val="ffffff"/>
                  </a:solidFill>
                </a:uFill>
                <a:latin typeface="Calibri"/>
              </a:rPr>
              <a:t>f(i,j)</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Correlation</a:t>
            </a:r>
            <a:endParaRPr/>
          </a:p>
        </p:txBody>
      </p:sp>
      <p:sp>
        <p:nvSpPr>
          <p:cNvPr id="167"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68" name="Picture 4" descr=""/>
          <p:cNvPicPr/>
          <p:nvPr/>
        </p:nvPicPr>
        <p:blipFill>
          <a:blip r:embed="rId1"/>
          <a:stretch/>
        </p:blipFill>
        <p:spPr>
          <a:xfrm>
            <a:off x="762120" y="1828800"/>
            <a:ext cx="2190240" cy="2209320"/>
          </a:xfrm>
          <a:prstGeom prst="rect">
            <a:avLst/>
          </a:prstGeom>
          <a:ln>
            <a:noFill/>
          </a:ln>
        </p:spPr>
      </p:pic>
      <p:pic>
        <p:nvPicPr>
          <p:cNvPr id="169" name="Picture 5" descr=""/>
          <p:cNvPicPr/>
          <p:nvPr/>
        </p:nvPicPr>
        <p:blipFill>
          <a:blip r:embed="rId2"/>
          <a:stretch/>
        </p:blipFill>
        <p:spPr>
          <a:xfrm>
            <a:off x="3352680" y="2819520"/>
            <a:ext cx="564840" cy="529920"/>
          </a:xfrm>
          <a:prstGeom prst="rect">
            <a:avLst/>
          </a:prstGeom>
          <a:ln w="12600">
            <a:noFill/>
          </a:ln>
        </p:spPr>
      </p:pic>
      <p:pic>
        <p:nvPicPr>
          <p:cNvPr id="170" name="Picture 6" descr=""/>
          <p:cNvPicPr/>
          <p:nvPr/>
        </p:nvPicPr>
        <p:blipFill>
          <a:blip r:embed="rId3"/>
          <a:srcRect l="0" t="0" r="2039" b="0"/>
          <a:stretch/>
        </p:blipFill>
        <p:spPr>
          <a:xfrm>
            <a:off x="3962520" y="4267080"/>
            <a:ext cx="2437920" cy="1883880"/>
          </a:xfrm>
          <a:prstGeom prst="rect">
            <a:avLst/>
          </a:prstGeom>
          <a:ln w="12600">
            <a:noFill/>
          </a:ln>
        </p:spPr>
      </p:pic>
      <p:pic>
        <p:nvPicPr>
          <p:cNvPr id="171" name="Picture 7" descr=""/>
          <p:cNvPicPr/>
          <p:nvPr/>
        </p:nvPicPr>
        <p:blipFill>
          <a:blip r:embed="rId4"/>
          <a:srcRect l="0" t="0" r="16570" b="2037"/>
          <a:stretch/>
        </p:blipFill>
        <p:spPr>
          <a:xfrm>
            <a:off x="6858000" y="4952880"/>
            <a:ext cx="914040" cy="817200"/>
          </a:xfrm>
          <a:prstGeom prst="rect">
            <a:avLst/>
          </a:prstGeom>
          <a:ln w="12600">
            <a:noFill/>
          </a:ln>
        </p:spPr>
      </p:pic>
      <p:sp>
        <p:nvSpPr>
          <p:cNvPr id="172" name="CustomShape 3"/>
          <p:cNvSpPr/>
          <p:nvPr/>
        </p:nvSpPr>
        <p:spPr>
          <a:xfrm>
            <a:off x="4114800" y="2133720"/>
            <a:ext cx="4266720" cy="1187640"/>
          </a:xfrm>
          <a:prstGeom prst="rect">
            <a:avLst/>
          </a:prstGeom>
          <a:noFill/>
          <a:ln w="12600">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Often used in applications where we need to measure the similarity between images or parts of images</a:t>
            </a:r>
            <a:endParaRPr/>
          </a:p>
          <a:p>
            <a:pPr>
              <a:lnSpc>
                <a:spcPct val="100000"/>
              </a:lnSpc>
            </a:pPr>
            <a:r>
              <a:rPr lang="en-US" sz="1800" spc="-1" strike="noStrike">
                <a:solidFill>
                  <a:srgbClr val="000000"/>
                </a:solidFill>
                <a:uFill>
                  <a:solidFill>
                    <a:srgbClr val="ffffff"/>
                  </a:solidFill>
                </a:uFill>
                <a:latin typeface="Calibri"/>
              </a:rPr>
              <a:t>(e.g., pattern matching).</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Convolution</a:t>
            </a:r>
            <a:endParaRPr/>
          </a:p>
        </p:txBody>
      </p:sp>
      <p:sp>
        <p:nvSpPr>
          <p:cNvPr id="17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800" spc="-1" strike="noStrike">
                <a:solidFill>
                  <a:srgbClr val="000000"/>
                </a:solidFill>
                <a:uFill>
                  <a:solidFill>
                    <a:srgbClr val="ffffff"/>
                  </a:solidFill>
                </a:uFill>
                <a:latin typeface="Calibri"/>
              </a:rPr>
              <a:t>Similar to correlation except that the mask is first </a:t>
            </a:r>
            <a:r>
              <a:rPr b="1" lang="en-US" sz="2800" spc="-1" strike="noStrike" u="sng">
                <a:solidFill>
                  <a:srgbClr val="000000"/>
                </a:solidFill>
                <a:uFill>
                  <a:solidFill>
                    <a:srgbClr val="ffffff"/>
                  </a:solidFill>
                </a:uFill>
                <a:latin typeface="Calibri"/>
              </a:rPr>
              <a:t>flipped</a:t>
            </a:r>
            <a:r>
              <a:rPr lang="en-US" sz="2800" spc="-1" strike="noStrike">
                <a:solidFill>
                  <a:srgbClr val="000000"/>
                </a:solidFill>
                <a:uFill>
                  <a:solidFill>
                    <a:srgbClr val="ffffff"/>
                  </a:solidFill>
                </a:uFill>
                <a:latin typeface="Calibri"/>
              </a:rPr>
              <a:t> both horizontally and vertically.</a:t>
            </a:r>
            <a:endParaRPr/>
          </a:p>
          <a:p>
            <a:pPr>
              <a:lnSpc>
                <a:spcPct val="100000"/>
              </a:lnSpc>
            </a:pPr>
            <a:endParaRPr/>
          </a:p>
          <a:p>
            <a:pPr>
              <a:lnSpc>
                <a:spcPct val="100000"/>
              </a:lnSpc>
            </a:pPr>
            <a:endParaRPr/>
          </a:p>
          <a:p>
            <a:pPr>
              <a:lnSpc>
                <a:spcPct val="100000"/>
              </a:lnSpc>
            </a:pPr>
            <a:endParaRPr/>
          </a:p>
          <a:p>
            <a:pPr marL="457200" indent="-456840">
              <a:lnSpc>
                <a:spcPct val="100000"/>
              </a:lnSpc>
              <a:buFont typeface="Arial"/>
              <a:buChar char="•"/>
            </a:pPr>
            <a:r>
              <a:rPr lang="en-US" sz="2800" spc="-1" strike="noStrike" u="sng">
                <a:solidFill>
                  <a:srgbClr val="000000"/>
                </a:solidFill>
                <a:uFill>
                  <a:solidFill>
                    <a:srgbClr val="ffffff"/>
                  </a:solidFill>
                </a:uFill>
                <a:latin typeface="Calibri"/>
              </a:rPr>
              <a:t>Note</a:t>
            </a:r>
            <a:r>
              <a:rPr lang="en-US" sz="2800" spc="-1" strike="noStrike">
                <a:solidFill>
                  <a:srgbClr val="000000"/>
                </a:solidFill>
                <a:uFill>
                  <a:solidFill>
                    <a:srgbClr val="ffffff"/>
                  </a:solidFill>
                </a:uFill>
                <a:latin typeface="Calibri"/>
              </a:rPr>
              <a:t>: if w(x,y) is symmetric, that is w(x,y)=w(-x,-y), then convolution is </a:t>
            </a:r>
            <a:r>
              <a:rPr lang="en-US" sz="2800" spc="-1" strike="noStrike">
                <a:solidFill>
                  <a:srgbClr val="ffc000"/>
                </a:solidFill>
                <a:uFill>
                  <a:solidFill>
                    <a:srgbClr val="ffffff"/>
                  </a:solidFill>
                </a:uFill>
                <a:latin typeface="Calibri"/>
              </a:rPr>
              <a:t>equivalent</a:t>
            </a:r>
            <a:r>
              <a:rPr lang="en-US" sz="2800" spc="-1" strike="noStrike">
                <a:solidFill>
                  <a:srgbClr val="000000"/>
                </a:solidFill>
                <a:uFill>
                  <a:solidFill>
                    <a:srgbClr val="ffffff"/>
                  </a:solidFill>
                </a:uFill>
                <a:latin typeface="Calibri"/>
              </a:rPr>
              <a:t> to correlation!</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Correlation</a:t>
            </a:r>
            <a:endParaRPr/>
          </a:p>
        </p:txBody>
      </p:sp>
      <p:sp>
        <p:nvSpPr>
          <p:cNvPr id="17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77" name="Picture 4" descr=""/>
          <p:cNvPicPr/>
          <p:nvPr/>
        </p:nvPicPr>
        <p:blipFill>
          <a:blip r:embed="rId1">
            <a:lum bright="-24000"/>
          </a:blip>
          <a:stretch/>
        </p:blipFill>
        <p:spPr>
          <a:xfrm>
            <a:off x="2819520" y="1371600"/>
            <a:ext cx="4571640" cy="4876560"/>
          </a:xfrm>
          <a:prstGeom prst="rect">
            <a:avLst/>
          </a:prstGeom>
          <a:ln>
            <a:noFill/>
          </a:ln>
        </p:spPr>
      </p:pic>
      <p:sp>
        <p:nvSpPr>
          <p:cNvPr id="178" name="CustomShape 3"/>
          <p:cNvSpPr/>
          <p:nvPr/>
        </p:nvSpPr>
        <p:spPr>
          <a:xfrm>
            <a:off x="841320" y="3352680"/>
            <a:ext cx="1400400" cy="1736280"/>
          </a:xfrm>
          <a:prstGeom prst="rect">
            <a:avLst/>
          </a:prstGeom>
          <a:noFill/>
          <a:ln w="12600">
            <a:noFill/>
          </a:ln>
        </p:spPr>
        <p:style>
          <a:lnRef idx="0"/>
          <a:fillRef idx="0"/>
          <a:effectRef idx="0"/>
          <a:fontRef idx="minor"/>
        </p:style>
        <p:txBody>
          <a:bodyPr wrap="none" lIns="90000" rIns="90000" tIns="45000" bIns="45000"/>
          <a:p>
            <a:pPr>
              <a:lnSpc>
                <a:spcPct val="100000"/>
              </a:lnSpc>
            </a:pPr>
            <a:r>
              <a:rPr b="1" lang="en-US" sz="1800" spc="-1" strike="noStrike">
                <a:solidFill>
                  <a:srgbClr val="0000ff"/>
                </a:solidFill>
                <a:uFill>
                  <a:solidFill>
                    <a:srgbClr val="ffffff"/>
                  </a:solidFill>
                </a:uFill>
                <a:latin typeface="Calibri"/>
              </a:rPr>
              <a:t>Correlation: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1800" spc="-1" strike="noStrike">
                <a:solidFill>
                  <a:srgbClr val="0000ff"/>
                </a:solidFill>
                <a:uFill>
                  <a:solidFill>
                    <a:srgbClr val="ffffff"/>
                  </a:solidFill>
                </a:uFill>
                <a:latin typeface="Calibri"/>
              </a:rPr>
              <a:t>Convolution:</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180"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sp>
        <p:nvSpPr>
          <p:cNvPr id="181" name="CustomShape 3"/>
          <p:cNvSpPr/>
          <p:nvPr/>
        </p:nvSpPr>
        <p:spPr>
          <a:xfrm>
            <a:off x="270828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2" name="CustomShape 4"/>
          <p:cNvSpPr/>
          <p:nvPr/>
        </p:nvSpPr>
        <p:spPr>
          <a:xfrm>
            <a:off x="293688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3" name="CustomShape 5"/>
          <p:cNvSpPr/>
          <p:nvPr/>
        </p:nvSpPr>
        <p:spPr>
          <a:xfrm>
            <a:off x="316548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4" name="CustomShape 6"/>
          <p:cNvSpPr/>
          <p:nvPr/>
        </p:nvSpPr>
        <p:spPr>
          <a:xfrm>
            <a:off x="339408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5" name="CustomShape 7"/>
          <p:cNvSpPr/>
          <p:nvPr/>
        </p:nvSpPr>
        <p:spPr>
          <a:xfrm>
            <a:off x="362268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6" name="CustomShape 8"/>
          <p:cNvSpPr/>
          <p:nvPr/>
        </p:nvSpPr>
        <p:spPr>
          <a:xfrm>
            <a:off x="384336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7" name="CustomShape 9"/>
          <p:cNvSpPr/>
          <p:nvPr/>
        </p:nvSpPr>
        <p:spPr>
          <a:xfrm>
            <a:off x="407196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8" name="CustomShape 10"/>
          <p:cNvSpPr/>
          <p:nvPr/>
        </p:nvSpPr>
        <p:spPr>
          <a:xfrm>
            <a:off x="430056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89" name="CustomShape 11"/>
          <p:cNvSpPr/>
          <p:nvPr/>
        </p:nvSpPr>
        <p:spPr>
          <a:xfrm>
            <a:off x="452916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90" name="CustomShape 12"/>
          <p:cNvSpPr/>
          <p:nvPr/>
        </p:nvSpPr>
        <p:spPr>
          <a:xfrm>
            <a:off x="474984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191" name="CustomShape 13"/>
          <p:cNvSpPr/>
          <p:nvPr/>
        </p:nvSpPr>
        <p:spPr>
          <a:xfrm>
            <a:off x="270828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2" name="CustomShape 14"/>
          <p:cNvSpPr/>
          <p:nvPr/>
        </p:nvSpPr>
        <p:spPr>
          <a:xfrm>
            <a:off x="293688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3" name="CustomShape 15"/>
          <p:cNvSpPr/>
          <p:nvPr/>
        </p:nvSpPr>
        <p:spPr>
          <a:xfrm>
            <a:off x="316548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4" name="CustomShape 16"/>
          <p:cNvSpPr/>
          <p:nvPr/>
        </p:nvSpPr>
        <p:spPr>
          <a:xfrm>
            <a:off x="339408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5" name="CustomShape 17"/>
          <p:cNvSpPr/>
          <p:nvPr/>
        </p:nvSpPr>
        <p:spPr>
          <a:xfrm>
            <a:off x="362268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6" name="CustomShape 18"/>
          <p:cNvSpPr/>
          <p:nvPr/>
        </p:nvSpPr>
        <p:spPr>
          <a:xfrm>
            <a:off x="384336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7" name="CustomShape 19"/>
          <p:cNvSpPr/>
          <p:nvPr/>
        </p:nvSpPr>
        <p:spPr>
          <a:xfrm>
            <a:off x="407196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8" name="CustomShape 20"/>
          <p:cNvSpPr/>
          <p:nvPr/>
        </p:nvSpPr>
        <p:spPr>
          <a:xfrm>
            <a:off x="430056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199" name="CustomShape 21"/>
          <p:cNvSpPr/>
          <p:nvPr/>
        </p:nvSpPr>
        <p:spPr>
          <a:xfrm>
            <a:off x="452916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00" name="CustomShape 22"/>
          <p:cNvSpPr/>
          <p:nvPr/>
        </p:nvSpPr>
        <p:spPr>
          <a:xfrm>
            <a:off x="474984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01" name="CustomShape 23"/>
          <p:cNvSpPr/>
          <p:nvPr/>
        </p:nvSpPr>
        <p:spPr>
          <a:xfrm>
            <a:off x="270828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2" name="CustomShape 24"/>
          <p:cNvSpPr/>
          <p:nvPr/>
        </p:nvSpPr>
        <p:spPr>
          <a:xfrm>
            <a:off x="293688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3" name="CustomShape 25"/>
          <p:cNvSpPr/>
          <p:nvPr/>
        </p:nvSpPr>
        <p:spPr>
          <a:xfrm>
            <a:off x="316548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4" name="CustomShape 26"/>
          <p:cNvSpPr/>
          <p:nvPr/>
        </p:nvSpPr>
        <p:spPr>
          <a:xfrm>
            <a:off x="339408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5" name="CustomShape 27"/>
          <p:cNvSpPr/>
          <p:nvPr/>
        </p:nvSpPr>
        <p:spPr>
          <a:xfrm>
            <a:off x="362268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6" name="CustomShape 28"/>
          <p:cNvSpPr/>
          <p:nvPr/>
        </p:nvSpPr>
        <p:spPr>
          <a:xfrm>
            <a:off x="384336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7" name="CustomShape 29"/>
          <p:cNvSpPr/>
          <p:nvPr/>
        </p:nvSpPr>
        <p:spPr>
          <a:xfrm>
            <a:off x="407196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8" name="CustomShape 30"/>
          <p:cNvSpPr/>
          <p:nvPr/>
        </p:nvSpPr>
        <p:spPr>
          <a:xfrm>
            <a:off x="430056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09" name="CustomShape 31"/>
          <p:cNvSpPr/>
          <p:nvPr/>
        </p:nvSpPr>
        <p:spPr>
          <a:xfrm>
            <a:off x="452916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10" name="CustomShape 32"/>
          <p:cNvSpPr/>
          <p:nvPr/>
        </p:nvSpPr>
        <p:spPr>
          <a:xfrm>
            <a:off x="474984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11" name="CustomShape 33"/>
          <p:cNvSpPr/>
          <p:nvPr/>
        </p:nvSpPr>
        <p:spPr>
          <a:xfrm>
            <a:off x="270828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2" name="CustomShape 34"/>
          <p:cNvSpPr/>
          <p:nvPr/>
        </p:nvSpPr>
        <p:spPr>
          <a:xfrm>
            <a:off x="293688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3" name="CustomShape 35"/>
          <p:cNvSpPr/>
          <p:nvPr/>
        </p:nvSpPr>
        <p:spPr>
          <a:xfrm>
            <a:off x="316548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4" name="CustomShape 36"/>
          <p:cNvSpPr/>
          <p:nvPr/>
        </p:nvSpPr>
        <p:spPr>
          <a:xfrm>
            <a:off x="339408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5" name="CustomShape 37"/>
          <p:cNvSpPr/>
          <p:nvPr/>
        </p:nvSpPr>
        <p:spPr>
          <a:xfrm>
            <a:off x="362268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6" name="CustomShape 38"/>
          <p:cNvSpPr/>
          <p:nvPr/>
        </p:nvSpPr>
        <p:spPr>
          <a:xfrm>
            <a:off x="384336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7" name="CustomShape 39"/>
          <p:cNvSpPr/>
          <p:nvPr/>
        </p:nvSpPr>
        <p:spPr>
          <a:xfrm>
            <a:off x="407196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8" name="CustomShape 40"/>
          <p:cNvSpPr/>
          <p:nvPr/>
        </p:nvSpPr>
        <p:spPr>
          <a:xfrm>
            <a:off x="430056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19" name="CustomShape 41"/>
          <p:cNvSpPr/>
          <p:nvPr/>
        </p:nvSpPr>
        <p:spPr>
          <a:xfrm>
            <a:off x="452916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20" name="CustomShape 42"/>
          <p:cNvSpPr/>
          <p:nvPr/>
        </p:nvSpPr>
        <p:spPr>
          <a:xfrm>
            <a:off x="474984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221" name="CustomShape 43"/>
          <p:cNvSpPr/>
          <p:nvPr/>
        </p:nvSpPr>
        <p:spPr>
          <a:xfrm>
            <a:off x="270828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2" name="CustomShape 44"/>
          <p:cNvSpPr/>
          <p:nvPr/>
        </p:nvSpPr>
        <p:spPr>
          <a:xfrm>
            <a:off x="293688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3" name="CustomShape 45"/>
          <p:cNvSpPr/>
          <p:nvPr/>
        </p:nvSpPr>
        <p:spPr>
          <a:xfrm>
            <a:off x="316548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4" name="CustomShape 46"/>
          <p:cNvSpPr/>
          <p:nvPr/>
        </p:nvSpPr>
        <p:spPr>
          <a:xfrm>
            <a:off x="339408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5" name="CustomShape 47"/>
          <p:cNvSpPr/>
          <p:nvPr/>
        </p:nvSpPr>
        <p:spPr>
          <a:xfrm>
            <a:off x="362268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6" name="CustomShape 48"/>
          <p:cNvSpPr/>
          <p:nvPr/>
        </p:nvSpPr>
        <p:spPr>
          <a:xfrm>
            <a:off x="384336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7" name="CustomShape 49"/>
          <p:cNvSpPr/>
          <p:nvPr/>
        </p:nvSpPr>
        <p:spPr>
          <a:xfrm>
            <a:off x="407196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8" name="CustomShape 50"/>
          <p:cNvSpPr/>
          <p:nvPr/>
        </p:nvSpPr>
        <p:spPr>
          <a:xfrm>
            <a:off x="430056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29" name="CustomShape 51"/>
          <p:cNvSpPr/>
          <p:nvPr/>
        </p:nvSpPr>
        <p:spPr>
          <a:xfrm>
            <a:off x="452916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30" name="CustomShape 52"/>
          <p:cNvSpPr/>
          <p:nvPr/>
        </p:nvSpPr>
        <p:spPr>
          <a:xfrm>
            <a:off x="474984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231" name="CustomShape 53"/>
          <p:cNvSpPr/>
          <p:nvPr/>
        </p:nvSpPr>
        <p:spPr>
          <a:xfrm>
            <a:off x="270828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2" name="CustomShape 54"/>
          <p:cNvSpPr/>
          <p:nvPr/>
        </p:nvSpPr>
        <p:spPr>
          <a:xfrm>
            <a:off x="293688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3" name="CustomShape 55"/>
          <p:cNvSpPr/>
          <p:nvPr/>
        </p:nvSpPr>
        <p:spPr>
          <a:xfrm>
            <a:off x="316548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4" name="CustomShape 56"/>
          <p:cNvSpPr/>
          <p:nvPr/>
        </p:nvSpPr>
        <p:spPr>
          <a:xfrm>
            <a:off x="339408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5" name="CustomShape 57"/>
          <p:cNvSpPr/>
          <p:nvPr/>
        </p:nvSpPr>
        <p:spPr>
          <a:xfrm>
            <a:off x="362268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6" name="CustomShape 58"/>
          <p:cNvSpPr/>
          <p:nvPr/>
        </p:nvSpPr>
        <p:spPr>
          <a:xfrm>
            <a:off x="384336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7" name="CustomShape 59"/>
          <p:cNvSpPr/>
          <p:nvPr/>
        </p:nvSpPr>
        <p:spPr>
          <a:xfrm>
            <a:off x="407196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8" name="CustomShape 60"/>
          <p:cNvSpPr/>
          <p:nvPr/>
        </p:nvSpPr>
        <p:spPr>
          <a:xfrm>
            <a:off x="430056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39" name="CustomShape 61"/>
          <p:cNvSpPr/>
          <p:nvPr/>
        </p:nvSpPr>
        <p:spPr>
          <a:xfrm>
            <a:off x="452916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40" name="CustomShape 62"/>
          <p:cNvSpPr/>
          <p:nvPr/>
        </p:nvSpPr>
        <p:spPr>
          <a:xfrm>
            <a:off x="474984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241" name="CustomShape 63"/>
          <p:cNvSpPr/>
          <p:nvPr/>
        </p:nvSpPr>
        <p:spPr>
          <a:xfrm>
            <a:off x="270828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2" name="CustomShape 64"/>
          <p:cNvSpPr/>
          <p:nvPr/>
        </p:nvSpPr>
        <p:spPr>
          <a:xfrm>
            <a:off x="293688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3" name="CustomShape 65"/>
          <p:cNvSpPr/>
          <p:nvPr/>
        </p:nvSpPr>
        <p:spPr>
          <a:xfrm>
            <a:off x="316548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4" name="CustomShape 66"/>
          <p:cNvSpPr/>
          <p:nvPr/>
        </p:nvSpPr>
        <p:spPr>
          <a:xfrm>
            <a:off x="339408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5" name="CustomShape 67"/>
          <p:cNvSpPr/>
          <p:nvPr/>
        </p:nvSpPr>
        <p:spPr>
          <a:xfrm>
            <a:off x="362268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6" name="CustomShape 68"/>
          <p:cNvSpPr/>
          <p:nvPr/>
        </p:nvSpPr>
        <p:spPr>
          <a:xfrm>
            <a:off x="384336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7" name="CustomShape 69"/>
          <p:cNvSpPr/>
          <p:nvPr/>
        </p:nvSpPr>
        <p:spPr>
          <a:xfrm>
            <a:off x="407196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8" name="CustomShape 70"/>
          <p:cNvSpPr/>
          <p:nvPr/>
        </p:nvSpPr>
        <p:spPr>
          <a:xfrm>
            <a:off x="430056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49" name="CustomShape 71"/>
          <p:cNvSpPr/>
          <p:nvPr/>
        </p:nvSpPr>
        <p:spPr>
          <a:xfrm>
            <a:off x="452916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50" name="CustomShape 72"/>
          <p:cNvSpPr/>
          <p:nvPr/>
        </p:nvSpPr>
        <p:spPr>
          <a:xfrm>
            <a:off x="474984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251" name="CustomShape 73"/>
          <p:cNvSpPr/>
          <p:nvPr/>
        </p:nvSpPr>
        <p:spPr>
          <a:xfrm>
            <a:off x="270828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2" name="CustomShape 74"/>
          <p:cNvSpPr/>
          <p:nvPr/>
        </p:nvSpPr>
        <p:spPr>
          <a:xfrm>
            <a:off x="293688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3" name="CustomShape 75"/>
          <p:cNvSpPr/>
          <p:nvPr/>
        </p:nvSpPr>
        <p:spPr>
          <a:xfrm>
            <a:off x="316548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4" name="CustomShape 76"/>
          <p:cNvSpPr/>
          <p:nvPr/>
        </p:nvSpPr>
        <p:spPr>
          <a:xfrm>
            <a:off x="339408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5" name="CustomShape 77"/>
          <p:cNvSpPr/>
          <p:nvPr/>
        </p:nvSpPr>
        <p:spPr>
          <a:xfrm>
            <a:off x="362268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6" name="CustomShape 78"/>
          <p:cNvSpPr/>
          <p:nvPr/>
        </p:nvSpPr>
        <p:spPr>
          <a:xfrm>
            <a:off x="384336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7" name="CustomShape 79"/>
          <p:cNvSpPr/>
          <p:nvPr/>
        </p:nvSpPr>
        <p:spPr>
          <a:xfrm>
            <a:off x="407196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8" name="CustomShape 80"/>
          <p:cNvSpPr/>
          <p:nvPr/>
        </p:nvSpPr>
        <p:spPr>
          <a:xfrm>
            <a:off x="430056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59" name="CustomShape 81"/>
          <p:cNvSpPr/>
          <p:nvPr/>
        </p:nvSpPr>
        <p:spPr>
          <a:xfrm>
            <a:off x="452916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60" name="CustomShape 82"/>
          <p:cNvSpPr/>
          <p:nvPr/>
        </p:nvSpPr>
        <p:spPr>
          <a:xfrm>
            <a:off x="474984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261" name="CustomShape 83"/>
          <p:cNvSpPr/>
          <p:nvPr/>
        </p:nvSpPr>
        <p:spPr>
          <a:xfrm>
            <a:off x="270828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2" name="CustomShape 84"/>
          <p:cNvSpPr/>
          <p:nvPr/>
        </p:nvSpPr>
        <p:spPr>
          <a:xfrm>
            <a:off x="293688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3" name="CustomShape 85"/>
          <p:cNvSpPr/>
          <p:nvPr/>
        </p:nvSpPr>
        <p:spPr>
          <a:xfrm>
            <a:off x="316548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4" name="CustomShape 86"/>
          <p:cNvSpPr/>
          <p:nvPr/>
        </p:nvSpPr>
        <p:spPr>
          <a:xfrm>
            <a:off x="339408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5" name="CustomShape 87"/>
          <p:cNvSpPr/>
          <p:nvPr/>
        </p:nvSpPr>
        <p:spPr>
          <a:xfrm>
            <a:off x="362268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6" name="CustomShape 88"/>
          <p:cNvSpPr/>
          <p:nvPr/>
        </p:nvSpPr>
        <p:spPr>
          <a:xfrm>
            <a:off x="384336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7" name="CustomShape 89"/>
          <p:cNvSpPr/>
          <p:nvPr/>
        </p:nvSpPr>
        <p:spPr>
          <a:xfrm>
            <a:off x="407196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8" name="CustomShape 90"/>
          <p:cNvSpPr/>
          <p:nvPr/>
        </p:nvSpPr>
        <p:spPr>
          <a:xfrm>
            <a:off x="430056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69" name="CustomShape 91"/>
          <p:cNvSpPr/>
          <p:nvPr/>
        </p:nvSpPr>
        <p:spPr>
          <a:xfrm>
            <a:off x="452916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70" name="CustomShape 92"/>
          <p:cNvSpPr/>
          <p:nvPr/>
        </p:nvSpPr>
        <p:spPr>
          <a:xfrm>
            <a:off x="474984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271" name="CustomShape 93"/>
          <p:cNvSpPr/>
          <p:nvPr/>
        </p:nvSpPr>
        <p:spPr>
          <a:xfrm>
            <a:off x="270828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2" name="CustomShape 94"/>
          <p:cNvSpPr/>
          <p:nvPr/>
        </p:nvSpPr>
        <p:spPr>
          <a:xfrm>
            <a:off x="293688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3" name="CustomShape 95"/>
          <p:cNvSpPr/>
          <p:nvPr/>
        </p:nvSpPr>
        <p:spPr>
          <a:xfrm>
            <a:off x="316548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4" name="CustomShape 96"/>
          <p:cNvSpPr/>
          <p:nvPr/>
        </p:nvSpPr>
        <p:spPr>
          <a:xfrm>
            <a:off x="339408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5" name="CustomShape 97"/>
          <p:cNvSpPr/>
          <p:nvPr/>
        </p:nvSpPr>
        <p:spPr>
          <a:xfrm>
            <a:off x="362268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6" name="CustomShape 98"/>
          <p:cNvSpPr/>
          <p:nvPr/>
        </p:nvSpPr>
        <p:spPr>
          <a:xfrm>
            <a:off x="384336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7" name="CustomShape 99"/>
          <p:cNvSpPr/>
          <p:nvPr/>
        </p:nvSpPr>
        <p:spPr>
          <a:xfrm>
            <a:off x="407196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8" name="CustomShape 100"/>
          <p:cNvSpPr/>
          <p:nvPr/>
        </p:nvSpPr>
        <p:spPr>
          <a:xfrm>
            <a:off x="430056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79" name="CustomShape 101"/>
          <p:cNvSpPr/>
          <p:nvPr/>
        </p:nvSpPr>
        <p:spPr>
          <a:xfrm>
            <a:off x="452916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80" name="CustomShape 102"/>
          <p:cNvSpPr/>
          <p:nvPr/>
        </p:nvSpPr>
        <p:spPr>
          <a:xfrm>
            <a:off x="474984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281" name="CustomShape 103"/>
          <p:cNvSpPr/>
          <p:nvPr/>
        </p:nvSpPr>
        <p:spPr>
          <a:xfrm>
            <a:off x="497052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2" name="CustomShape 104"/>
          <p:cNvSpPr/>
          <p:nvPr/>
        </p:nvSpPr>
        <p:spPr>
          <a:xfrm>
            <a:off x="519912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3" name="CustomShape 105"/>
          <p:cNvSpPr/>
          <p:nvPr/>
        </p:nvSpPr>
        <p:spPr>
          <a:xfrm>
            <a:off x="542772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4" name="CustomShape 106"/>
          <p:cNvSpPr/>
          <p:nvPr/>
        </p:nvSpPr>
        <p:spPr>
          <a:xfrm>
            <a:off x="565632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5" name="CustomShape 107"/>
          <p:cNvSpPr/>
          <p:nvPr/>
        </p:nvSpPr>
        <p:spPr>
          <a:xfrm>
            <a:off x="588492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6" name="CustomShape 108"/>
          <p:cNvSpPr/>
          <p:nvPr/>
        </p:nvSpPr>
        <p:spPr>
          <a:xfrm>
            <a:off x="6105600" y="1898640"/>
            <a:ext cx="228240" cy="228240"/>
          </a:xfrm>
          <a:prstGeom prst="rect">
            <a:avLst/>
          </a:prstGeom>
          <a:solidFill>
            <a:schemeClr val="bg1"/>
          </a:solidFill>
          <a:ln w="12600">
            <a:solidFill>
              <a:schemeClr val="tx1"/>
            </a:solidFill>
            <a:miter/>
          </a:ln>
        </p:spPr>
        <p:style>
          <a:lnRef idx="0"/>
          <a:fillRef idx="0"/>
          <a:effectRef idx="0"/>
          <a:fontRef idx="minor"/>
        </p:style>
      </p:sp>
      <p:sp>
        <p:nvSpPr>
          <p:cNvPr id="287" name="CustomShape 109"/>
          <p:cNvSpPr/>
          <p:nvPr/>
        </p:nvSpPr>
        <p:spPr>
          <a:xfrm>
            <a:off x="497052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88" name="CustomShape 110"/>
          <p:cNvSpPr/>
          <p:nvPr/>
        </p:nvSpPr>
        <p:spPr>
          <a:xfrm>
            <a:off x="519912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89" name="CustomShape 111"/>
          <p:cNvSpPr/>
          <p:nvPr/>
        </p:nvSpPr>
        <p:spPr>
          <a:xfrm>
            <a:off x="542772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90" name="CustomShape 112"/>
          <p:cNvSpPr/>
          <p:nvPr/>
        </p:nvSpPr>
        <p:spPr>
          <a:xfrm>
            <a:off x="565632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91" name="CustomShape 113"/>
          <p:cNvSpPr/>
          <p:nvPr/>
        </p:nvSpPr>
        <p:spPr>
          <a:xfrm>
            <a:off x="588492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92" name="CustomShape 114"/>
          <p:cNvSpPr/>
          <p:nvPr/>
        </p:nvSpPr>
        <p:spPr>
          <a:xfrm>
            <a:off x="6105600" y="2124000"/>
            <a:ext cx="228240" cy="228240"/>
          </a:xfrm>
          <a:prstGeom prst="rect">
            <a:avLst/>
          </a:prstGeom>
          <a:solidFill>
            <a:schemeClr val="bg1"/>
          </a:solidFill>
          <a:ln w="12600">
            <a:solidFill>
              <a:schemeClr val="tx1"/>
            </a:solidFill>
            <a:miter/>
          </a:ln>
        </p:spPr>
        <p:style>
          <a:lnRef idx="0"/>
          <a:fillRef idx="0"/>
          <a:effectRef idx="0"/>
          <a:fontRef idx="minor"/>
        </p:style>
      </p:sp>
      <p:sp>
        <p:nvSpPr>
          <p:cNvPr id="293" name="CustomShape 115"/>
          <p:cNvSpPr/>
          <p:nvPr/>
        </p:nvSpPr>
        <p:spPr>
          <a:xfrm>
            <a:off x="497052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4" name="CustomShape 116"/>
          <p:cNvSpPr/>
          <p:nvPr/>
        </p:nvSpPr>
        <p:spPr>
          <a:xfrm>
            <a:off x="519912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5" name="CustomShape 117"/>
          <p:cNvSpPr/>
          <p:nvPr/>
        </p:nvSpPr>
        <p:spPr>
          <a:xfrm>
            <a:off x="542772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6" name="CustomShape 118"/>
          <p:cNvSpPr/>
          <p:nvPr/>
        </p:nvSpPr>
        <p:spPr>
          <a:xfrm>
            <a:off x="565632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7" name="CustomShape 119"/>
          <p:cNvSpPr/>
          <p:nvPr/>
        </p:nvSpPr>
        <p:spPr>
          <a:xfrm>
            <a:off x="588492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8" name="CustomShape 120"/>
          <p:cNvSpPr/>
          <p:nvPr/>
        </p:nvSpPr>
        <p:spPr>
          <a:xfrm>
            <a:off x="6105600" y="2352600"/>
            <a:ext cx="228240" cy="228240"/>
          </a:xfrm>
          <a:prstGeom prst="rect">
            <a:avLst/>
          </a:prstGeom>
          <a:solidFill>
            <a:schemeClr val="bg1"/>
          </a:solidFill>
          <a:ln w="12600">
            <a:solidFill>
              <a:schemeClr val="tx1"/>
            </a:solidFill>
            <a:miter/>
          </a:ln>
        </p:spPr>
        <p:style>
          <a:lnRef idx="0"/>
          <a:fillRef idx="0"/>
          <a:effectRef idx="0"/>
          <a:fontRef idx="minor"/>
        </p:style>
      </p:sp>
      <p:sp>
        <p:nvSpPr>
          <p:cNvPr id="299" name="CustomShape 121"/>
          <p:cNvSpPr/>
          <p:nvPr/>
        </p:nvSpPr>
        <p:spPr>
          <a:xfrm>
            <a:off x="497052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0" name="CustomShape 122"/>
          <p:cNvSpPr/>
          <p:nvPr/>
        </p:nvSpPr>
        <p:spPr>
          <a:xfrm>
            <a:off x="519912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1" name="CustomShape 123"/>
          <p:cNvSpPr/>
          <p:nvPr/>
        </p:nvSpPr>
        <p:spPr>
          <a:xfrm>
            <a:off x="542772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2" name="CustomShape 124"/>
          <p:cNvSpPr/>
          <p:nvPr/>
        </p:nvSpPr>
        <p:spPr>
          <a:xfrm>
            <a:off x="565632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3" name="CustomShape 125"/>
          <p:cNvSpPr/>
          <p:nvPr/>
        </p:nvSpPr>
        <p:spPr>
          <a:xfrm>
            <a:off x="588492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4" name="CustomShape 126"/>
          <p:cNvSpPr/>
          <p:nvPr/>
        </p:nvSpPr>
        <p:spPr>
          <a:xfrm>
            <a:off x="6105600" y="2577960"/>
            <a:ext cx="228240" cy="228240"/>
          </a:xfrm>
          <a:prstGeom prst="rect">
            <a:avLst/>
          </a:prstGeom>
          <a:solidFill>
            <a:schemeClr val="bg1"/>
          </a:solidFill>
          <a:ln w="12600">
            <a:solidFill>
              <a:schemeClr val="tx1"/>
            </a:solidFill>
            <a:miter/>
          </a:ln>
        </p:spPr>
        <p:style>
          <a:lnRef idx="0"/>
          <a:fillRef idx="0"/>
          <a:effectRef idx="0"/>
          <a:fontRef idx="minor"/>
        </p:style>
      </p:sp>
      <p:sp>
        <p:nvSpPr>
          <p:cNvPr id="305" name="CustomShape 127"/>
          <p:cNvSpPr/>
          <p:nvPr/>
        </p:nvSpPr>
        <p:spPr>
          <a:xfrm>
            <a:off x="497052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06" name="CustomShape 128"/>
          <p:cNvSpPr/>
          <p:nvPr/>
        </p:nvSpPr>
        <p:spPr>
          <a:xfrm>
            <a:off x="519912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07" name="CustomShape 129"/>
          <p:cNvSpPr/>
          <p:nvPr/>
        </p:nvSpPr>
        <p:spPr>
          <a:xfrm>
            <a:off x="542772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08" name="CustomShape 130"/>
          <p:cNvSpPr/>
          <p:nvPr/>
        </p:nvSpPr>
        <p:spPr>
          <a:xfrm>
            <a:off x="565632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09" name="CustomShape 131"/>
          <p:cNvSpPr/>
          <p:nvPr/>
        </p:nvSpPr>
        <p:spPr>
          <a:xfrm>
            <a:off x="588492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10" name="CustomShape 132"/>
          <p:cNvSpPr/>
          <p:nvPr/>
        </p:nvSpPr>
        <p:spPr>
          <a:xfrm>
            <a:off x="6105600" y="2795760"/>
            <a:ext cx="228240" cy="228240"/>
          </a:xfrm>
          <a:prstGeom prst="rect">
            <a:avLst/>
          </a:prstGeom>
          <a:solidFill>
            <a:schemeClr val="bg1"/>
          </a:solidFill>
          <a:ln w="12600">
            <a:solidFill>
              <a:schemeClr val="tx1"/>
            </a:solidFill>
            <a:miter/>
          </a:ln>
        </p:spPr>
        <p:style>
          <a:lnRef idx="0"/>
          <a:fillRef idx="0"/>
          <a:effectRef idx="0"/>
          <a:fontRef idx="minor"/>
        </p:style>
      </p:sp>
      <p:sp>
        <p:nvSpPr>
          <p:cNvPr id="311" name="CustomShape 133"/>
          <p:cNvSpPr/>
          <p:nvPr/>
        </p:nvSpPr>
        <p:spPr>
          <a:xfrm>
            <a:off x="497052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2" name="CustomShape 134"/>
          <p:cNvSpPr/>
          <p:nvPr/>
        </p:nvSpPr>
        <p:spPr>
          <a:xfrm>
            <a:off x="519912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3" name="CustomShape 135"/>
          <p:cNvSpPr/>
          <p:nvPr/>
        </p:nvSpPr>
        <p:spPr>
          <a:xfrm>
            <a:off x="542772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4" name="CustomShape 136"/>
          <p:cNvSpPr/>
          <p:nvPr/>
        </p:nvSpPr>
        <p:spPr>
          <a:xfrm>
            <a:off x="565632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5" name="CustomShape 137"/>
          <p:cNvSpPr/>
          <p:nvPr/>
        </p:nvSpPr>
        <p:spPr>
          <a:xfrm>
            <a:off x="588492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6" name="CustomShape 138"/>
          <p:cNvSpPr/>
          <p:nvPr/>
        </p:nvSpPr>
        <p:spPr>
          <a:xfrm>
            <a:off x="6105600" y="3021120"/>
            <a:ext cx="228240" cy="228240"/>
          </a:xfrm>
          <a:prstGeom prst="rect">
            <a:avLst/>
          </a:prstGeom>
          <a:solidFill>
            <a:schemeClr val="bg1"/>
          </a:solidFill>
          <a:ln w="12600">
            <a:solidFill>
              <a:schemeClr val="tx1"/>
            </a:solidFill>
            <a:miter/>
          </a:ln>
        </p:spPr>
        <p:style>
          <a:lnRef idx="0"/>
          <a:fillRef idx="0"/>
          <a:effectRef idx="0"/>
          <a:fontRef idx="minor"/>
        </p:style>
      </p:sp>
      <p:sp>
        <p:nvSpPr>
          <p:cNvPr id="317" name="CustomShape 139"/>
          <p:cNvSpPr/>
          <p:nvPr/>
        </p:nvSpPr>
        <p:spPr>
          <a:xfrm>
            <a:off x="497052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18" name="CustomShape 140"/>
          <p:cNvSpPr/>
          <p:nvPr/>
        </p:nvSpPr>
        <p:spPr>
          <a:xfrm>
            <a:off x="519912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19" name="CustomShape 141"/>
          <p:cNvSpPr/>
          <p:nvPr/>
        </p:nvSpPr>
        <p:spPr>
          <a:xfrm>
            <a:off x="542772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20" name="CustomShape 142"/>
          <p:cNvSpPr/>
          <p:nvPr/>
        </p:nvSpPr>
        <p:spPr>
          <a:xfrm>
            <a:off x="565632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21" name="CustomShape 143"/>
          <p:cNvSpPr/>
          <p:nvPr/>
        </p:nvSpPr>
        <p:spPr>
          <a:xfrm>
            <a:off x="588492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22" name="CustomShape 144"/>
          <p:cNvSpPr/>
          <p:nvPr/>
        </p:nvSpPr>
        <p:spPr>
          <a:xfrm>
            <a:off x="6105600" y="3249720"/>
            <a:ext cx="228240" cy="228240"/>
          </a:xfrm>
          <a:prstGeom prst="rect">
            <a:avLst/>
          </a:prstGeom>
          <a:solidFill>
            <a:schemeClr val="bg1"/>
          </a:solidFill>
          <a:ln w="12600">
            <a:solidFill>
              <a:schemeClr val="tx1"/>
            </a:solidFill>
            <a:miter/>
          </a:ln>
        </p:spPr>
        <p:style>
          <a:lnRef idx="0"/>
          <a:fillRef idx="0"/>
          <a:effectRef idx="0"/>
          <a:fontRef idx="minor"/>
        </p:style>
      </p:sp>
      <p:sp>
        <p:nvSpPr>
          <p:cNvPr id="323" name="CustomShape 145"/>
          <p:cNvSpPr/>
          <p:nvPr/>
        </p:nvSpPr>
        <p:spPr>
          <a:xfrm>
            <a:off x="497052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4" name="CustomShape 146"/>
          <p:cNvSpPr/>
          <p:nvPr/>
        </p:nvSpPr>
        <p:spPr>
          <a:xfrm>
            <a:off x="519912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5" name="CustomShape 147"/>
          <p:cNvSpPr/>
          <p:nvPr/>
        </p:nvSpPr>
        <p:spPr>
          <a:xfrm>
            <a:off x="542772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6" name="CustomShape 148"/>
          <p:cNvSpPr/>
          <p:nvPr/>
        </p:nvSpPr>
        <p:spPr>
          <a:xfrm>
            <a:off x="565632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7" name="CustomShape 149"/>
          <p:cNvSpPr/>
          <p:nvPr/>
        </p:nvSpPr>
        <p:spPr>
          <a:xfrm>
            <a:off x="588492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8" name="CustomShape 150"/>
          <p:cNvSpPr/>
          <p:nvPr/>
        </p:nvSpPr>
        <p:spPr>
          <a:xfrm>
            <a:off x="6105600" y="3475080"/>
            <a:ext cx="228240" cy="228240"/>
          </a:xfrm>
          <a:prstGeom prst="rect">
            <a:avLst/>
          </a:prstGeom>
          <a:solidFill>
            <a:schemeClr val="bg1"/>
          </a:solidFill>
          <a:ln w="12600">
            <a:solidFill>
              <a:schemeClr val="tx1"/>
            </a:solidFill>
            <a:miter/>
          </a:ln>
        </p:spPr>
        <p:style>
          <a:lnRef idx="0"/>
          <a:fillRef idx="0"/>
          <a:effectRef idx="0"/>
          <a:fontRef idx="minor"/>
        </p:style>
      </p:sp>
      <p:sp>
        <p:nvSpPr>
          <p:cNvPr id="329" name="CustomShape 151"/>
          <p:cNvSpPr/>
          <p:nvPr/>
        </p:nvSpPr>
        <p:spPr>
          <a:xfrm>
            <a:off x="497052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0" name="CustomShape 152"/>
          <p:cNvSpPr/>
          <p:nvPr/>
        </p:nvSpPr>
        <p:spPr>
          <a:xfrm>
            <a:off x="519912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1" name="CustomShape 153"/>
          <p:cNvSpPr/>
          <p:nvPr/>
        </p:nvSpPr>
        <p:spPr>
          <a:xfrm>
            <a:off x="542772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2" name="CustomShape 154"/>
          <p:cNvSpPr/>
          <p:nvPr/>
        </p:nvSpPr>
        <p:spPr>
          <a:xfrm>
            <a:off x="565632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3" name="CustomShape 155"/>
          <p:cNvSpPr/>
          <p:nvPr/>
        </p:nvSpPr>
        <p:spPr>
          <a:xfrm>
            <a:off x="588492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4" name="CustomShape 156"/>
          <p:cNvSpPr/>
          <p:nvPr/>
        </p:nvSpPr>
        <p:spPr>
          <a:xfrm>
            <a:off x="6105600" y="3706920"/>
            <a:ext cx="228240" cy="228240"/>
          </a:xfrm>
          <a:prstGeom prst="rect">
            <a:avLst/>
          </a:prstGeom>
          <a:solidFill>
            <a:schemeClr val="bg1"/>
          </a:solidFill>
          <a:ln w="12600">
            <a:solidFill>
              <a:schemeClr val="tx1"/>
            </a:solidFill>
            <a:miter/>
          </a:ln>
        </p:spPr>
        <p:style>
          <a:lnRef idx="0"/>
          <a:fillRef idx="0"/>
          <a:effectRef idx="0"/>
          <a:fontRef idx="minor"/>
        </p:style>
      </p:sp>
      <p:sp>
        <p:nvSpPr>
          <p:cNvPr id="335" name="CustomShape 157"/>
          <p:cNvSpPr/>
          <p:nvPr/>
        </p:nvSpPr>
        <p:spPr>
          <a:xfrm>
            <a:off x="497052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36" name="CustomShape 158"/>
          <p:cNvSpPr/>
          <p:nvPr/>
        </p:nvSpPr>
        <p:spPr>
          <a:xfrm>
            <a:off x="519912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37" name="CustomShape 159"/>
          <p:cNvSpPr/>
          <p:nvPr/>
        </p:nvSpPr>
        <p:spPr>
          <a:xfrm>
            <a:off x="542772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38" name="CustomShape 160"/>
          <p:cNvSpPr/>
          <p:nvPr/>
        </p:nvSpPr>
        <p:spPr>
          <a:xfrm>
            <a:off x="565632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39" name="CustomShape 161"/>
          <p:cNvSpPr/>
          <p:nvPr/>
        </p:nvSpPr>
        <p:spPr>
          <a:xfrm>
            <a:off x="588492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40" name="CustomShape 162"/>
          <p:cNvSpPr/>
          <p:nvPr/>
        </p:nvSpPr>
        <p:spPr>
          <a:xfrm>
            <a:off x="6105600" y="3932280"/>
            <a:ext cx="228240" cy="228240"/>
          </a:xfrm>
          <a:prstGeom prst="rect">
            <a:avLst/>
          </a:prstGeom>
          <a:solidFill>
            <a:schemeClr val="bg1"/>
          </a:solidFill>
          <a:ln w="12600">
            <a:solidFill>
              <a:schemeClr val="tx1"/>
            </a:solidFill>
            <a:miter/>
          </a:ln>
        </p:spPr>
        <p:style>
          <a:lnRef idx="0"/>
          <a:fillRef idx="0"/>
          <a:effectRef idx="0"/>
          <a:fontRef idx="minor"/>
        </p:style>
      </p:sp>
      <p:sp>
        <p:nvSpPr>
          <p:cNvPr id="341" name="CustomShape 163"/>
          <p:cNvSpPr/>
          <p:nvPr/>
        </p:nvSpPr>
        <p:spPr>
          <a:xfrm>
            <a:off x="270828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2" name="CustomShape 164"/>
          <p:cNvSpPr/>
          <p:nvPr/>
        </p:nvSpPr>
        <p:spPr>
          <a:xfrm>
            <a:off x="293688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3" name="CustomShape 165"/>
          <p:cNvSpPr/>
          <p:nvPr/>
        </p:nvSpPr>
        <p:spPr>
          <a:xfrm>
            <a:off x="316548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4" name="CustomShape 166"/>
          <p:cNvSpPr/>
          <p:nvPr/>
        </p:nvSpPr>
        <p:spPr>
          <a:xfrm>
            <a:off x="339408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5" name="CustomShape 167"/>
          <p:cNvSpPr/>
          <p:nvPr/>
        </p:nvSpPr>
        <p:spPr>
          <a:xfrm>
            <a:off x="362268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6" name="CustomShape 168"/>
          <p:cNvSpPr/>
          <p:nvPr/>
        </p:nvSpPr>
        <p:spPr>
          <a:xfrm>
            <a:off x="384336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7" name="CustomShape 169"/>
          <p:cNvSpPr/>
          <p:nvPr/>
        </p:nvSpPr>
        <p:spPr>
          <a:xfrm>
            <a:off x="407196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8" name="CustomShape 170"/>
          <p:cNvSpPr/>
          <p:nvPr/>
        </p:nvSpPr>
        <p:spPr>
          <a:xfrm>
            <a:off x="430056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49" name="CustomShape 171"/>
          <p:cNvSpPr/>
          <p:nvPr/>
        </p:nvSpPr>
        <p:spPr>
          <a:xfrm>
            <a:off x="452916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50" name="CustomShape 172"/>
          <p:cNvSpPr/>
          <p:nvPr/>
        </p:nvSpPr>
        <p:spPr>
          <a:xfrm>
            <a:off x="474984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51" name="CustomShape 173"/>
          <p:cNvSpPr/>
          <p:nvPr/>
        </p:nvSpPr>
        <p:spPr>
          <a:xfrm>
            <a:off x="270828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2" name="CustomShape 174"/>
          <p:cNvSpPr/>
          <p:nvPr/>
        </p:nvSpPr>
        <p:spPr>
          <a:xfrm>
            <a:off x="293688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3" name="CustomShape 175"/>
          <p:cNvSpPr/>
          <p:nvPr/>
        </p:nvSpPr>
        <p:spPr>
          <a:xfrm>
            <a:off x="316548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4" name="CustomShape 176"/>
          <p:cNvSpPr/>
          <p:nvPr/>
        </p:nvSpPr>
        <p:spPr>
          <a:xfrm>
            <a:off x="339408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5" name="CustomShape 177"/>
          <p:cNvSpPr/>
          <p:nvPr/>
        </p:nvSpPr>
        <p:spPr>
          <a:xfrm>
            <a:off x="362268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6" name="CustomShape 178"/>
          <p:cNvSpPr/>
          <p:nvPr/>
        </p:nvSpPr>
        <p:spPr>
          <a:xfrm>
            <a:off x="384336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7" name="CustomShape 179"/>
          <p:cNvSpPr/>
          <p:nvPr/>
        </p:nvSpPr>
        <p:spPr>
          <a:xfrm>
            <a:off x="407196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8" name="CustomShape 180"/>
          <p:cNvSpPr/>
          <p:nvPr/>
        </p:nvSpPr>
        <p:spPr>
          <a:xfrm>
            <a:off x="430056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59" name="CustomShape 181"/>
          <p:cNvSpPr/>
          <p:nvPr/>
        </p:nvSpPr>
        <p:spPr>
          <a:xfrm>
            <a:off x="452916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60" name="CustomShape 182"/>
          <p:cNvSpPr/>
          <p:nvPr/>
        </p:nvSpPr>
        <p:spPr>
          <a:xfrm>
            <a:off x="474984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61" name="CustomShape 183"/>
          <p:cNvSpPr/>
          <p:nvPr/>
        </p:nvSpPr>
        <p:spPr>
          <a:xfrm>
            <a:off x="270828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2" name="CustomShape 184"/>
          <p:cNvSpPr/>
          <p:nvPr/>
        </p:nvSpPr>
        <p:spPr>
          <a:xfrm>
            <a:off x="293688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3" name="CustomShape 185"/>
          <p:cNvSpPr/>
          <p:nvPr/>
        </p:nvSpPr>
        <p:spPr>
          <a:xfrm>
            <a:off x="316548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4" name="CustomShape 186"/>
          <p:cNvSpPr/>
          <p:nvPr/>
        </p:nvSpPr>
        <p:spPr>
          <a:xfrm>
            <a:off x="339408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5" name="CustomShape 187"/>
          <p:cNvSpPr/>
          <p:nvPr/>
        </p:nvSpPr>
        <p:spPr>
          <a:xfrm>
            <a:off x="362268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6" name="CustomShape 188"/>
          <p:cNvSpPr/>
          <p:nvPr/>
        </p:nvSpPr>
        <p:spPr>
          <a:xfrm>
            <a:off x="384336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7" name="CustomShape 189"/>
          <p:cNvSpPr/>
          <p:nvPr/>
        </p:nvSpPr>
        <p:spPr>
          <a:xfrm>
            <a:off x="407196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8" name="CustomShape 190"/>
          <p:cNvSpPr/>
          <p:nvPr/>
        </p:nvSpPr>
        <p:spPr>
          <a:xfrm>
            <a:off x="430056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69" name="CustomShape 191"/>
          <p:cNvSpPr/>
          <p:nvPr/>
        </p:nvSpPr>
        <p:spPr>
          <a:xfrm>
            <a:off x="452916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70" name="CustomShape 192"/>
          <p:cNvSpPr/>
          <p:nvPr/>
        </p:nvSpPr>
        <p:spPr>
          <a:xfrm>
            <a:off x="474984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371" name="CustomShape 193"/>
          <p:cNvSpPr/>
          <p:nvPr/>
        </p:nvSpPr>
        <p:spPr>
          <a:xfrm>
            <a:off x="270828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2" name="CustomShape 194"/>
          <p:cNvSpPr/>
          <p:nvPr/>
        </p:nvSpPr>
        <p:spPr>
          <a:xfrm>
            <a:off x="293688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3" name="CustomShape 195"/>
          <p:cNvSpPr/>
          <p:nvPr/>
        </p:nvSpPr>
        <p:spPr>
          <a:xfrm>
            <a:off x="316548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4" name="CustomShape 196"/>
          <p:cNvSpPr/>
          <p:nvPr/>
        </p:nvSpPr>
        <p:spPr>
          <a:xfrm>
            <a:off x="339408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5" name="CustomShape 197"/>
          <p:cNvSpPr/>
          <p:nvPr/>
        </p:nvSpPr>
        <p:spPr>
          <a:xfrm>
            <a:off x="362268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6" name="CustomShape 198"/>
          <p:cNvSpPr/>
          <p:nvPr/>
        </p:nvSpPr>
        <p:spPr>
          <a:xfrm>
            <a:off x="384336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7" name="CustomShape 199"/>
          <p:cNvSpPr/>
          <p:nvPr/>
        </p:nvSpPr>
        <p:spPr>
          <a:xfrm>
            <a:off x="407196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8" name="CustomShape 200"/>
          <p:cNvSpPr/>
          <p:nvPr/>
        </p:nvSpPr>
        <p:spPr>
          <a:xfrm>
            <a:off x="430056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79" name="CustomShape 201"/>
          <p:cNvSpPr/>
          <p:nvPr/>
        </p:nvSpPr>
        <p:spPr>
          <a:xfrm>
            <a:off x="452916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80" name="CustomShape 202"/>
          <p:cNvSpPr/>
          <p:nvPr/>
        </p:nvSpPr>
        <p:spPr>
          <a:xfrm>
            <a:off x="474984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381" name="CustomShape 203"/>
          <p:cNvSpPr/>
          <p:nvPr/>
        </p:nvSpPr>
        <p:spPr>
          <a:xfrm>
            <a:off x="270828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2" name="CustomShape 204"/>
          <p:cNvSpPr/>
          <p:nvPr/>
        </p:nvSpPr>
        <p:spPr>
          <a:xfrm>
            <a:off x="293688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3" name="CustomShape 205"/>
          <p:cNvSpPr/>
          <p:nvPr/>
        </p:nvSpPr>
        <p:spPr>
          <a:xfrm>
            <a:off x="316548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4" name="CustomShape 206"/>
          <p:cNvSpPr/>
          <p:nvPr/>
        </p:nvSpPr>
        <p:spPr>
          <a:xfrm>
            <a:off x="339408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5" name="CustomShape 207"/>
          <p:cNvSpPr/>
          <p:nvPr/>
        </p:nvSpPr>
        <p:spPr>
          <a:xfrm>
            <a:off x="362268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6" name="CustomShape 208"/>
          <p:cNvSpPr/>
          <p:nvPr/>
        </p:nvSpPr>
        <p:spPr>
          <a:xfrm>
            <a:off x="384336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7" name="CustomShape 209"/>
          <p:cNvSpPr/>
          <p:nvPr/>
        </p:nvSpPr>
        <p:spPr>
          <a:xfrm>
            <a:off x="407196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8" name="CustomShape 210"/>
          <p:cNvSpPr/>
          <p:nvPr/>
        </p:nvSpPr>
        <p:spPr>
          <a:xfrm>
            <a:off x="430056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89" name="CustomShape 211"/>
          <p:cNvSpPr/>
          <p:nvPr/>
        </p:nvSpPr>
        <p:spPr>
          <a:xfrm>
            <a:off x="452916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90" name="CustomShape 212"/>
          <p:cNvSpPr/>
          <p:nvPr/>
        </p:nvSpPr>
        <p:spPr>
          <a:xfrm>
            <a:off x="474984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391" name="CustomShape 213"/>
          <p:cNvSpPr/>
          <p:nvPr/>
        </p:nvSpPr>
        <p:spPr>
          <a:xfrm>
            <a:off x="497052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2" name="CustomShape 214"/>
          <p:cNvSpPr/>
          <p:nvPr/>
        </p:nvSpPr>
        <p:spPr>
          <a:xfrm>
            <a:off x="519912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3" name="CustomShape 215"/>
          <p:cNvSpPr/>
          <p:nvPr/>
        </p:nvSpPr>
        <p:spPr>
          <a:xfrm>
            <a:off x="542772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4" name="CustomShape 216"/>
          <p:cNvSpPr/>
          <p:nvPr/>
        </p:nvSpPr>
        <p:spPr>
          <a:xfrm>
            <a:off x="565632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5" name="CustomShape 217"/>
          <p:cNvSpPr/>
          <p:nvPr/>
        </p:nvSpPr>
        <p:spPr>
          <a:xfrm>
            <a:off x="588492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6" name="CustomShape 218"/>
          <p:cNvSpPr/>
          <p:nvPr/>
        </p:nvSpPr>
        <p:spPr>
          <a:xfrm>
            <a:off x="6105600" y="4157640"/>
            <a:ext cx="228240" cy="228240"/>
          </a:xfrm>
          <a:prstGeom prst="rect">
            <a:avLst/>
          </a:prstGeom>
          <a:solidFill>
            <a:schemeClr val="bg1"/>
          </a:solidFill>
          <a:ln w="12600">
            <a:solidFill>
              <a:schemeClr val="tx1"/>
            </a:solidFill>
            <a:miter/>
          </a:ln>
        </p:spPr>
        <p:style>
          <a:lnRef idx="0"/>
          <a:fillRef idx="0"/>
          <a:effectRef idx="0"/>
          <a:fontRef idx="minor"/>
        </p:style>
      </p:sp>
      <p:sp>
        <p:nvSpPr>
          <p:cNvPr id="397" name="CustomShape 219"/>
          <p:cNvSpPr/>
          <p:nvPr/>
        </p:nvSpPr>
        <p:spPr>
          <a:xfrm>
            <a:off x="497052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98" name="CustomShape 220"/>
          <p:cNvSpPr/>
          <p:nvPr/>
        </p:nvSpPr>
        <p:spPr>
          <a:xfrm>
            <a:off x="519912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399" name="CustomShape 221"/>
          <p:cNvSpPr/>
          <p:nvPr/>
        </p:nvSpPr>
        <p:spPr>
          <a:xfrm>
            <a:off x="542772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400" name="CustomShape 222"/>
          <p:cNvSpPr/>
          <p:nvPr/>
        </p:nvSpPr>
        <p:spPr>
          <a:xfrm>
            <a:off x="565632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401" name="CustomShape 223"/>
          <p:cNvSpPr/>
          <p:nvPr/>
        </p:nvSpPr>
        <p:spPr>
          <a:xfrm>
            <a:off x="588492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402" name="CustomShape 224"/>
          <p:cNvSpPr/>
          <p:nvPr/>
        </p:nvSpPr>
        <p:spPr>
          <a:xfrm>
            <a:off x="6105600" y="4383000"/>
            <a:ext cx="228240" cy="228240"/>
          </a:xfrm>
          <a:prstGeom prst="rect">
            <a:avLst/>
          </a:prstGeom>
          <a:solidFill>
            <a:schemeClr val="bg1"/>
          </a:solidFill>
          <a:ln w="12600">
            <a:solidFill>
              <a:schemeClr val="tx1"/>
            </a:solidFill>
            <a:miter/>
          </a:ln>
        </p:spPr>
        <p:style>
          <a:lnRef idx="0"/>
          <a:fillRef idx="0"/>
          <a:effectRef idx="0"/>
          <a:fontRef idx="minor"/>
        </p:style>
      </p:sp>
      <p:sp>
        <p:nvSpPr>
          <p:cNvPr id="403" name="CustomShape 225"/>
          <p:cNvSpPr/>
          <p:nvPr/>
        </p:nvSpPr>
        <p:spPr>
          <a:xfrm>
            <a:off x="497052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4" name="CustomShape 226"/>
          <p:cNvSpPr/>
          <p:nvPr/>
        </p:nvSpPr>
        <p:spPr>
          <a:xfrm>
            <a:off x="519912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5" name="CustomShape 227"/>
          <p:cNvSpPr/>
          <p:nvPr/>
        </p:nvSpPr>
        <p:spPr>
          <a:xfrm>
            <a:off x="542772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6" name="CustomShape 228"/>
          <p:cNvSpPr/>
          <p:nvPr/>
        </p:nvSpPr>
        <p:spPr>
          <a:xfrm>
            <a:off x="565632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7" name="CustomShape 229"/>
          <p:cNvSpPr/>
          <p:nvPr/>
        </p:nvSpPr>
        <p:spPr>
          <a:xfrm>
            <a:off x="588492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8" name="CustomShape 230"/>
          <p:cNvSpPr/>
          <p:nvPr/>
        </p:nvSpPr>
        <p:spPr>
          <a:xfrm>
            <a:off x="6105600" y="4611600"/>
            <a:ext cx="228240" cy="228240"/>
          </a:xfrm>
          <a:prstGeom prst="rect">
            <a:avLst/>
          </a:prstGeom>
          <a:solidFill>
            <a:schemeClr val="bg1"/>
          </a:solidFill>
          <a:ln w="12600">
            <a:solidFill>
              <a:schemeClr val="tx1"/>
            </a:solidFill>
            <a:miter/>
          </a:ln>
        </p:spPr>
        <p:style>
          <a:lnRef idx="0"/>
          <a:fillRef idx="0"/>
          <a:effectRef idx="0"/>
          <a:fontRef idx="minor"/>
        </p:style>
      </p:sp>
      <p:sp>
        <p:nvSpPr>
          <p:cNvPr id="409" name="CustomShape 231"/>
          <p:cNvSpPr/>
          <p:nvPr/>
        </p:nvSpPr>
        <p:spPr>
          <a:xfrm>
            <a:off x="497052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0" name="CustomShape 232"/>
          <p:cNvSpPr/>
          <p:nvPr/>
        </p:nvSpPr>
        <p:spPr>
          <a:xfrm>
            <a:off x="519912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1" name="CustomShape 233"/>
          <p:cNvSpPr/>
          <p:nvPr/>
        </p:nvSpPr>
        <p:spPr>
          <a:xfrm>
            <a:off x="542772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2" name="CustomShape 234"/>
          <p:cNvSpPr/>
          <p:nvPr/>
        </p:nvSpPr>
        <p:spPr>
          <a:xfrm>
            <a:off x="565632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3" name="CustomShape 235"/>
          <p:cNvSpPr/>
          <p:nvPr/>
        </p:nvSpPr>
        <p:spPr>
          <a:xfrm>
            <a:off x="588492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4" name="CustomShape 236"/>
          <p:cNvSpPr/>
          <p:nvPr/>
        </p:nvSpPr>
        <p:spPr>
          <a:xfrm>
            <a:off x="6105600" y="4836960"/>
            <a:ext cx="228240" cy="228240"/>
          </a:xfrm>
          <a:prstGeom prst="rect">
            <a:avLst/>
          </a:prstGeom>
          <a:solidFill>
            <a:schemeClr val="bg1"/>
          </a:solidFill>
          <a:ln w="12600">
            <a:solidFill>
              <a:schemeClr val="tx1"/>
            </a:solidFill>
            <a:miter/>
          </a:ln>
        </p:spPr>
        <p:style>
          <a:lnRef idx="0"/>
          <a:fillRef idx="0"/>
          <a:effectRef idx="0"/>
          <a:fontRef idx="minor"/>
        </p:style>
      </p:sp>
      <p:sp>
        <p:nvSpPr>
          <p:cNvPr id="415" name="CustomShape 237"/>
          <p:cNvSpPr/>
          <p:nvPr/>
        </p:nvSpPr>
        <p:spPr>
          <a:xfrm>
            <a:off x="497052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16" name="CustomShape 238"/>
          <p:cNvSpPr/>
          <p:nvPr/>
        </p:nvSpPr>
        <p:spPr>
          <a:xfrm>
            <a:off x="519912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17" name="CustomShape 239"/>
          <p:cNvSpPr/>
          <p:nvPr/>
        </p:nvSpPr>
        <p:spPr>
          <a:xfrm>
            <a:off x="542772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18" name="CustomShape 240"/>
          <p:cNvSpPr/>
          <p:nvPr/>
        </p:nvSpPr>
        <p:spPr>
          <a:xfrm>
            <a:off x="565632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19" name="CustomShape 241"/>
          <p:cNvSpPr/>
          <p:nvPr/>
        </p:nvSpPr>
        <p:spPr>
          <a:xfrm>
            <a:off x="588492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20" name="CustomShape 242"/>
          <p:cNvSpPr/>
          <p:nvPr/>
        </p:nvSpPr>
        <p:spPr>
          <a:xfrm>
            <a:off x="6105600" y="5054760"/>
            <a:ext cx="228240" cy="228240"/>
          </a:xfrm>
          <a:prstGeom prst="rect">
            <a:avLst/>
          </a:prstGeom>
          <a:solidFill>
            <a:schemeClr val="bg1"/>
          </a:solidFill>
          <a:ln w="12600">
            <a:solidFill>
              <a:schemeClr val="tx1"/>
            </a:solidFill>
            <a:miter/>
          </a:ln>
        </p:spPr>
        <p:style>
          <a:lnRef idx="0"/>
          <a:fillRef idx="0"/>
          <a:effectRef idx="0"/>
          <a:fontRef idx="minor"/>
        </p:style>
      </p:sp>
      <p:sp>
        <p:nvSpPr>
          <p:cNvPr id="421" name="Line 243"/>
          <p:cNvSpPr/>
          <p:nvPr/>
        </p:nvSpPr>
        <p:spPr>
          <a:xfrm>
            <a:off x="2707920" y="1898640"/>
            <a:ext cx="3838680" cy="0"/>
          </a:xfrm>
          <a:prstGeom prst="line">
            <a:avLst/>
          </a:prstGeom>
          <a:ln w="25560">
            <a:solidFill>
              <a:schemeClr val="accent2"/>
            </a:solidFill>
            <a:round/>
            <a:headEnd len="med" type="oval" w="med"/>
            <a:tailEnd len="med" type="triangle" w="med"/>
          </a:ln>
        </p:spPr>
        <p:style>
          <a:lnRef idx="0"/>
          <a:fillRef idx="0"/>
          <a:effectRef idx="0"/>
          <a:fontRef idx="minor"/>
        </p:style>
      </p:sp>
      <p:sp>
        <p:nvSpPr>
          <p:cNvPr id="422" name="Line 244"/>
          <p:cNvSpPr/>
          <p:nvPr/>
        </p:nvSpPr>
        <p:spPr>
          <a:xfrm>
            <a:off x="2707920" y="1898640"/>
            <a:ext cx="0" cy="3560760"/>
          </a:xfrm>
          <a:prstGeom prst="line">
            <a:avLst/>
          </a:prstGeom>
          <a:ln w="25560">
            <a:solidFill>
              <a:schemeClr val="accent2"/>
            </a:solidFill>
            <a:round/>
            <a:headEnd len="med" type="oval" w="med"/>
            <a:tailEnd len="med" type="triangle" w="med"/>
          </a:ln>
        </p:spPr>
        <p:style>
          <a:lnRef idx="0"/>
          <a:fillRef idx="0"/>
          <a:effectRef idx="0"/>
          <a:fontRef idx="minor"/>
        </p:style>
      </p:sp>
      <p:sp>
        <p:nvSpPr>
          <p:cNvPr id="423" name="CustomShape 245"/>
          <p:cNvSpPr/>
          <p:nvPr/>
        </p:nvSpPr>
        <p:spPr>
          <a:xfrm>
            <a:off x="2185920" y="1530360"/>
            <a:ext cx="80280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b="1" i="1" lang="en-US" sz="1800" spc="-1" strike="noStrike">
                <a:solidFill>
                  <a:srgbClr val="0033cc"/>
                </a:solidFill>
                <a:uFill>
                  <a:solidFill>
                    <a:srgbClr val="ffffff"/>
                  </a:solidFill>
                </a:uFill>
                <a:latin typeface="Times New Roman"/>
              </a:rPr>
              <a:t>Origin</a:t>
            </a:r>
            <a:endParaRPr/>
          </a:p>
        </p:txBody>
      </p:sp>
      <p:sp>
        <p:nvSpPr>
          <p:cNvPr id="424" name="CustomShape 246"/>
          <p:cNvSpPr/>
          <p:nvPr/>
        </p:nvSpPr>
        <p:spPr>
          <a:xfrm>
            <a:off x="6325560" y="1531800"/>
            <a:ext cx="29556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b="1" i="1" lang="en-US" sz="1800" spc="-1" strike="noStrike">
                <a:solidFill>
                  <a:srgbClr val="0033cc"/>
                </a:solidFill>
                <a:uFill>
                  <a:solidFill>
                    <a:srgbClr val="ffffff"/>
                  </a:solidFill>
                </a:uFill>
                <a:latin typeface="Times New Roman"/>
              </a:rPr>
              <a:t>x</a:t>
            </a:r>
            <a:endParaRPr/>
          </a:p>
        </p:txBody>
      </p:sp>
      <p:sp>
        <p:nvSpPr>
          <p:cNvPr id="425" name="CustomShape 247"/>
          <p:cNvSpPr/>
          <p:nvPr/>
        </p:nvSpPr>
        <p:spPr>
          <a:xfrm>
            <a:off x="2425320" y="5245200"/>
            <a:ext cx="28332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b="1" i="1" lang="en-US" sz="1800" spc="-1" strike="noStrike">
                <a:solidFill>
                  <a:srgbClr val="0033cc"/>
                </a:solidFill>
                <a:uFill>
                  <a:solidFill>
                    <a:srgbClr val="ffffff"/>
                  </a:solidFill>
                </a:uFill>
                <a:latin typeface="Times New Roman"/>
              </a:rPr>
              <a:t>y</a:t>
            </a:r>
            <a:endParaRPr/>
          </a:p>
        </p:txBody>
      </p:sp>
      <p:sp>
        <p:nvSpPr>
          <p:cNvPr id="426" name="CustomShape 248"/>
          <p:cNvSpPr/>
          <p:nvPr/>
        </p:nvSpPr>
        <p:spPr>
          <a:xfrm>
            <a:off x="4981680" y="5272200"/>
            <a:ext cx="145368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b="1" i="1" lang="en-US" sz="1800" spc="-1" strike="noStrike">
                <a:solidFill>
                  <a:srgbClr val="0033cc"/>
                </a:solidFill>
                <a:uFill>
                  <a:solidFill>
                    <a:srgbClr val="ffffff"/>
                  </a:solidFill>
                </a:uFill>
                <a:latin typeface="Times New Roman"/>
              </a:rPr>
              <a:t>Image f (x, y)</a:t>
            </a:r>
            <a:endParaRPr/>
          </a:p>
        </p:txBody>
      </p:sp>
      <p:sp>
        <p:nvSpPr>
          <p:cNvPr id="427" name="CustomShape 249"/>
          <p:cNvSpPr/>
          <p:nvPr/>
        </p:nvSpPr>
        <p:spPr>
          <a:xfrm>
            <a:off x="2701800" y="189072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28" name="CustomShape 250"/>
          <p:cNvSpPr/>
          <p:nvPr/>
        </p:nvSpPr>
        <p:spPr>
          <a:xfrm>
            <a:off x="2476440" y="166536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29" name="CustomShape 251"/>
          <p:cNvSpPr/>
          <p:nvPr/>
        </p:nvSpPr>
        <p:spPr>
          <a:xfrm>
            <a:off x="2476440" y="189720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30" name="CustomShape 252"/>
          <p:cNvSpPr/>
          <p:nvPr/>
        </p:nvSpPr>
        <p:spPr>
          <a:xfrm>
            <a:off x="2476440" y="212256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31" name="CustomShape 253"/>
          <p:cNvSpPr/>
          <p:nvPr/>
        </p:nvSpPr>
        <p:spPr>
          <a:xfrm>
            <a:off x="2697120" y="166536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32" name="CustomShape 254"/>
          <p:cNvSpPr/>
          <p:nvPr/>
        </p:nvSpPr>
        <p:spPr>
          <a:xfrm>
            <a:off x="2925720" y="166536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33" name="CustomShape 255"/>
          <p:cNvSpPr/>
          <p:nvPr/>
        </p:nvSpPr>
        <p:spPr>
          <a:xfrm>
            <a:off x="2925720" y="1897200"/>
            <a:ext cx="228240" cy="228240"/>
          </a:xfrm>
          <a:prstGeom prst="rect">
            <a:avLst/>
          </a:prstGeom>
          <a:solidFill>
            <a:schemeClr val="bg1"/>
          </a:solidFill>
          <a:ln w="25560">
            <a:solidFill>
              <a:schemeClr val="tx1"/>
            </a:solidFill>
            <a:miter/>
          </a:ln>
        </p:spPr>
        <p:style>
          <a:lnRef idx="0"/>
          <a:fillRef idx="0"/>
          <a:effectRef idx="0"/>
          <a:fontRef idx="minor"/>
        </p:style>
      </p:sp>
      <p:sp>
        <p:nvSpPr>
          <p:cNvPr id="434" name="CustomShape 256"/>
          <p:cNvSpPr/>
          <p:nvPr/>
        </p:nvSpPr>
        <p:spPr>
          <a:xfrm>
            <a:off x="2697120" y="2122560"/>
            <a:ext cx="228240" cy="228240"/>
          </a:xfrm>
          <a:prstGeom prst="rect">
            <a:avLst/>
          </a:prstGeom>
          <a:solidFill>
            <a:schemeClr val="bg1"/>
          </a:solidFill>
          <a:ln w="25560">
            <a:solidFill>
              <a:schemeClr val="tx1"/>
            </a:solidFill>
            <a:miter/>
          </a:ln>
        </p:spPr>
        <p:style>
          <a:lnRef idx="0"/>
          <a:fillRef idx="0"/>
          <a:effectRef idx="0"/>
          <a:fontRef idx="minor"/>
        </p:style>
      </p:sp>
      <p:sp>
        <p:nvSpPr>
          <p:cNvPr id="435" name="CustomShape 257"/>
          <p:cNvSpPr/>
          <p:nvPr/>
        </p:nvSpPr>
        <p:spPr>
          <a:xfrm>
            <a:off x="2925720" y="2122560"/>
            <a:ext cx="228240" cy="228240"/>
          </a:xfrm>
          <a:prstGeom prst="rect">
            <a:avLst/>
          </a:prstGeom>
          <a:solidFill>
            <a:schemeClr val="bg1"/>
          </a:solidFill>
          <a:ln w="25560">
            <a:solidFill>
              <a:schemeClr val="tx1"/>
            </a:solidFill>
            <a:miter/>
          </a:ln>
        </p:spPr>
        <p:style>
          <a:lnRef idx="0"/>
          <a:fillRef idx="0"/>
          <a:effectRef idx="0"/>
          <a:fontRef idx="minor"/>
        </p:style>
      </p:sp>
      <p:sp>
        <p:nvSpPr>
          <p:cNvPr id="436" name="CustomShape 258"/>
          <p:cNvSpPr/>
          <p:nvPr/>
        </p:nvSpPr>
        <p:spPr>
          <a:xfrm>
            <a:off x="6108840" y="370692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37" name="CustomShape 259"/>
          <p:cNvSpPr/>
          <p:nvPr/>
        </p:nvSpPr>
        <p:spPr>
          <a:xfrm>
            <a:off x="5883120" y="348156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38" name="CustomShape 260"/>
          <p:cNvSpPr/>
          <p:nvPr/>
        </p:nvSpPr>
        <p:spPr>
          <a:xfrm>
            <a:off x="5883120" y="371304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39" name="CustomShape 261"/>
          <p:cNvSpPr/>
          <p:nvPr/>
        </p:nvSpPr>
        <p:spPr>
          <a:xfrm>
            <a:off x="5883120" y="393876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40" name="CustomShape 262"/>
          <p:cNvSpPr/>
          <p:nvPr/>
        </p:nvSpPr>
        <p:spPr>
          <a:xfrm>
            <a:off x="6103800" y="348156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41" name="CustomShape 263"/>
          <p:cNvSpPr/>
          <p:nvPr/>
        </p:nvSpPr>
        <p:spPr>
          <a:xfrm>
            <a:off x="6332400" y="348156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42" name="CustomShape 264"/>
          <p:cNvSpPr/>
          <p:nvPr/>
        </p:nvSpPr>
        <p:spPr>
          <a:xfrm>
            <a:off x="6332400" y="371304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43" name="CustomShape 265"/>
          <p:cNvSpPr/>
          <p:nvPr/>
        </p:nvSpPr>
        <p:spPr>
          <a:xfrm>
            <a:off x="6103800" y="3938760"/>
            <a:ext cx="228240" cy="228240"/>
          </a:xfrm>
          <a:prstGeom prst="rect">
            <a:avLst/>
          </a:prstGeom>
          <a:solidFill>
            <a:schemeClr val="bg1"/>
          </a:solidFill>
          <a:ln w="25560">
            <a:solidFill>
              <a:schemeClr val="tx1"/>
            </a:solidFill>
            <a:miter/>
          </a:ln>
        </p:spPr>
        <p:style>
          <a:lnRef idx="0"/>
          <a:fillRef idx="0"/>
          <a:effectRef idx="0"/>
          <a:fontRef idx="minor"/>
        </p:style>
      </p:sp>
      <p:sp>
        <p:nvSpPr>
          <p:cNvPr id="444" name="CustomShape 266"/>
          <p:cNvSpPr/>
          <p:nvPr/>
        </p:nvSpPr>
        <p:spPr>
          <a:xfrm>
            <a:off x="6332400" y="393876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45" name="CustomShape 267"/>
          <p:cNvSpPr/>
          <p:nvPr/>
        </p:nvSpPr>
        <p:spPr>
          <a:xfrm>
            <a:off x="4068720" y="506088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46" name="CustomShape 268"/>
          <p:cNvSpPr/>
          <p:nvPr/>
        </p:nvSpPr>
        <p:spPr>
          <a:xfrm>
            <a:off x="3843360" y="483552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47" name="CustomShape 269"/>
          <p:cNvSpPr/>
          <p:nvPr/>
        </p:nvSpPr>
        <p:spPr>
          <a:xfrm>
            <a:off x="3843360" y="506736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48" name="CustomShape 270"/>
          <p:cNvSpPr/>
          <p:nvPr/>
        </p:nvSpPr>
        <p:spPr>
          <a:xfrm>
            <a:off x="3843360" y="529272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49" name="CustomShape 271"/>
          <p:cNvSpPr/>
          <p:nvPr/>
        </p:nvSpPr>
        <p:spPr>
          <a:xfrm>
            <a:off x="4064040" y="483552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50" name="CustomShape 272"/>
          <p:cNvSpPr/>
          <p:nvPr/>
        </p:nvSpPr>
        <p:spPr>
          <a:xfrm>
            <a:off x="4292640" y="483552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51" name="CustomShape 273"/>
          <p:cNvSpPr/>
          <p:nvPr/>
        </p:nvSpPr>
        <p:spPr>
          <a:xfrm>
            <a:off x="4292640" y="5067360"/>
            <a:ext cx="228240" cy="228240"/>
          </a:xfrm>
          <a:prstGeom prst="rect">
            <a:avLst/>
          </a:prstGeom>
          <a:solidFill>
            <a:schemeClr val="bg1"/>
          </a:solidFill>
          <a:ln w="25560">
            <a:solidFill>
              <a:schemeClr val="tx1"/>
            </a:solidFill>
            <a:miter/>
          </a:ln>
        </p:spPr>
        <p:style>
          <a:lnRef idx="0"/>
          <a:fillRef idx="0"/>
          <a:effectRef idx="0"/>
          <a:fontRef idx="minor"/>
        </p:style>
      </p:sp>
      <p:sp>
        <p:nvSpPr>
          <p:cNvPr id="452" name="CustomShape 274"/>
          <p:cNvSpPr/>
          <p:nvPr/>
        </p:nvSpPr>
        <p:spPr>
          <a:xfrm>
            <a:off x="4064040" y="529272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53" name="CustomShape 275"/>
          <p:cNvSpPr/>
          <p:nvPr/>
        </p:nvSpPr>
        <p:spPr>
          <a:xfrm>
            <a:off x="4292640" y="529272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54" name="CustomShape 276"/>
          <p:cNvSpPr/>
          <p:nvPr/>
        </p:nvSpPr>
        <p:spPr>
          <a:xfrm>
            <a:off x="5435640" y="189720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55" name="CustomShape 277"/>
          <p:cNvSpPr/>
          <p:nvPr/>
        </p:nvSpPr>
        <p:spPr>
          <a:xfrm>
            <a:off x="5210280" y="1671480"/>
            <a:ext cx="228240" cy="228240"/>
          </a:xfrm>
          <a:prstGeom prst="rect">
            <a:avLst/>
          </a:prstGeom>
          <a:solidFill>
            <a:srgbClr val="ff6600">
              <a:alpha val="39000"/>
            </a:srgbClr>
          </a:solidFill>
          <a:ln w="25560">
            <a:solidFill>
              <a:schemeClr val="tx1"/>
            </a:solidFill>
            <a:miter/>
          </a:ln>
        </p:spPr>
        <p:style>
          <a:lnRef idx="0"/>
          <a:fillRef idx="0"/>
          <a:effectRef idx="0"/>
          <a:fontRef idx="minor"/>
        </p:style>
      </p:sp>
      <p:sp>
        <p:nvSpPr>
          <p:cNvPr id="456" name="CustomShape 278"/>
          <p:cNvSpPr/>
          <p:nvPr/>
        </p:nvSpPr>
        <p:spPr>
          <a:xfrm>
            <a:off x="5210280" y="190332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57" name="CustomShape 279"/>
          <p:cNvSpPr/>
          <p:nvPr/>
        </p:nvSpPr>
        <p:spPr>
          <a:xfrm>
            <a:off x="5210280" y="212868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58" name="CustomShape 280"/>
          <p:cNvSpPr/>
          <p:nvPr/>
        </p:nvSpPr>
        <p:spPr>
          <a:xfrm>
            <a:off x="5430960" y="1671480"/>
            <a:ext cx="228240" cy="228240"/>
          </a:xfrm>
          <a:prstGeom prst="rect">
            <a:avLst/>
          </a:prstGeom>
          <a:solidFill>
            <a:srgbClr val="ff6600">
              <a:alpha val="39000"/>
            </a:srgbClr>
          </a:solidFill>
          <a:ln w="25560">
            <a:solidFill>
              <a:schemeClr val="tx1"/>
            </a:solidFill>
            <a:miter/>
          </a:ln>
        </p:spPr>
        <p:style>
          <a:lnRef idx="0"/>
          <a:fillRef idx="0"/>
          <a:effectRef idx="0"/>
          <a:fontRef idx="minor"/>
        </p:style>
      </p:sp>
      <p:sp>
        <p:nvSpPr>
          <p:cNvPr id="459" name="CustomShape 281"/>
          <p:cNvSpPr/>
          <p:nvPr/>
        </p:nvSpPr>
        <p:spPr>
          <a:xfrm>
            <a:off x="5659560" y="1671480"/>
            <a:ext cx="228240" cy="228240"/>
          </a:xfrm>
          <a:prstGeom prst="rect">
            <a:avLst/>
          </a:prstGeom>
          <a:solidFill>
            <a:srgbClr val="ff6600">
              <a:alpha val="39000"/>
            </a:srgbClr>
          </a:solidFill>
          <a:ln w="25560">
            <a:solidFill>
              <a:schemeClr val="tx1"/>
            </a:solidFill>
            <a:miter/>
          </a:ln>
        </p:spPr>
        <p:style>
          <a:lnRef idx="0"/>
          <a:fillRef idx="0"/>
          <a:effectRef idx="0"/>
          <a:fontRef idx="minor"/>
        </p:style>
      </p:sp>
      <p:sp>
        <p:nvSpPr>
          <p:cNvPr id="460" name="CustomShape 282"/>
          <p:cNvSpPr/>
          <p:nvPr/>
        </p:nvSpPr>
        <p:spPr>
          <a:xfrm>
            <a:off x="5659560" y="1903320"/>
            <a:ext cx="228240" cy="228240"/>
          </a:xfrm>
          <a:prstGeom prst="rect">
            <a:avLst/>
          </a:prstGeom>
          <a:solidFill>
            <a:schemeClr val="bg1"/>
          </a:solidFill>
          <a:ln w="25560">
            <a:solidFill>
              <a:schemeClr val="tx1"/>
            </a:solidFill>
            <a:miter/>
          </a:ln>
        </p:spPr>
        <p:style>
          <a:lnRef idx="0"/>
          <a:fillRef idx="0"/>
          <a:effectRef idx="0"/>
          <a:fontRef idx="minor"/>
        </p:style>
      </p:sp>
      <p:sp>
        <p:nvSpPr>
          <p:cNvPr id="461" name="CustomShape 283"/>
          <p:cNvSpPr/>
          <p:nvPr/>
        </p:nvSpPr>
        <p:spPr>
          <a:xfrm>
            <a:off x="5430960" y="2128680"/>
            <a:ext cx="228240" cy="228240"/>
          </a:xfrm>
          <a:prstGeom prst="rect">
            <a:avLst/>
          </a:prstGeom>
          <a:solidFill>
            <a:schemeClr val="bg1"/>
          </a:solidFill>
          <a:ln w="25560">
            <a:solidFill>
              <a:schemeClr val="tx1"/>
            </a:solidFill>
            <a:miter/>
          </a:ln>
        </p:spPr>
        <p:style>
          <a:lnRef idx="0"/>
          <a:fillRef idx="0"/>
          <a:effectRef idx="0"/>
          <a:fontRef idx="minor"/>
        </p:style>
      </p:sp>
      <p:sp>
        <p:nvSpPr>
          <p:cNvPr id="462" name="CustomShape 284"/>
          <p:cNvSpPr/>
          <p:nvPr/>
        </p:nvSpPr>
        <p:spPr>
          <a:xfrm>
            <a:off x="5659560" y="2128680"/>
            <a:ext cx="228240" cy="228240"/>
          </a:xfrm>
          <a:prstGeom prst="rect">
            <a:avLst/>
          </a:prstGeom>
          <a:solidFill>
            <a:schemeClr val="bg1"/>
          </a:solidFill>
          <a:ln w="25560">
            <a:solidFill>
              <a:schemeClr val="tx1"/>
            </a:solidFill>
            <a:miter/>
          </a:ln>
        </p:spPr>
        <p:style>
          <a:lnRef idx="0"/>
          <a:fillRef idx="0"/>
          <a:effectRef idx="0"/>
          <a:fontRef idx="minor"/>
        </p:style>
      </p:sp>
      <p:sp>
        <p:nvSpPr>
          <p:cNvPr id="463" name="CustomShape 285"/>
          <p:cNvSpPr/>
          <p:nvPr/>
        </p:nvSpPr>
        <p:spPr>
          <a:xfrm rot="16200000">
            <a:off x="2475720" y="527328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64" name="CustomShape 286"/>
          <p:cNvSpPr/>
          <p:nvPr/>
        </p:nvSpPr>
        <p:spPr>
          <a:xfrm rot="16200000">
            <a:off x="2707560" y="527328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65" name="CustomShape 287"/>
          <p:cNvSpPr/>
          <p:nvPr/>
        </p:nvSpPr>
        <p:spPr>
          <a:xfrm rot="16200000">
            <a:off x="2932920" y="527328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66" name="CustomShape 288"/>
          <p:cNvSpPr/>
          <p:nvPr/>
        </p:nvSpPr>
        <p:spPr>
          <a:xfrm rot="16200000">
            <a:off x="2475720" y="505260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67" name="CustomShape 289"/>
          <p:cNvSpPr/>
          <p:nvPr/>
        </p:nvSpPr>
        <p:spPr>
          <a:xfrm rot="16200000">
            <a:off x="2475720" y="482400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68" name="CustomShape 290"/>
          <p:cNvSpPr/>
          <p:nvPr/>
        </p:nvSpPr>
        <p:spPr>
          <a:xfrm rot="16200000">
            <a:off x="2707560" y="4824000"/>
            <a:ext cx="228240" cy="228240"/>
          </a:xfrm>
          <a:prstGeom prst="rect">
            <a:avLst/>
          </a:prstGeom>
          <a:solidFill>
            <a:schemeClr val="bg1"/>
          </a:solidFill>
          <a:ln w="25560">
            <a:solidFill>
              <a:schemeClr val="tx1"/>
            </a:solidFill>
            <a:miter/>
          </a:ln>
        </p:spPr>
        <p:style>
          <a:lnRef idx="0"/>
          <a:fillRef idx="0"/>
          <a:effectRef idx="0"/>
          <a:fontRef idx="minor"/>
        </p:style>
      </p:sp>
      <p:sp>
        <p:nvSpPr>
          <p:cNvPr id="469" name="CustomShape 291"/>
          <p:cNvSpPr/>
          <p:nvPr/>
        </p:nvSpPr>
        <p:spPr>
          <a:xfrm rot="16200000">
            <a:off x="2932920" y="5052600"/>
            <a:ext cx="228240" cy="228240"/>
          </a:xfrm>
          <a:prstGeom prst="rect">
            <a:avLst/>
          </a:prstGeom>
          <a:solidFill>
            <a:schemeClr val="bg1"/>
          </a:solidFill>
          <a:ln w="25560">
            <a:solidFill>
              <a:schemeClr val="tx1"/>
            </a:solidFill>
            <a:miter/>
          </a:ln>
        </p:spPr>
        <p:style>
          <a:lnRef idx="0"/>
          <a:fillRef idx="0"/>
          <a:effectRef idx="0"/>
          <a:fontRef idx="minor"/>
        </p:style>
      </p:sp>
      <p:sp>
        <p:nvSpPr>
          <p:cNvPr id="470" name="CustomShape 292"/>
          <p:cNvSpPr/>
          <p:nvPr/>
        </p:nvSpPr>
        <p:spPr>
          <a:xfrm rot="16200000">
            <a:off x="2932920" y="4824000"/>
            <a:ext cx="228240" cy="228240"/>
          </a:xfrm>
          <a:prstGeom prst="rect">
            <a:avLst/>
          </a:prstGeom>
          <a:solidFill>
            <a:schemeClr val="bg1"/>
          </a:solidFill>
          <a:ln w="25560">
            <a:solidFill>
              <a:schemeClr val="tx1"/>
            </a:solidFill>
            <a:miter/>
          </a:ln>
        </p:spPr>
        <p:style>
          <a:lnRef idx="0"/>
          <a:fillRef idx="0"/>
          <a:effectRef idx="0"/>
          <a:fontRef idx="minor"/>
        </p:style>
      </p:sp>
      <p:sp>
        <p:nvSpPr>
          <p:cNvPr id="471" name="CustomShape 293"/>
          <p:cNvSpPr/>
          <p:nvPr/>
        </p:nvSpPr>
        <p:spPr>
          <a:xfrm>
            <a:off x="2698920" y="505620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72" name="CustomShape 294"/>
          <p:cNvSpPr/>
          <p:nvPr/>
        </p:nvSpPr>
        <p:spPr>
          <a:xfrm rot="10800000">
            <a:off x="6554880" y="550692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73" name="CustomShape 295"/>
          <p:cNvSpPr/>
          <p:nvPr/>
        </p:nvSpPr>
        <p:spPr>
          <a:xfrm rot="10800000">
            <a:off x="6554880" y="527544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74" name="CustomShape 296"/>
          <p:cNvSpPr/>
          <p:nvPr/>
        </p:nvSpPr>
        <p:spPr>
          <a:xfrm rot="10800000">
            <a:off x="6554880" y="504972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75" name="CustomShape 297"/>
          <p:cNvSpPr/>
          <p:nvPr/>
        </p:nvSpPr>
        <p:spPr>
          <a:xfrm rot="10800000">
            <a:off x="6334200" y="550692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76" name="CustomShape 298"/>
          <p:cNvSpPr/>
          <p:nvPr/>
        </p:nvSpPr>
        <p:spPr>
          <a:xfrm rot="10800000">
            <a:off x="6105600" y="5506920"/>
            <a:ext cx="228240" cy="228240"/>
          </a:xfrm>
          <a:prstGeom prst="rect">
            <a:avLst/>
          </a:prstGeom>
          <a:solidFill>
            <a:srgbClr val="ff6600">
              <a:alpha val="50000"/>
            </a:srgbClr>
          </a:solidFill>
          <a:ln w="25560">
            <a:solidFill>
              <a:schemeClr val="tx1"/>
            </a:solidFill>
            <a:miter/>
          </a:ln>
        </p:spPr>
        <p:style>
          <a:lnRef idx="0"/>
          <a:fillRef idx="0"/>
          <a:effectRef idx="0"/>
          <a:fontRef idx="minor"/>
        </p:style>
      </p:sp>
      <p:sp>
        <p:nvSpPr>
          <p:cNvPr id="477" name="CustomShape 299"/>
          <p:cNvSpPr/>
          <p:nvPr/>
        </p:nvSpPr>
        <p:spPr>
          <a:xfrm rot="10800000">
            <a:off x="6105600" y="5275440"/>
            <a:ext cx="228240" cy="228240"/>
          </a:xfrm>
          <a:prstGeom prst="rect">
            <a:avLst/>
          </a:prstGeom>
          <a:solidFill>
            <a:schemeClr val="bg1"/>
          </a:solidFill>
          <a:ln w="25560">
            <a:solidFill>
              <a:schemeClr val="tx1"/>
            </a:solidFill>
            <a:miter/>
          </a:ln>
        </p:spPr>
        <p:style>
          <a:lnRef idx="0"/>
          <a:fillRef idx="0"/>
          <a:effectRef idx="0"/>
          <a:fontRef idx="minor"/>
        </p:style>
      </p:sp>
      <p:sp>
        <p:nvSpPr>
          <p:cNvPr id="478" name="CustomShape 300"/>
          <p:cNvSpPr/>
          <p:nvPr/>
        </p:nvSpPr>
        <p:spPr>
          <a:xfrm rot="10800000">
            <a:off x="6334200" y="5049720"/>
            <a:ext cx="228240" cy="228240"/>
          </a:xfrm>
          <a:prstGeom prst="rect">
            <a:avLst/>
          </a:prstGeom>
          <a:solidFill>
            <a:schemeClr val="bg1"/>
          </a:solidFill>
          <a:ln w="25560">
            <a:solidFill>
              <a:schemeClr val="tx1"/>
            </a:solidFill>
            <a:miter/>
          </a:ln>
        </p:spPr>
        <p:style>
          <a:lnRef idx="0"/>
          <a:fillRef idx="0"/>
          <a:effectRef idx="0"/>
          <a:fontRef idx="minor"/>
        </p:style>
      </p:sp>
      <p:sp>
        <p:nvSpPr>
          <p:cNvPr id="479" name="CustomShape 301"/>
          <p:cNvSpPr/>
          <p:nvPr/>
        </p:nvSpPr>
        <p:spPr>
          <a:xfrm rot="10800000">
            <a:off x="6105600" y="5049720"/>
            <a:ext cx="228240" cy="228240"/>
          </a:xfrm>
          <a:prstGeom prst="rect">
            <a:avLst/>
          </a:prstGeom>
          <a:solidFill>
            <a:schemeClr val="bg1"/>
          </a:solidFill>
          <a:ln w="25560">
            <a:solidFill>
              <a:schemeClr val="tx1"/>
            </a:solidFill>
            <a:miter/>
          </a:ln>
        </p:spPr>
        <p:style>
          <a:lnRef idx="0"/>
          <a:fillRef idx="0"/>
          <a:effectRef idx="0"/>
          <a:fontRef idx="minor"/>
        </p:style>
      </p:sp>
      <p:sp>
        <p:nvSpPr>
          <p:cNvPr id="480" name="CustomShape 302"/>
          <p:cNvSpPr/>
          <p:nvPr/>
        </p:nvSpPr>
        <p:spPr>
          <a:xfrm>
            <a:off x="6105600" y="504684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81" name="CustomShape 303"/>
          <p:cNvSpPr/>
          <p:nvPr/>
        </p:nvSpPr>
        <p:spPr>
          <a:xfrm>
            <a:off x="2928960" y="3236760"/>
            <a:ext cx="228240" cy="228240"/>
          </a:xfrm>
          <a:prstGeom prst="rect">
            <a:avLst/>
          </a:prstGeom>
          <a:solidFill>
            <a:srgbClr val="c0c0c0"/>
          </a:solidFill>
          <a:ln w="25560">
            <a:solidFill>
              <a:schemeClr val="tx1"/>
            </a:solidFill>
            <a:miter/>
          </a:ln>
        </p:spPr>
        <p:style>
          <a:lnRef idx="0"/>
          <a:fillRef idx="0"/>
          <a:effectRef idx="0"/>
          <a:fontRef idx="minor"/>
        </p:style>
        <p:txBody>
          <a:bodyPr wrap="none" lIns="0" rIns="0" tIns="0" bIns="0" anchor="ctr" anchorCtr="1"/>
          <a:p>
            <a:pPr algn="ctr">
              <a:lnSpc>
                <a:spcPct val="100000"/>
              </a:lnSpc>
            </a:pPr>
            <a:r>
              <a:rPr i="1" lang="en-US" sz="1600" spc="-1" strike="noStrike">
                <a:solidFill>
                  <a:srgbClr val="000000"/>
                </a:solidFill>
                <a:uFill>
                  <a:solidFill>
                    <a:srgbClr val="ffffff"/>
                  </a:solidFill>
                </a:uFill>
                <a:latin typeface="Times New Roman"/>
              </a:rPr>
              <a:t>e</a:t>
            </a:r>
            <a:endParaRPr/>
          </a:p>
        </p:txBody>
      </p:sp>
      <p:sp>
        <p:nvSpPr>
          <p:cNvPr id="482" name="CustomShape 304"/>
          <p:cNvSpPr/>
          <p:nvPr/>
        </p:nvSpPr>
        <p:spPr>
          <a:xfrm>
            <a:off x="2703600" y="30114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83" name="CustomShape 305"/>
          <p:cNvSpPr/>
          <p:nvPr/>
        </p:nvSpPr>
        <p:spPr>
          <a:xfrm>
            <a:off x="2703600" y="324324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84" name="CustomShape 306"/>
          <p:cNvSpPr/>
          <p:nvPr/>
        </p:nvSpPr>
        <p:spPr>
          <a:xfrm>
            <a:off x="2703600" y="34686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85" name="CustomShape 307"/>
          <p:cNvSpPr/>
          <p:nvPr/>
        </p:nvSpPr>
        <p:spPr>
          <a:xfrm>
            <a:off x="2924280" y="30114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86" name="CustomShape 308"/>
          <p:cNvSpPr/>
          <p:nvPr/>
        </p:nvSpPr>
        <p:spPr>
          <a:xfrm>
            <a:off x="3152880" y="3011400"/>
            <a:ext cx="228240" cy="228240"/>
          </a:xfrm>
          <a:prstGeom prst="rect">
            <a:avLst/>
          </a:prstGeom>
          <a:solidFill>
            <a:schemeClr val="bg1">
              <a:alpha val="50195"/>
            </a:schemeClr>
          </a:solidFill>
          <a:ln w="25560">
            <a:solidFill>
              <a:schemeClr val="tx1"/>
            </a:solidFill>
            <a:miter/>
          </a:ln>
        </p:spPr>
        <p:style>
          <a:lnRef idx="0"/>
          <a:fillRef idx="0"/>
          <a:effectRef idx="0"/>
          <a:fontRef idx="minor"/>
        </p:style>
      </p:sp>
      <p:sp>
        <p:nvSpPr>
          <p:cNvPr id="487" name="CustomShape 309"/>
          <p:cNvSpPr/>
          <p:nvPr/>
        </p:nvSpPr>
        <p:spPr>
          <a:xfrm>
            <a:off x="3152880" y="3243240"/>
            <a:ext cx="228240" cy="228240"/>
          </a:xfrm>
          <a:prstGeom prst="rect">
            <a:avLst/>
          </a:prstGeom>
          <a:solidFill>
            <a:schemeClr val="bg1">
              <a:alpha val="50195"/>
            </a:schemeClr>
          </a:solidFill>
          <a:ln w="25560">
            <a:solidFill>
              <a:schemeClr val="tx1"/>
            </a:solidFill>
            <a:miter/>
          </a:ln>
        </p:spPr>
        <p:style>
          <a:lnRef idx="0"/>
          <a:fillRef idx="0"/>
          <a:effectRef idx="0"/>
          <a:fontRef idx="minor"/>
        </p:style>
      </p:sp>
      <p:sp>
        <p:nvSpPr>
          <p:cNvPr id="488" name="CustomShape 310"/>
          <p:cNvSpPr/>
          <p:nvPr/>
        </p:nvSpPr>
        <p:spPr>
          <a:xfrm>
            <a:off x="2924280" y="3468600"/>
            <a:ext cx="228240" cy="228240"/>
          </a:xfrm>
          <a:prstGeom prst="rect">
            <a:avLst/>
          </a:prstGeom>
          <a:solidFill>
            <a:schemeClr val="bg1"/>
          </a:solidFill>
          <a:ln w="25560">
            <a:solidFill>
              <a:schemeClr val="tx1"/>
            </a:solidFill>
            <a:miter/>
          </a:ln>
        </p:spPr>
        <p:style>
          <a:lnRef idx="0"/>
          <a:fillRef idx="0"/>
          <a:effectRef idx="0"/>
          <a:fontRef idx="minor"/>
        </p:style>
      </p:sp>
      <p:sp>
        <p:nvSpPr>
          <p:cNvPr id="489" name="CustomShape 311"/>
          <p:cNvSpPr/>
          <p:nvPr/>
        </p:nvSpPr>
        <p:spPr>
          <a:xfrm>
            <a:off x="3152880" y="3468600"/>
            <a:ext cx="228240" cy="228240"/>
          </a:xfrm>
          <a:prstGeom prst="rect">
            <a:avLst/>
          </a:prstGeom>
          <a:solidFill>
            <a:schemeClr val="bg1">
              <a:alpha val="50195"/>
            </a:schemeClr>
          </a:solidFill>
          <a:ln w="25560">
            <a:solidFill>
              <a:schemeClr val="tx1"/>
            </a:solidFill>
            <a:miter/>
          </a:ln>
        </p:spPr>
        <p:style>
          <a:lnRef idx="0"/>
          <a:fillRef idx="0"/>
          <a:effectRef idx="0"/>
          <a:fontRef idx="minor"/>
        </p:style>
      </p:sp>
      <p:sp>
        <p:nvSpPr>
          <p:cNvPr id="490" name="CustomShape 312"/>
          <p:cNvSpPr/>
          <p:nvPr/>
        </p:nvSpPr>
        <p:spPr>
          <a:xfrm>
            <a:off x="2478240" y="301140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91" name="CustomShape 313"/>
          <p:cNvSpPr/>
          <p:nvPr/>
        </p:nvSpPr>
        <p:spPr>
          <a:xfrm>
            <a:off x="2478240" y="324324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92" name="CustomShape 314"/>
          <p:cNvSpPr/>
          <p:nvPr/>
        </p:nvSpPr>
        <p:spPr>
          <a:xfrm>
            <a:off x="2478240" y="346860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493" name="CustomShape 315"/>
          <p:cNvSpPr/>
          <p:nvPr/>
        </p:nvSpPr>
        <p:spPr>
          <a:xfrm>
            <a:off x="3386160" y="30114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94" name="CustomShape 316"/>
          <p:cNvSpPr/>
          <p:nvPr/>
        </p:nvSpPr>
        <p:spPr>
          <a:xfrm>
            <a:off x="3386160" y="324324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95" name="CustomShape 317"/>
          <p:cNvSpPr/>
          <p:nvPr/>
        </p:nvSpPr>
        <p:spPr>
          <a:xfrm>
            <a:off x="3386160" y="34686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96" name="CustomShape 318"/>
          <p:cNvSpPr/>
          <p:nvPr/>
        </p:nvSpPr>
        <p:spPr>
          <a:xfrm>
            <a:off x="2703600" y="277668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97" name="CustomShape 319"/>
          <p:cNvSpPr/>
          <p:nvPr/>
        </p:nvSpPr>
        <p:spPr>
          <a:xfrm>
            <a:off x="2924280" y="277668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498" name="CustomShape 320"/>
          <p:cNvSpPr/>
          <p:nvPr/>
        </p:nvSpPr>
        <p:spPr>
          <a:xfrm>
            <a:off x="3152880" y="2776680"/>
            <a:ext cx="228240" cy="228240"/>
          </a:xfrm>
          <a:prstGeom prst="rect">
            <a:avLst/>
          </a:prstGeom>
          <a:solidFill>
            <a:schemeClr val="bg1">
              <a:alpha val="50195"/>
            </a:schemeClr>
          </a:solidFill>
          <a:ln w="25560">
            <a:solidFill>
              <a:schemeClr val="tx1"/>
            </a:solidFill>
            <a:miter/>
          </a:ln>
        </p:spPr>
        <p:style>
          <a:lnRef idx="0"/>
          <a:fillRef idx="0"/>
          <a:effectRef idx="0"/>
          <a:fontRef idx="minor"/>
        </p:style>
      </p:sp>
      <p:sp>
        <p:nvSpPr>
          <p:cNvPr id="499" name="CustomShape 321"/>
          <p:cNvSpPr/>
          <p:nvPr/>
        </p:nvSpPr>
        <p:spPr>
          <a:xfrm>
            <a:off x="2478240" y="277668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500" name="CustomShape 322"/>
          <p:cNvSpPr/>
          <p:nvPr/>
        </p:nvSpPr>
        <p:spPr>
          <a:xfrm>
            <a:off x="3386160" y="277668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501" name="CustomShape 323"/>
          <p:cNvSpPr/>
          <p:nvPr/>
        </p:nvSpPr>
        <p:spPr>
          <a:xfrm>
            <a:off x="2703600" y="36972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502" name="CustomShape 324"/>
          <p:cNvSpPr/>
          <p:nvPr/>
        </p:nvSpPr>
        <p:spPr>
          <a:xfrm>
            <a:off x="2924280" y="36972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
        <p:nvSpPr>
          <p:cNvPr id="503" name="CustomShape 325"/>
          <p:cNvSpPr/>
          <p:nvPr/>
        </p:nvSpPr>
        <p:spPr>
          <a:xfrm>
            <a:off x="3152880" y="3697200"/>
            <a:ext cx="228240" cy="228240"/>
          </a:xfrm>
          <a:prstGeom prst="rect">
            <a:avLst/>
          </a:prstGeom>
          <a:solidFill>
            <a:schemeClr val="bg1">
              <a:alpha val="50195"/>
            </a:schemeClr>
          </a:solidFill>
          <a:ln w="25560">
            <a:solidFill>
              <a:schemeClr val="tx1"/>
            </a:solidFill>
            <a:miter/>
          </a:ln>
        </p:spPr>
        <p:style>
          <a:lnRef idx="0"/>
          <a:fillRef idx="0"/>
          <a:effectRef idx="0"/>
          <a:fontRef idx="minor"/>
        </p:style>
      </p:sp>
      <p:sp>
        <p:nvSpPr>
          <p:cNvPr id="504" name="CustomShape 326"/>
          <p:cNvSpPr/>
          <p:nvPr/>
        </p:nvSpPr>
        <p:spPr>
          <a:xfrm>
            <a:off x="2478240" y="3697200"/>
            <a:ext cx="228240" cy="228240"/>
          </a:xfrm>
          <a:prstGeom prst="rect">
            <a:avLst/>
          </a:prstGeom>
          <a:solidFill>
            <a:srgbClr val="ff6600">
              <a:alpha val="51000"/>
            </a:srgbClr>
          </a:solidFill>
          <a:ln w="25560">
            <a:solidFill>
              <a:schemeClr val="tx1"/>
            </a:solidFill>
            <a:miter/>
          </a:ln>
        </p:spPr>
        <p:style>
          <a:lnRef idx="0"/>
          <a:fillRef idx="0"/>
          <a:effectRef idx="0"/>
          <a:fontRef idx="minor"/>
        </p:style>
      </p:sp>
      <p:sp>
        <p:nvSpPr>
          <p:cNvPr id="505" name="CustomShape 327"/>
          <p:cNvSpPr/>
          <p:nvPr/>
        </p:nvSpPr>
        <p:spPr>
          <a:xfrm>
            <a:off x="3386160" y="3697200"/>
            <a:ext cx="228240" cy="228240"/>
          </a:xfrm>
          <a:prstGeom prst="rect">
            <a:avLst/>
          </a:prstGeom>
          <a:solidFill>
            <a:schemeClr val="bg1">
              <a:alpha val="38039"/>
            </a:schemeClr>
          </a:solidFill>
          <a:ln w="25560">
            <a:solidFill>
              <a:schemeClr val="tx1"/>
            </a:solidFill>
            <a:miter/>
          </a:ln>
        </p:spPr>
        <p:style>
          <a:lnRef idx="0"/>
          <a:fillRef idx="0"/>
          <a:effectRef idx="0"/>
          <a:fontRef idx="minor"/>
        </p:style>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4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
                                        </p:tgtEl>
                                        <p:attrNameLst>
                                          <p:attrName>style.visibility</p:attrName>
                                        </p:attrNameLst>
                                      </p:cBhvr>
                                      <p:to>
                                        <p:strVal val="visible"/>
                                      </p:to>
                                    </p:set>
                                  </p:childTnLst>
                                </p:cTn>
                              </p:par>
                              <p:par>
                                <p:cTn id="33" nodeType="withEffect" fill="hold" presetClass="exit" presetID="10">
                                  <p:stCondLst>
                                    <p:cond delay="0"/>
                                  </p:stCondLst>
                                  <p:childTnLst>
                                    <p:animEffect filter="fade" transition="in">
                                      <p:cBhvr additive="repl">
                                        <p:cTn id="34" dur="500"/>
                                        <p:tgtEl>
                                          <p:spTgt spid="423"/>
                                        </p:tgtEl>
                                      </p:cBhvr>
                                    </p:animEffect>
                                    <p:set>
                                      <p:cBhvr>
                                        <p:cTn id="35" dur="1" fill="hold">
                                          <p:stCondLst>
                                            <p:cond delay="499"/>
                                          </p:stCondLst>
                                        </p:cTn>
                                        <p:tgtEl>
                                          <p:spTgt spid="4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10">
                                  <p:stCondLst>
                                    <p:cond delay="0"/>
                                  </p:stCondLst>
                                  <p:childTnLst>
                                    <p:set>
                                      <p:cBhvr>
                                        <p:cTn id="39" dur="1" fill="hold">
                                          <p:stCondLst>
                                            <p:cond delay="0"/>
                                          </p:stCondLst>
                                        </p:cTn>
                                        <p:tgtEl>
                                          <p:spTgt spid="-1"/>
                                        </p:tgtEl>
                                        <p:attrNameLst>
                                          <p:attrName>style.visibility</p:attrName>
                                        </p:attrNameLst>
                                      </p:cBhvr>
                                      <p:to>
                                        <p:strVal val="visible"/>
                                      </p:to>
                                    </p:set>
                                    <p:animEffect filter="fade" transition="in">
                                      <p:cBhvr additive="repl">
                                        <p:cTn id="40" dur="500"/>
                                        <p:tgtEl>
                                          <p:spTgt spid="-1"/>
                                        </p:tgtEl>
                                      </p:cBhvr>
                                    </p:animEffect>
                                  </p:childTnLst>
                                </p:cTn>
                              </p:par>
                              <p:par>
                                <p:cTn id="41" nodeType="withEffect" fill="hold" presetClass="entr" presetID="10">
                                  <p:stCondLst>
                                    <p:cond delay="0"/>
                                  </p:stCondLst>
                                  <p:childTnLst>
                                    <p:set>
                                      <p:cBhvr>
                                        <p:cTn id="42" dur="1" fill="hold">
                                          <p:stCondLst>
                                            <p:cond delay="0"/>
                                          </p:stCondLst>
                                        </p:cTn>
                                        <p:tgtEl>
                                          <p:spTgt spid="-1"/>
                                        </p:tgtEl>
                                        <p:attrNameLst>
                                          <p:attrName>style.visibility</p:attrName>
                                        </p:attrNameLst>
                                      </p:cBhvr>
                                      <p:to>
                                        <p:strVal val="visible"/>
                                      </p:to>
                                    </p:set>
                                    <p:animEffect filter="fade" transition="in">
                                      <p:cBhvr additive="repl">
                                        <p:cTn id="43" dur="500"/>
                                        <p:tgtEl>
                                          <p:spTgt spid="-1"/>
                                        </p:tgtEl>
                                      </p:cBhvr>
                                    </p:animEffect>
                                  </p:childTnLst>
                                </p:cTn>
                              </p:par>
                              <p:par>
                                <p:cTn id="44" nodeType="withEffect" fill="hold" presetClass="entr" presetID="10">
                                  <p:stCondLst>
                                    <p:cond delay="0"/>
                                  </p:stCondLst>
                                  <p:childTnLst>
                                    <p:set>
                                      <p:cBhvr>
                                        <p:cTn id="45" dur="1" fill="hold">
                                          <p:stCondLst>
                                            <p:cond delay="0"/>
                                          </p:stCondLst>
                                        </p:cTn>
                                        <p:tgtEl>
                                          <p:spTgt spid="-1"/>
                                        </p:tgtEl>
                                        <p:attrNameLst>
                                          <p:attrName>style.visibility</p:attrName>
                                        </p:attrNameLst>
                                      </p:cBhvr>
                                      <p:to>
                                        <p:strVal val="visible"/>
                                      </p:to>
                                    </p:set>
                                    <p:animEffect filter="fade" transition="in">
                                      <p:cBhvr additive="repl">
                                        <p:cTn id="46" dur="500"/>
                                        <p:tgtEl>
                                          <p:spTgt spid="-1"/>
                                        </p:tgtEl>
                                      </p:cBhvr>
                                    </p:animEffect>
                                  </p:childTnLst>
                                </p:cTn>
                              </p:par>
                              <p:par>
                                <p:cTn id="47" nodeType="withEffect" fill="hold" presetClass="entr" presetID="10">
                                  <p:stCondLst>
                                    <p:cond delay="0"/>
                                  </p:stCondLst>
                                  <p:childTnLst>
                                    <p:set>
                                      <p:cBhvr>
                                        <p:cTn id="48" dur="1" fill="hold">
                                          <p:stCondLst>
                                            <p:cond delay="0"/>
                                          </p:stCondLst>
                                        </p:cTn>
                                        <p:tgtEl>
                                          <p:spTgt spid="-1"/>
                                        </p:tgtEl>
                                        <p:attrNameLst>
                                          <p:attrName>style.visibility</p:attrName>
                                        </p:attrNameLst>
                                      </p:cBhvr>
                                      <p:to>
                                        <p:strVal val="visible"/>
                                      </p:to>
                                    </p:set>
                                    <p:animEffect filter="fade" transition="in">
                                      <p:cBhvr additive="repl">
                                        <p:cTn id="49" dur="500"/>
                                        <p:tgtEl>
                                          <p:spTgt spid="-1"/>
                                        </p:tgtEl>
                                      </p:cBhvr>
                                    </p:animEffect>
                                  </p:childTnLst>
                                </p:cTn>
                              </p:par>
                              <p:par>
                                <p:cTn id="50" nodeType="withEffect" fill="hold" presetClass="entr" presetID="10">
                                  <p:stCondLst>
                                    <p:cond delay="0"/>
                                  </p:stCondLst>
                                  <p:childTnLst>
                                    <p:set>
                                      <p:cBhvr>
                                        <p:cTn id="51" dur="1" fill="hold">
                                          <p:stCondLst>
                                            <p:cond delay="0"/>
                                          </p:stCondLst>
                                        </p:cTn>
                                        <p:tgtEl>
                                          <p:spTgt spid="-1"/>
                                        </p:tgtEl>
                                        <p:attrNameLst>
                                          <p:attrName>style.visibility</p:attrName>
                                        </p:attrNameLst>
                                      </p:cBhvr>
                                      <p:to>
                                        <p:strVal val="visible"/>
                                      </p:to>
                                    </p:set>
                                    <p:animEffect filter="fade" transition="in">
                                      <p:cBhvr additive="repl">
                                        <p:cTn id="52" dur="500"/>
                                        <p:tgtEl>
                                          <p:spTgt spid="-1"/>
                                        </p:tgtEl>
                                      </p:cBhvr>
                                    </p:animEffect>
                                  </p:childTnLst>
                                </p:cTn>
                              </p:par>
                              <p:par>
                                <p:cTn id="53" nodeType="withEffect" fill="hold" presetClass="entr" presetID="10">
                                  <p:stCondLst>
                                    <p:cond delay="0"/>
                                  </p:stCondLst>
                                  <p:childTnLst>
                                    <p:set>
                                      <p:cBhvr>
                                        <p:cTn id="54" dur="1" fill="hold">
                                          <p:stCondLst>
                                            <p:cond delay="0"/>
                                          </p:stCondLst>
                                        </p:cTn>
                                        <p:tgtEl>
                                          <p:spTgt spid="-1"/>
                                        </p:tgtEl>
                                        <p:attrNameLst>
                                          <p:attrName>style.visibility</p:attrName>
                                        </p:attrNameLst>
                                      </p:cBhvr>
                                      <p:to>
                                        <p:strVal val="visible"/>
                                      </p:to>
                                    </p:set>
                                    <p:animEffect filter="fade" transition="in">
                                      <p:cBhvr additive="repl">
                                        <p:cTn id="55"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07"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08" name="Picture 3" descr=""/>
          <p:cNvPicPr/>
          <p:nvPr/>
        </p:nvPicPr>
        <p:blipFill>
          <a:blip r:embed="rId1"/>
          <a:stretch/>
        </p:blipFill>
        <p:spPr>
          <a:xfrm>
            <a:off x="960480" y="2397240"/>
            <a:ext cx="2883960" cy="2862000"/>
          </a:xfrm>
          <a:prstGeom prst="rect">
            <a:avLst/>
          </a:prstGeom>
          <a:ln w="12600">
            <a:noFill/>
          </a:ln>
        </p:spPr>
      </p:pic>
      <p:pic>
        <p:nvPicPr>
          <p:cNvPr id="509" name="Picture 4" descr=""/>
          <p:cNvPicPr/>
          <p:nvPr/>
        </p:nvPicPr>
        <p:blipFill>
          <a:blip r:embed="rId2"/>
          <a:stretch/>
        </p:blipFill>
        <p:spPr>
          <a:xfrm>
            <a:off x="4998960" y="2176560"/>
            <a:ext cx="2925360" cy="2995200"/>
          </a:xfrm>
          <a:prstGeom prst="rect">
            <a:avLst/>
          </a:prstGeom>
          <a:ln w="12600">
            <a:noFill/>
          </a:ln>
        </p:spPr>
      </p:pic>
      <p:sp>
        <p:nvSpPr>
          <p:cNvPr id="510" name="CustomShape 3"/>
          <p:cNvSpPr/>
          <p:nvPr/>
        </p:nvSpPr>
        <p:spPr>
          <a:xfrm>
            <a:off x="1473120" y="1828800"/>
            <a:ext cx="1647000" cy="364680"/>
          </a:xfrm>
          <a:prstGeom prst="rect">
            <a:avLst/>
          </a:prstGeom>
          <a:noFill/>
          <a:ln w="1260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pad with zeroes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a:t>
            </a:r>
            <a:endParaRPr/>
          </a:p>
        </p:txBody>
      </p:sp>
      <p:sp>
        <p:nvSpPr>
          <p:cNvPr id="80"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90000"/>
              </a:lnSpc>
              <a:buFont typeface="Arial"/>
              <a:buChar char="•"/>
            </a:pPr>
            <a:r>
              <a:rPr b="1" lang="en-US" sz="2400" spc="-1" strike="noStrike">
                <a:solidFill>
                  <a:srgbClr val="000000"/>
                </a:solidFill>
                <a:uFill>
                  <a:solidFill>
                    <a:srgbClr val="ffffff"/>
                  </a:solidFill>
                </a:uFill>
                <a:latin typeface="Calibri"/>
              </a:rPr>
              <a:t>The word “filtering” has been borrowed from the frequency domain </a:t>
            </a:r>
            <a:endParaRPr/>
          </a:p>
          <a:p>
            <a:pPr marL="457200" indent="-456840">
              <a:lnSpc>
                <a:spcPct val="90000"/>
              </a:lnSpc>
              <a:buClr>
                <a:srgbClr val="0000ff"/>
              </a:buClr>
              <a:buFont typeface="Arial"/>
              <a:buChar char="•"/>
            </a:pPr>
            <a:r>
              <a:rPr b="1" lang="en-US" sz="2400" spc="-1" strike="noStrike">
                <a:solidFill>
                  <a:srgbClr val="0000ff"/>
                </a:solidFill>
                <a:uFill>
                  <a:solidFill>
                    <a:srgbClr val="ffffff"/>
                  </a:solidFill>
                </a:uFill>
                <a:latin typeface="Calibri"/>
              </a:rPr>
              <a:t>Filter term in </a:t>
            </a:r>
            <a:r>
              <a:rPr b="1" lang="en-US" sz="2400" spc="-1" strike="noStrike">
                <a:solidFill>
                  <a:srgbClr val="0000ff"/>
                </a:solidFill>
                <a:uFill>
                  <a:solidFill>
                    <a:srgbClr val="ffffff"/>
                  </a:solidFill>
                </a:uFill>
                <a:latin typeface="Times New Roman"/>
              </a:rPr>
              <a:t>“</a:t>
            </a:r>
            <a:r>
              <a:rPr b="1" lang="en-US" sz="2400" spc="-1" strike="noStrike">
                <a:solidFill>
                  <a:srgbClr val="0000ff"/>
                </a:solidFill>
                <a:uFill>
                  <a:solidFill>
                    <a:srgbClr val="ffffff"/>
                  </a:solidFill>
                </a:uFill>
                <a:latin typeface="Calibri"/>
              </a:rPr>
              <a:t>Digital image processing</a:t>
            </a:r>
            <a:r>
              <a:rPr b="1" lang="en-US" sz="2400" spc="-1" strike="noStrike">
                <a:solidFill>
                  <a:srgbClr val="0000ff"/>
                </a:solidFill>
                <a:uFill>
                  <a:solidFill>
                    <a:srgbClr val="ffffff"/>
                  </a:solidFill>
                </a:uFill>
                <a:latin typeface="Times New Roman"/>
              </a:rPr>
              <a:t>”</a:t>
            </a:r>
            <a:r>
              <a:rPr b="1" lang="en-US" sz="2400" spc="-1" strike="noStrike">
                <a:solidFill>
                  <a:srgbClr val="0000ff"/>
                </a:solidFill>
                <a:uFill>
                  <a:solidFill>
                    <a:srgbClr val="ffffff"/>
                  </a:solidFill>
                </a:uFill>
                <a:latin typeface="Calibri"/>
              </a:rPr>
              <a:t> is referred to the subimage</a:t>
            </a:r>
            <a:endParaRPr/>
          </a:p>
          <a:p>
            <a:pPr marL="457200" indent="-456840">
              <a:lnSpc>
                <a:spcPct val="90000"/>
              </a:lnSpc>
              <a:buFont typeface="Arial"/>
              <a:buChar char="•"/>
            </a:pPr>
            <a:r>
              <a:rPr b="1" lang="en-US" sz="2400" spc="-1" strike="noStrike">
                <a:solidFill>
                  <a:srgbClr val="000000"/>
                </a:solidFill>
                <a:uFill>
                  <a:solidFill>
                    <a:srgbClr val="ffffff"/>
                  </a:solidFill>
                </a:uFill>
                <a:latin typeface="Calibri"/>
              </a:rPr>
              <a:t>There are others term to call subimage such as mask, kernel, template, or window</a:t>
            </a:r>
            <a:endParaRPr/>
          </a:p>
          <a:p>
            <a:pPr marL="457200" indent="-456840">
              <a:lnSpc>
                <a:spcPct val="90000"/>
              </a:lnSpc>
              <a:buClr>
                <a:srgbClr val="0000ff"/>
              </a:buClr>
              <a:buFont typeface="Arial"/>
              <a:buChar char="•"/>
            </a:pPr>
            <a:r>
              <a:rPr b="1" lang="en-US" sz="2400" spc="-1" strike="noStrike">
                <a:solidFill>
                  <a:srgbClr val="0000ff"/>
                </a:solidFill>
                <a:uFill>
                  <a:solidFill>
                    <a:srgbClr val="ffffff"/>
                  </a:solidFill>
                </a:uFill>
                <a:latin typeface="Calibri"/>
              </a:rPr>
              <a:t>The value in a filter subimage are referred as coefficients, rather than pixels.</a:t>
            </a:r>
            <a:endParaRPr/>
          </a:p>
          <a:p>
            <a:pPr marL="457200" indent="-456840">
              <a:lnSpc>
                <a:spcPct val="100000"/>
              </a:lnSpc>
              <a:buFont typeface="Arial"/>
              <a:buChar char="•"/>
            </a:pPr>
            <a:r>
              <a:rPr b="1" lang="en-US" sz="2400" spc="-1" strike="noStrike">
                <a:solidFill>
                  <a:srgbClr val="000000"/>
                </a:solidFill>
                <a:uFill>
                  <a:solidFill>
                    <a:srgbClr val="ffffff"/>
                  </a:solidFill>
                </a:uFill>
                <a:latin typeface="Calibri"/>
              </a:rPr>
              <a:t>The concept of filtering has its roots in the use of the Fourier transform for signal processing in the so-called frequency domain.</a:t>
            </a:r>
            <a:endParaRPr/>
          </a:p>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Spatial filtering term is the filtering operations that are performed directly on the pixels of an image</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1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13" name="Picture 2" descr=""/>
          <p:cNvPicPr/>
          <p:nvPr/>
        </p:nvPicPr>
        <p:blipFill>
          <a:blip r:embed="rId1"/>
          <a:stretch/>
        </p:blipFill>
        <p:spPr>
          <a:xfrm>
            <a:off x="1184400" y="1447920"/>
            <a:ext cx="6775200" cy="4723920"/>
          </a:xfrm>
          <a:prstGeom prst="rect">
            <a:avLst/>
          </a:prstGeom>
          <a:ln w="9360">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4"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15"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16" name="Picture 2" descr=""/>
          <p:cNvPicPr/>
          <p:nvPr/>
        </p:nvPicPr>
        <p:blipFill>
          <a:blip r:embed="rId1"/>
          <a:stretch/>
        </p:blipFill>
        <p:spPr>
          <a:xfrm>
            <a:off x="1298520" y="1708200"/>
            <a:ext cx="6546600" cy="3441240"/>
          </a:xfrm>
          <a:prstGeom prst="rect">
            <a:avLst/>
          </a:prstGeom>
          <a:ln w="9360">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1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19" name="Picture 2" descr=""/>
          <p:cNvPicPr/>
          <p:nvPr/>
        </p:nvPicPr>
        <p:blipFill>
          <a:blip r:embed="rId1"/>
          <a:stretch/>
        </p:blipFill>
        <p:spPr>
          <a:xfrm>
            <a:off x="1079640" y="1650960"/>
            <a:ext cx="7149600" cy="4140000"/>
          </a:xfrm>
          <a:prstGeom prst="rect">
            <a:avLst/>
          </a:prstGeom>
          <a:ln w="9360">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0"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21"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22" name="Picture 2" descr=""/>
          <p:cNvPicPr/>
          <p:nvPr/>
        </p:nvPicPr>
        <p:blipFill>
          <a:blip r:embed="rId1"/>
          <a:stretch/>
        </p:blipFill>
        <p:spPr>
          <a:xfrm>
            <a:off x="1060560" y="1670040"/>
            <a:ext cx="7168680" cy="4120920"/>
          </a:xfrm>
          <a:prstGeom prst="rect">
            <a:avLst/>
          </a:prstGeom>
          <a:ln w="9360">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Handling Pixels Close to Boundaries</a:t>
            </a:r>
            <a:endParaRPr/>
          </a:p>
        </p:txBody>
      </p:sp>
      <p:sp>
        <p:nvSpPr>
          <p:cNvPr id="52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25" name="Picture 2" descr=""/>
          <p:cNvPicPr/>
          <p:nvPr/>
        </p:nvPicPr>
        <p:blipFill>
          <a:blip r:embed="rId1"/>
          <a:stretch/>
        </p:blipFill>
        <p:spPr>
          <a:xfrm>
            <a:off x="1085760" y="1733400"/>
            <a:ext cx="7143480" cy="4133520"/>
          </a:xfrm>
          <a:prstGeom prst="rect">
            <a:avLst/>
          </a:prstGeom>
          <a:ln w="9360">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Smoothing Spatial Filters</a:t>
            </a:r>
            <a:endParaRPr/>
          </a:p>
        </p:txBody>
      </p:sp>
      <p:sp>
        <p:nvSpPr>
          <p:cNvPr id="527"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609480" indent="-609120" algn="just">
              <a:lnSpc>
                <a:spcPct val="100000"/>
              </a:lnSpc>
              <a:buClr>
                <a:srgbClr val="0000ff"/>
              </a:buClr>
              <a:buFont typeface="Arial"/>
              <a:buChar char="•"/>
            </a:pPr>
            <a:r>
              <a:rPr b="1" lang="en-US" sz="2800" spc="-1" strike="noStrike">
                <a:solidFill>
                  <a:srgbClr val="0000ff"/>
                </a:solidFill>
                <a:uFill>
                  <a:solidFill>
                    <a:srgbClr val="ffffff"/>
                  </a:solidFill>
                </a:uFill>
                <a:latin typeface="Calibri"/>
              </a:rPr>
              <a:t>Smoothing filters are used for blurring and for noise reduction.</a:t>
            </a:r>
            <a:endParaRPr/>
          </a:p>
          <a:p>
            <a:pPr lvl="1" marL="1066680" indent="-609120" algn="just">
              <a:lnSpc>
                <a:spcPct val="100000"/>
              </a:lnSpc>
              <a:buFont typeface="Arial"/>
              <a:buChar char="•"/>
            </a:pPr>
            <a:r>
              <a:rPr lang="en-US" sz="2800" spc="-1" strike="noStrike">
                <a:solidFill>
                  <a:srgbClr val="000000"/>
                </a:solidFill>
                <a:uFill>
                  <a:solidFill>
                    <a:srgbClr val="ffffff"/>
                  </a:solidFill>
                </a:uFill>
                <a:latin typeface="Calibri"/>
              </a:rPr>
              <a:t>Blurring is used in preprocessing steps, such as removal of small details from an image prior to object extraction, and bridging of small gaps in lines or curves</a:t>
            </a:r>
            <a:endParaRPr/>
          </a:p>
          <a:p>
            <a:pPr lvl="1" marL="1066680" indent="-609120" algn="just">
              <a:lnSpc>
                <a:spcPct val="100000"/>
              </a:lnSpc>
              <a:buFont typeface="Arial"/>
              <a:buChar char="•"/>
            </a:pPr>
            <a:r>
              <a:rPr lang="en-US" sz="2800" spc="-1" strike="noStrike">
                <a:solidFill>
                  <a:srgbClr val="000000"/>
                </a:solidFill>
                <a:uFill>
                  <a:solidFill>
                    <a:srgbClr val="ffffff"/>
                  </a:solidFill>
                </a:uFill>
                <a:latin typeface="Calibri"/>
              </a:rPr>
              <a:t>Noise reduction can be accomplished by blurring</a:t>
            </a:r>
            <a:endParaRPr/>
          </a:p>
          <a:p>
            <a:pPr indent="-609120" algn="just">
              <a:lnSpc>
                <a:spcPct val="100000"/>
              </a:lnSpc>
              <a:buClr>
                <a:srgbClr val="0000ff"/>
              </a:buClr>
              <a:buFont typeface="Arial"/>
              <a:buChar char="•"/>
            </a:pPr>
            <a:r>
              <a:rPr b="1" lang="en-US" sz="2800" spc="-1" strike="noStrike">
                <a:solidFill>
                  <a:srgbClr val="0000ff"/>
                </a:solidFill>
                <a:uFill>
                  <a:solidFill>
                    <a:srgbClr val="ffffff"/>
                  </a:solidFill>
                </a:uFill>
                <a:latin typeface="Calibri"/>
              </a:rPr>
              <a:t>There are 2 way of smoothing spatial filters</a:t>
            </a:r>
            <a:endParaRPr/>
          </a:p>
          <a:p>
            <a:pPr lvl="1" marL="1066680" indent="-609120" algn="just">
              <a:lnSpc>
                <a:spcPct val="100000"/>
              </a:lnSpc>
              <a:buFont typeface="Arial"/>
              <a:buChar char="•"/>
            </a:pPr>
            <a:r>
              <a:rPr b="1" lang="en-US" sz="2800" spc="-1" strike="noStrike">
                <a:solidFill>
                  <a:srgbClr val="000000"/>
                </a:solidFill>
                <a:uFill>
                  <a:solidFill>
                    <a:srgbClr val="ffffff"/>
                  </a:solidFill>
                </a:uFill>
                <a:latin typeface="Calibri"/>
              </a:rPr>
              <a:t>Smoothing Linear Filters (averaging filters)</a:t>
            </a:r>
            <a:endParaRPr/>
          </a:p>
          <a:p>
            <a:pPr lvl="2" marL="1523880" indent="-609120" algn="just">
              <a:lnSpc>
                <a:spcPct val="100000"/>
              </a:lnSpc>
              <a:buFont typeface="Arial"/>
              <a:buChar char="•"/>
            </a:pPr>
            <a:r>
              <a:rPr lang="en-US" sz="2000" spc="-1" strike="noStrike">
                <a:solidFill>
                  <a:srgbClr val="000000"/>
                </a:solidFill>
                <a:uFill>
                  <a:solidFill>
                    <a:srgbClr val="ffffff"/>
                  </a:solidFill>
                </a:uFill>
                <a:latin typeface="Calibri"/>
              </a:rPr>
              <a:t>Simply the average of the pixels contained in the neighborhood of the filter mask.</a:t>
            </a:r>
            <a:endParaRPr/>
          </a:p>
          <a:p>
            <a:pPr lvl="1" marL="1066680" indent="-609120" algn="just">
              <a:lnSpc>
                <a:spcPct val="100000"/>
              </a:lnSpc>
              <a:buFont typeface="Arial"/>
              <a:buChar char="•"/>
            </a:pPr>
            <a:r>
              <a:rPr b="1" lang="en-US" sz="2800" spc="-1" strike="noStrike">
                <a:solidFill>
                  <a:srgbClr val="000000"/>
                </a:solidFill>
                <a:uFill>
                  <a:solidFill>
                    <a:srgbClr val="ffffff"/>
                  </a:solidFill>
                </a:uFill>
                <a:latin typeface="Calibri"/>
              </a:rPr>
              <a:t>Order-Statistics Filters</a:t>
            </a:r>
            <a:endParaRPr/>
          </a:p>
          <a:p>
            <a:pPr algn="just">
              <a:lnSpc>
                <a:spcPct val="100000"/>
              </a:lnSpc>
            </a:pP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Smoothing Linear Filters</a:t>
            </a:r>
            <a:endParaRPr/>
          </a:p>
        </p:txBody>
      </p:sp>
      <p:sp>
        <p:nvSpPr>
          <p:cNvPr id="529"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sp>
        <p:nvSpPr>
          <p:cNvPr id="530" name="CustomShape 3"/>
          <p:cNvSpPr/>
          <p:nvPr/>
        </p:nvSpPr>
        <p:spPr>
          <a:xfrm>
            <a:off x="1523880" y="137160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1" name="CustomShape 4"/>
          <p:cNvSpPr/>
          <p:nvPr/>
        </p:nvSpPr>
        <p:spPr>
          <a:xfrm>
            <a:off x="2362320" y="137160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2" name="CustomShape 5"/>
          <p:cNvSpPr/>
          <p:nvPr/>
        </p:nvSpPr>
        <p:spPr>
          <a:xfrm>
            <a:off x="3200400" y="137160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3" name="CustomShape 6"/>
          <p:cNvSpPr/>
          <p:nvPr/>
        </p:nvSpPr>
        <p:spPr>
          <a:xfrm>
            <a:off x="1523880" y="220968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4" name="CustomShape 7"/>
          <p:cNvSpPr/>
          <p:nvPr/>
        </p:nvSpPr>
        <p:spPr>
          <a:xfrm>
            <a:off x="2362320" y="220968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5" name="CustomShape 8"/>
          <p:cNvSpPr/>
          <p:nvPr/>
        </p:nvSpPr>
        <p:spPr>
          <a:xfrm>
            <a:off x="3200400" y="220968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6" name="CustomShape 9"/>
          <p:cNvSpPr/>
          <p:nvPr/>
        </p:nvSpPr>
        <p:spPr>
          <a:xfrm>
            <a:off x="1523880" y="304812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7" name="CustomShape 10"/>
          <p:cNvSpPr/>
          <p:nvPr/>
        </p:nvSpPr>
        <p:spPr>
          <a:xfrm>
            <a:off x="2362320" y="304812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8" name="CustomShape 11"/>
          <p:cNvSpPr/>
          <p:nvPr/>
        </p:nvSpPr>
        <p:spPr>
          <a:xfrm>
            <a:off x="3200400" y="3048120"/>
            <a:ext cx="837720" cy="83772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39" name="CustomShape 12"/>
          <p:cNvSpPr/>
          <p:nvPr/>
        </p:nvSpPr>
        <p:spPr>
          <a:xfrm>
            <a:off x="5791320" y="137160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40" name="CustomShape 13"/>
          <p:cNvSpPr/>
          <p:nvPr/>
        </p:nvSpPr>
        <p:spPr>
          <a:xfrm>
            <a:off x="6629400" y="137160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2</a:t>
            </a:r>
            <a:endParaRPr/>
          </a:p>
        </p:txBody>
      </p:sp>
      <p:sp>
        <p:nvSpPr>
          <p:cNvPr id="541" name="CustomShape 14"/>
          <p:cNvSpPr/>
          <p:nvPr/>
        </p:nvSpPr>
        <p:spPr>
          <a:xfrm>
            <a:off x="7467480" y="137160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42" name="CustomShape 15"/>
          <p:cNvSpPr/>
          <p:nvPr/>
        </p:nvSpPr>
        <p:spPr>
          <a:xfrm>
            <a:off x="5791320" y="220968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2</a:t>
            </a:r>
            <a:endParaRPr/>
          </a:p>
        </p:txBody>
      </p:sp>
      <p:sp>
        <p:nvSpPr>
          <p:cNvPr id="543" name="CustomShape 16"/>
          <p:cNvSpPr/>
          <p:nvPr/>
        </p:nvSpPr>
        <p:spPr>
          <a:xfrm>
            <a:off x="6629400" y="220968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4</a:t>
            </a:r>
            <a:endParaRPr/>
          </a:p>
        </p:txBody>
      </p:sp>
      <p:sp>
        <p:nvSpPr>
          <p:cNvPr id="544" name="CustomShape 17"/>
          <p:cNvSpPr/>
          <p:nvPr/>
        </p:nvSpPr>
        <p:spPr>
          <a:xfrm>
            <a:off x="7467480" y="220968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2</a:t>
            </a:r>
            <a:endParaRPr/>
          </a:p>
        </p:txBody>
      </p:sp>
      <p:sp>
        <p:nvSpPr>
          <p:cNvPr id="545" name="CustomShape 18"/>
          <p:cNvSpPr/>
          <p:nvPr/>
        </p:nvSpPr>
        <p:spPr>
          <a:xfrm>
            <a:off x="5791320" y="304812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46" name="CustomShape 19"/>
          <p:cNvSpPr/>
          <p:nvPr/>
        </p:nvSpPr>
        <p:spPr>
          <a:xfrm>
            <a:off x="6629400" y="304812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2</a:t>
            </a:r>
            <a:endParaRPr/>
          </a:p>
        </p:txBody>
      </p:sp>
      <p:sp>
        <p:nvSpPr>
          <p:cNvPr id="547" name="CustomShape 20"/>
          <p:cNvSpPr/>
          <p:nvPr/>
        </p:nvSpPr>
        <p:spPr>
          <a:xfrm>
            <a:off x="7467480" y="3048120"/>
            <a:ext cx="837720" cy="83772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48" name="CustomShape 21"/>
          <p:cNvSpPr/>
          <p:nvPr/>
        </p:nvSpPr>
        <p:spPr>
          <a:xfrm>
            <a:off x="1502640" y="3809880"/>
            <a:ext cx="2682000" cy="51696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800" spc="-1" strike="noStrike">
                <a:solidFill>
                  <a:srgbClr val="000000"/>
                </a:solidFill>
                <a:uFill>
                  <a:solidFill>
                    <a:srgbClr val="ffffff"/>
                  </a:solidFill>
                </a:uFill>
                <a:latin typeface="Calibri"/>
              </a:rPr>
              <a:t>Standard average</a:t>
            </a:r>
            <a:endParaRPr/>
          </a:p>
        </p:txBody>
      </p:sp>
      <p:sp>
        <p:nvSpPr>
          <p:cNvPr id="549" name="CustomShape 22"/>
          <p:cNvSpPr/>
          <p:nvPr/>
        </p:nvSpPr>
        <p:spPr>
          <a:xfrm>
            <a:off x="5629680" y="3809880"/>
            <a:ext cx="2773440" cy="51696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800" spc="-1" strike="noStrike">
                <a:solidFill>
                  <a:srgbClr val="000000"/>
                </a:solidFill>
                <a:uFill>
                  <a:solidFill>
                    <a:srgbClr val="ffffff"/>
                  </a:solidFill>
                </a:uFill>
                <a:latin typeface="Calibri"/>
              </a:rPr>
              <a:t>Weighted average</a:t>
            </a:r>
            <a:endParaRPr/>
          </a:p>
        </p:txBody>
      </p:sp>
      <p:sp>
        <p:nvSpPr>
          <p:cNvPr id="550" name="CustomShape 23"/>
          <p:cNvSpPr/>
          <p:nvPr/>
        </p:nvSpPr>
        <p:spPr>
          <a:xfrm>
            <a:off x="3886200" y="486144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1" name="CustomShape 24"/>
          <p:cNvSpPr/>
          <p:nvPr/>
        </p:nvSpPr>
        <p:spPr>
          <a:xfrm>
            <a:off x="4312800" y="486144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2" name="CustomShape 25"/>
          <p:cNvSpPr/>
          <p:nvPr/>
        </p:nvSpPr>
        <p:spPr>
          <a:xfrm>
            <a:off x="4739760" y="486144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3" name="CustomShape 26"/>
          <p:cNvSpPr/>
          <p:nvPr/>
        </p:nvSpPr>
        <p:spPr>
          <a:xfrm>
            <a:off x="3886200" y="522720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4" name="CustomShape 27"/>
          <p:cNvSpPr/>
          <p:nvPr/>
        </p:nvSpPr>
        <p:spPr>
          <a:xfrm>
            <a:off x="4312800" y="522720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5" name="CustomShape 28"/>
          <p:cNvSpPr/>
          <p:nvPr/>
        </p:nvSpPr>
        <p:spPr>
          <a:xfrm>
            <a:off x="4739760" y="522720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6" name="CustomShape 29"/>
          <p:cNvSpPr/>
          <p:nvPr/>
        </p:nvSpPr>
        <p:spPr>
          <a:xfrm>
            <a:off x="3886200" y="559296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7" name="CustomShape 30"/>
          <p:cNvSpPr/>
          <p:nvPr/>
        </p:nvSpPr>
        <p:spPr>
          <a:xfrm>
            <a:off x="4312800" y="559296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8" name="CustomShape 31"/>
          <p:cNvSpPr/>
          <p:nvPr/>
        </p:nvSpPr>
        <p:spPr>
          <a:xfrm>
            <a:off x="4739760" y="559296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59" name="CustomShape 32"/>
          <p:cNvSpPr/>
          <p:nvPr/>
        </p:nvSpPr>
        <p:spPr>
          <a:xfrm>
            <a:off x="5166360" y="486144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0" name="CustomShape 33"/>
          <p:cNvSpPr/>
          <p:nvPr/>
        </p:nvSpPr>
        <p:spPr>
          <a:xfrm>
            <a:off x="5166360" y="522720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1" name="CustomShape 34"/>
          <p:cNvSpPr/>
          <p:nvPr/>
        </p:nvSpPr>
        <p:spPr>
          <a:xfrm>
            <a:off x="5166360" y="559296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2" name="CustomShape 35"/>
          <p:cNvSpPr/>
          <p:nvPr/>
        </p:nvSpPr>
        <p:spPr>
          <a:xfrm>
            <a:off x="5592960" y="486144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3" name="CustomShape 36"/>
          <p:cNvSpPr/>
          <p:nvPr/>
        </p:nvSpPr>
        <p:spPr>
          <a:xfrm>
            <a:off x="5592960" y="522720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4" name="CustomShape 37"/>
          <p:cNvSpPr/>
          <p:nvPr/>
        </p:nvSpPr>
        <p:spPr>
          <a:xfrm>
            <a:off x="5592960" y="559296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5" name="CustomShape 38"/>
          <p:cNvSpPr/>
          <p:nvPr/>
        </p:nvSpPr>
        <p:spPr>
          <a:xfrm>
            <a:off x="3886200" y="449568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6" name="CustomShape 39"/>
          <p:cNvSpPr/>
          <p:nvPr/>
        </p:nvSpPr>
        <p:spPr>
          <a:xfrm>
            <a:off x="4312800" y="449568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7" name="CustomShape 40"/>
          <p:cNvSpPr/>
          <p:nvPr/>
        </p:nvSpPr>
        <p:spPr>
          <a:xfrm>
            <a:off x="4739760" y="449568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8" name="CustomShape 41"/>
          <p:cNvSpPr/>
          <p:nvPr/>
        </p:nvSpPr>
        <p:spPr>
          <a:xfrm>
            <a:off x="5166360" y="449568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69" name="CustomShape 42"/>
          <p:cNvSpPr/>
          <p:nvPr/>
        </p:nvSpPr>
        <p:spPr>
          <a:xfrm>
            <a:off x="5592960" y="449568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70" name="CustomShape 43"/>
          <p:cNvSpPr/>
          <p:nvPr/>
        </p:nvSpPr>
        <p:spPr>
          <a:xfrm>
            <a:off x="3886200" y="595872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71" name="CustomShape 44"/>
          <p:cNvSpPr/>
          <p:nvPr/>
        </p:nvSpPr>
        <p:spPr>
          <a:xfrm>
            <a:off x="4312800" y="595872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72" name="CustomShape 45"/>
          <p:cNvSpPr/>
          <p:nvPr/>
        </p:nvSpPr>
        <p:spPr>
          <a:xfrm>
            <a:off x="4739760" y="595872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73" name="CustomShape 46"/>
          <p:cNvSpPr/>
          <p:nvPr/>
        </p:nvSpPr>
        <p:spPr>
          <a:xfrm>
            <a:off x="5166360" y="595872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
        <p:nvSpPr>
          <p:cNvPr id="574" name="CustomShape 47"/>
          <p:cNvSpPr/>
          <p:nvPr/>
        </p:nvSpPr>
        <p:spPr>
          <a:xfrm>
            <a:off x="5592960" y="5958720"/>
            <a:ext cx="426240" cy="365400"/>
          </a:xfrm>
          <a:prstGeom prst="rect">
            <a:avLst/>
          </a:prstGeom>
          <a:solidFill>
            <a:srgbClr val="ffff66"/>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2800" spc="-1" strike="noStrike">
                <a:solidFill>
                  <a:srgbClr val="000000"/>
                </a:solidFill>
                <a:uFill>
                  <a:solidFill>
                    <a:srgbClr val="ffffff"/>
                  </a:solidFill>
                </a:uFill>
                <a:latin typeface="Calibri"/>
              </a:rPr>
              <a:t>1</a:t>
            </a:r>
            <a:endParaRPr/>
          </a:p>
        </p:txBody>
      </p:sp>
    </p:spTree>
  </p:cSld>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1">
                                  <p:stCondLst>
                                    <p:cond delay="0"/>
                                  </p:stCondLst>
                                  <p:childTnLst>
                                    <p:set>
                                      <p:cBhvr>
                                        <p:cTn id="61"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Smoothing Spatial Filters</a:t>
            </a:r>
            <a:endParaRPr/>
          </a:p>
        </p:txBody>
      </p:sp>
      <p:sp>
        <p:nvSpPr>
          <p:cNvPr id="57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609480" indent="-609120" algn="just">
              <a:lnSpc>
                <a:spcPct val="100000"/>
              </a:lnSpc>
              <a:buFont typeface="Arial"/>
              <a:buChar char="•"/>
            </a:pPr>
            <a:r>
              <a:rPr lang="en-US" sz="2400" spc="-1" strike="noStrike">
                <a:solidFill>
                  <a:srgbClr val="000000"/>
                </a:solidFill>
                <a:uFill>
                  <a:solidFill>
                    <a:srgbClr val="ffffff"/>
                  </a:solidFill>
                </a:uFill>
                <a:latin typeface="Calibri"/>
              </a:rPr>
              <a:t>The general implementation for filtering an MxN image with a weighted averaging filter of size mxn is given by the expression</a:t>
            </a:r>
            <a:endParaRPr/>
          </a:p>
          <a:p>
            <a:pPr algn="just">
              <a:lnSpc>
                <a:spcPct val="10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Smoothing Linear Filters</a:t>
            </a:r>
            <a:endParaRPr/>
          </a:p>
        </p:txBody>
      </p:sp>
      <p:sp>
        <p:nvSpPr>
          <p:cNvPr id="57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579" name="Picture 3" descr=""/>
          <p:cNvPicPr/>
          <p:nvPr/>
        </p:nvPicPr>
        <p:blipFill>
          <a:blip r:embed="rId1"/>
          <a:stretch/>
        </p:blipFill>
        <p:spPr>
          <a:xfrm>
            <a:off x="3657600" y="1447920"/>
            <a:ext cx="2331720" cy="2342880"/>
          </a:xfrm>
          <a:prstGeom prst="rect">
            <a:avLst/>
          </a:prstGeom>
          <a:ln>
            <a:noFill/>
          </a:ln>
        </p:spPr>
      </p:pic>
      <p:pic>
        <p:nvPicPr>
          <p:cNvPr id="580" name="Picture 4" descr=""/>
          <p:cNvPicPr/>
          <p:nvPr/>
        </p:nvPicPr>
        <p:blipFill>
          <a:blip r:embed="rId2"/>
          <a:stretch/>
        </p:blipFill>
        <p:spPr>
          <a:xfrm>
            <a:off x="868320" y="4133880"/>
            <a:ext cx="2331720" cy="2342880"/>
          </a:xfrm>
          <a:prstGeom prst="rect">
            <a:avLst/>
          </a:prstGeom>
          <a:ln>
            <a:noFill/>
          </a:ln>
        </p:spPr>
      </p:pic>
      <p:pic>
        <p:nvPicPr>
          <p:cNvPr id="581" name="Picture 5" descr=""/>
          <p:cNvPicPr/>
          <p:nvPr/>
        </p:nvPicPr>
        <p:blipFill>
          <a:blip r:embed="rId3"/>
          <a:stretch/>
        </p:blipFill>
        <p:spPr>
          <a:xfrm>
            <a:off x="3465360" y="4133880"/>
            <a:ext cx="2331720" cy="2342880"/>
          </a:xfrm>
          <a:prstGeom prst="rect">
            <a:avLst/>
          </a:prstGeom>
          <a:ln>
            <a:noFill/>
          </a:ln>
        </p:spPr>
      </p:pic>
      <p:pic>
        <p:nvPicPr>
          <p:cNvPr id="582" name="Picture 6" descr=""/>
          <p:cNvPicPr/>
          <p:nvPr/>
        </p:nvPicPr>
        <p:blipFill>
          <a:blip r:embed="rId4"/>
          <a:stretch/>
        </p:blipFill>
        <p:spPr>
          <a:xfrm>
            <a:off x="6004080" y="4133880"/>
            <a:ext cx="2331720" cy="2342880"/>
          </a:xfrm>
          <a:prstGeom prst="rect">
            <a:avLst/>
          </a:prstGeom>
          <a:ln>
            <a:noFill/>
          </a:ln>
        </p:spPr>
      </p:pic>
      <p:sp>
        <p:nvSpPr>
          <p:cNvPr id="583" name="CustomShape 3"/>
          <p:cNvSpPr/>
          <p:nvPr/>
        </p:nvSpPr>
        <p:spPr>
          <a:xfrm>
            <a:off x="882000" y="3753000"/>
            <a:ext cx="651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[3x3]</a:t>
            </a:r>
            <a:endParaRPr/>
          </a:p>
        </p:txBody>
      </p:sp>
      <p:sp>
        <p:nvSpPr>
          <p:cNvPr id="584" name="CustomShape 4"/>
          <p:cNvSpPr/>
          <p:nvPr/>
        </p:nvSpPr>
        <p:spPr>
          <a:xfrm>
            <a:off x="3479040" y="3753000"/>
            <a:ext cx="651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[5x5]</a:t>
            </a:r>
            <a:endParaRPr/>
          </a:p>
        </p:txBody>
      </p:sp>
      <p:sp>
        <p:nvSpPr>
          <p:cNvPr id="585" name="CustomShape 5"/>
          <p:cNvSpPr/>
          <p:nvPr/>
        </p:nvSpPr>
        <p:spPr>
          <a:xfrm>
            <a:off x="5993640" y="3753000"/>
            <a:ext cx="651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[7x7]</a:t>
            </a:r>
            <a:endParaRPr/>
          </a:p>
        </p:txBody>
      </p:sp>
      <p:sp>
        <p:nvSpPr>
          <p:cNvPr id="586" name="CustomShape 6"/>
          <p:cNvSpPr/>
          <p:nvPr/>
        </p:nvSpPr>
        <p:spPr>
          <a:xfrm>
            <a:off x="4139280" y="1143000"/>
            <a:ext cx="152820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Original Image</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Order-Statistics Filters</a:t>
            </a:r>
            <a:endParaRPr/>
          </a:p>
        </p:txBody>
      </p:sp>
      <p:sp>
        <p:nvSpPr>
          <p:cNvPr id="58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gn="just">
              <a:lnSpc>
                <a:spcPct val="100000"/>
              </a:lnSpc>
              <a:buFont typeface="Arial"/>
              <a:buChar char="•"/>
            </a:pPr>
            <a:r>
              <a:rPr lang="en-US" sz="2000" spc="-1" strike="noStrike">
                <a:solidFill>
                  <a:srgbClr val="000000"/>
                </a:solidFill>
                <a:uFill>
                  <a:solidFill>
                    <a:srgbClr val="ffffff"/>
                  </a:solidFill>
                </a:uFill>
                <a:latin typeface="Calibri"/>
              </a:rPr>
              <a:t>Order-statistics filters are nonlinear spatial filters whose response is based on ordering (ranking) the pixels contained in the image area encompassed by the filter, and then replacing the value of the center pixel with the value determined by the ranking result. Best-known </a:t>
            </a:r>
            <a:r>
              <a:rPr lang="en-US" sz="2000" spc="-1" strike="noStrike">
                <a:solidFill>
                  <a:srgbClr val="000000"/>
                </a:solidFill>
                <a:uFill>
                  <a:solidFill>
                    <a:srgbClr val="ffffff"/>
                  </a:solidFill>
                </a:uFill>
                <a:latin typeface="Times New Roman"/>
              </a:rPr>
              <a:t>“</a:t>
            </a:r>
            <a:r>
              <a:rPr lang="en-US" sz="2000" spc="-1" strike="noStrike">
                <a:solidFill>
                  <a:srgbClr val="000000"/>
                </a:solidFill>
                <a:uFill>
                  <a:solidFill>
                    <a:srgbClr val="ffffff"/>
                  </a:solidFill>
                </a:uFill>
                <a:latin typeface="Calibri"/>
              </a:rPr>
              <a:t>median filter</a:t>
            </a:r>
            <a:r>
              <a:rPr lang="en-US" sz="2000" spc="-1" strike="noStrike">
                <a:solidFill>
                  <a:srgbClr val="000000"/>
                </a:solidFill>
                <a:uFill>
                  <a:solidFill>
                    <a:srgbClr val="ffffff"/>
                  </a:solidFill>
                </a:uFill>
                <a:latin typeface="Times New Roman"/>
              </a:rPr>
              <a:t>”</a:t>
            </a:r>
            <a:endParaRPr/>
          </a:p>
        </p:txBody>
      </p:sp>
      <p:sp>
        <p:nvSpPr>
          <p:cNvPr id="589" name="CustomShape 3"/>
          <p:cNvSpPr/>
          <p:nvPr/>
        </p:nvSpPr>
        <p:spPr>
          <a:xfrm>
            <a:off x="5638680" y="3276720"/>
            <a:ext cx="685440" cy="685440"/>
          </a:xfrm>
          <a:prstGeom prst="rect">
            <a:avLst/>
          </a:prstGeom>
          <a:solidFill>
            <a:srgbClr val="ffff66">
              <a:alpha val="50000"/>
            </a:srgbClr>
          </a:solidFill>
          <a:ln w="9360">
            <a:solidFill>
              <a:schemeClr val="tx1"/>
            </a:solidFill>
            <a:miter/>
          </a:ln>
        </p:spPr>
        <p:style>
          <a:lnRef idx="0"/>
          <a:fillRef idx="0"/>
          <a:effectRef idx="0"/>
          <a:fontRef idx="minor"/>
        </p:style>
      </p:sp>
      <p:sp>
        <p:nvSpPr>
          <p:cNvPr id="590" name="CustomShape 4"/>
          <p:cNvSpPr/>
          <p:nvPr/>
        </p:nvSpPr>
        <p:spPr>
          <a:xfrm>
            <a:off x="6324480" y="32767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1" name="CustomShape 5"/>
          <p:cNvSpPr/>
          <p:nvPr/>
        </p:nvSpPr>
        <p:spPr>
          <a:xfrm>
            <a:off x="7010280" y="32767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2" name="CustomShape 6"/>
          <p:cNvSpPr/>
          <p:nvPr/>
        </p:nvSpPr>
        <p:spPr>
          <a:xfrm>
            <a:off x="5638680" y="3962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3" name="CustomShape 7"/>
          <p:cNvSpPr/>
          <p:nvPr/>
        </p:nvSpPr>
        <p:spPr>
          <a:xfrm>
            <a:off x="6324480" y="3962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4" name="CustomShape 8"/>
          <p:cNvSpPr/>
          <p:nvPr/>
        </p:nvSpPr>
        <p:spPr>
          <a:xfrm>
            <a:off x="7010280" y="3962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5" name="CustomShape 9"/>
          <p:cNvSpPr/>
          <p:nvPr/>
        </p:nvSpPr>
        <p:spPr>
          <a:xfrm>
            <a:off x="5638680" y="46483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6" name="CustomShape 10"/>
          <p:cNvSpPr/>
          <p:nvPr/>
        </p:nvSpPr>
        <p:spPr>
          <a:xfrm>
            <a:off x="6324480" y="46483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endParaRPr/>
          </a:p>
        </p:txBody>
      </p:sp>
      <p:sp>
        <p:nvSpPr>
          <p:cNvPr id="597" name="CustomShape 11"/>
          <p:cNvSpPr/>
          <p:nvPr/>
        </p:nvSpPr>
        <p:spPr>
          <a:xfrm>
            <a:off x="7010280" y="4648320"/>
            <a:ext cx="685440" cy="685440"/>
          </a:xfrm>
          <a:prstGeom prst="rect">
            <a:avLst/>
          </a:prstGeom>
          <a:solidFill>
            <a:srgbClr val="ffff66">
              <a:alpha val="50000"/>
            </a:srgbClr>
          </a:solidFill>
          <a:ln w="9360">
            <a:solidFill>
              <a:schemeClr val="tx1"/>
            </a:solidFill>
            <a:miter/>
          </a:ln>
        </p:spPr>
        <p:style>
          <a:lnRef idx="0"/>
          <a:fillRef idx="0"/>
          <a:effectRef idx="0"/>
          <a:fontRef idx="minor"/>
        </p:style>
      </p:sp>
      <p:sp>
        <p:nvSpPr>
          <p:cNvPr id="598" name="CustomShape 12"/>
          <p:cNvSpPr/>
          <p:nvPr/>
        </p:nvSpPr>
        <p:spPr>
          <a:xfrm>
            <a:off x="5638680" y="32767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10</a:t>
            </a:r>
            <a:endParaRPr/>
          </a:p>
        </p:txBody>
      </p:sp>
      <p:sp>
        <p:nvSpPr>
          <p:cNvPr id="599" name="CustomShape 13"/>
          <p:cNvSpPr/>
          <p:nvPr/>
        </p:nvSpPr>
        <p:spPr>
          <a:xfrm>
            <a:off x="6324480" y="32767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15</a:t>
            </a:r>
            <a:endParaRPr/>
          </a:p>
        </p:txBody>
      </p:sp>
      <p:sp>
        <p:nvSpPr>
          <p:cNvPr id="600" name="CustomShape 14"/>
          <p:cNvSpPr/>
          <p:nvPr/>
        </p:nvSpPr>
        <p:spPr>
          <a:xfrm>
            <a:off x="7010280" y="32767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20</a:t>
            </a:r>
            <a:endParaRPr/>
          </a:p>
        </p:txBody>
      </p:sp>
      <p:sp>
        <p:nvSpPr>
          <p:cNvPr id="601" name="CustomShape 15"/>
          <p:cNvSpPr/>
          <p:nvPr/>
        </p:nvSpPr>
        <p:spPr>
          <a:xfrm>
            <a:off x="5638680" y="39625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20</a:t>
            </a:r>
            <a:endParaRPr/>
          </a:p>
        </p:txBody>
      </p:sp>
      <p:sp>
        <p:nvSpPr>
          <p:cNvPr id="602" name="CustomShape 16"/>
          <p:cNvSpPr/>
          <p:nvPr/>
        </p:nvSpPr>
        <p:spPr>
          <a:xfrm>
            <a:off x="6324480" y="39625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100</a:t>
            </a:r>
            <a:endParaRPr/>
          </a:p>
        </p:txBody>
      </p:sp>
      <p:sp>
        <p:nvSpPr>
          <p:cNvPr id="603" name="CustomShape 17"/>
          <p:cNvSpPr/>
          <p:nvPr/>
        </p:nvSpPr>
        <p:spPr>
          <a:xfrm>
            <a:off x="7010280" y="39625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20</a:t>
            </a:r>
            <a:endParaRPr/>
          </a:p>
        </p:txBody>
      </p:sp>
      <p:sp>
        <p:nvSpPr>
          <p:cNvPr id="604" name="CustomShape 18"/>
          <p:cNvSpPr/>
          <p:nvPr/>
        </p:nvSpPr>
        <p:spPr>
          <a:xfrm>
            <a:off x="5638680" y="46483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20</a:t>
            </a:r>
            <a:endParaRPr/>
          </a:p>
        </p:txBody>
      </p:sp>
      <p:sp>
        <p:nvSpPr>
          <p:cNvPr id="605" name="CustomShape 19"/>
          <p:cNvSpPr/>
          <p:nvPr/>
        </p:nvSpPr>
        <p:spPr>
          <a:xfrm>
            <a:off x="6324480" y="46483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20</a:t>
            </a:r>
            <a:endParaRPr/>
          </a:p>
        </p:txBody>
      </p:sp>
      <p:sp>
        <p:nvSpPr>
          <p:cNvPr id="606" name="CustomShape 20"/>
          <p:cNvSpPr/>
          <p:nvPr/>
        </p:nvSpPr>
        <p:spPr>
          <a:xfrm>
            <a:off x="7010280" y="4648320"/>
            <a:ext cx="685440" cy="685440"/>
          </a:xfrm>
          <a:prstGeom prst="rect">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2000" spc="-1" strike="noStrike">
                <a:solidFill>
                  <a:srgbClr val="000000"/>
                </a:solidFill>
                <a:uFill>
                  <a:solidFill>
                    <a:srgbClr val="ffffff"/>
                  </a:solidFill>
                </a:uFill>
                <a:latin typeface="Calibri"/>
              </a:rPr>
              <a:t>25</a:t>
            </a:r>
            <a:endParaRPr/>
          </a:p>
        </p:txBody>
      </p:sp>
      <p:sp>
        <p:nvSpPr>
          <p:cNvPr id="607" name="CustomShape 21"/>
          <p:cNvSpPr/>
          <p:nvPr/>
        </p:nvSpPr>
        <p:spPr>
          <a:xfrm>
            <a:off x="5638680" y="2590920"/>
            <a:ext cx="685440" cy="685440"/>
          </a:xfrm>
          <a:prstGeom prst="rect">
            <a:avLst/>
          </a:prstGeom>
          <a:noFill/>
          <a:ln w="9360">
            <a:solidFill>
              <a:schemeClr val="tx1"/>
            </a:solidFill>
            <a:miter/>
          </a:ln>
        </p:spPr>
        <p:style>
          <a:lnRef idx="0"/>
          <a:fillRef idx="0"/>
          <a:effectRef idx="0"/>
          <a:fontRef idx="minor"/>
        </p:style>
      </p:sp>
      <p:sp>
        <p:nvSpPr>
          <p:cNvPr id="608" name="CustomShape 22"/>
          <p:cNvSpPr/>
          <p:nvPr/>
        </p:nvSpPr>
        <p:spPr>
          <a:xfrm>
            <a:off x="6324480" y="2590920"/>
            <a:ext cx="685440" cy="685440"/>
          </a:xfrm>
          <a:prstGeom prst="rect">
            <a:avLst/>
          </a:prstGeom>
          <a:noFill/>
          <a:ln w="9360">
            <a:solidFill>
              <a:schemeClr val="tx1"/>
            </a:solidFill>
            <a:miter/>
          </a:ln>
        </p:spPr>
        <p:style>
          <a:lnRef idx="0"/>
          <a:fillRef idx="0"/>
          <a:effectRef idx="0"/>
          <a:fontRef idx="minor"/>
        </p:style>
      </p:sp>
      <p:sp>
        <p:nvSpPr>
          <p:cNvPr id="609" name="CustomShape 23"/>
          <p:cNvSpPr/>
          <p:nvPr/>
        </p:nvSpPr>
        <p:spPr>
          <a:xfrm>
            <a:off x="7010280" y="2590920"/>
            <a:ext cx="685440" cy="685440"/>
          </a:xfrm>
          <a:prstGeom prst="rect">
            <a:avLst/>
          </a:prstGeom>
          <a:noFill/>
          <a:ln w="9360">
            <a:solidFill>
              <a:schemeClr val="tx1"/>
            </a:solidFill>
            <a:miter/>
          </a:ln>
        </p:spPr>
        <p:style>
          <a:lnRef idx="0"/>
          <a:fillRef idx="0"/>
          <a:effectRef idx="0"/>
          <a:fontRef idx="minor"/>
        </p:style>
      </p:sp>
      <p:sp>
        <p:nvSpPr>
          <p:cNvPr id="610" name="CustomShape 24"/>
          <p:cNvSpPr/>
          <p:nvPr/>
        </p:nvSpPr>
        <p:spPr>
          <a:xfrm>
            <a:off x="4952880" y="4648320"/>
            <a:ext cx="685440" cy="685440"/>
          </a:xfrm>
          <a:prstGeom prst="rect">
            <a:avLst/>
          </a:prstGeom>
          <a:noFill/>
          <a:ln w="9360">
            <a:solidFill>
              <a:schemeClr val="tx1"/>
            </a:solidFill>
            <a:miter/>
          </a:ln>
        </p:spPr>
        <p:style>
          <a:lnRef idx="0"/>
          <a:fillRef idx="0"/>
          <a:effectRef idx="0"/>
          <a:fontRef idx="minor"/>
        </p:style>
      </p:sp>
      <p:sp>
        <p:nvSpPr>
          <p:cNvPr id="611" name="CustomShape 25"/>
          <p:cNvSpPr/>
          <p:nvPr/>
        </p:nvSpPr>
        <p:spPr>
          <a:xfrm>
            <a:off x="4952880" y="3962520"/>
            <a:ext cx="685440" cy="685440"/>
          </a:xfrm>
          <a:prstGeom prst="rect">
            <a:avLst/>
          </a:prstGeom>
          <a:noFill/>
          <a:ln w="9360">
            <a:solidFill>
              <a:schemeClr val="tx1"/>
            </a:solidFill>
            <a:miter/>
          </a:ln>
        </p:spPr>
        <p:style>
          <a:lnRef idx="0"/>
          <a:fillRef idx="0"/>
          <a:effectRef idx="0"/>
          <a:fontRef idx="minor"/>
        </p:style>
      </p:sp>
      <p:sp>
        <p:nvSpPr>
          <p:cNvPr id="612" name="CustomShape 26"/>
          <p:cNvSpPr/>
          <p:nvPr/>
        </p:nvSpPr>
        <p:spPr>
          <a:xfrm>
            <a:off x="4952880" y="3276720"/>
            <a:ext cx="685440" cy="685440"/>
          </a:xfrm>
          <a:prstGeom prst="rect">
            <a:avLst/>
          </a:prstGeom>
          <a:noFill/>
          <a:ln w="9360">
            <a:solidFill>
              <a:schemeClr val="tx1"/>
            </a:solidFill>
            <a:miter/>
          </a:ln>
        </p:spPr>
        <p:style>
          <a:lnRef idx="0"/>
          <a:fillRef idx="0"/>
          <a:effectRef idx="0"/>
          <a:fontRef idx="minor"/>
        </p:style>
      </p:sp>
      <p:sp>
        <p:nvSpPr>
          <p:cNvPr id="613" name="CustomShape 27"/>
          <p:cNvSpPr/>
          <p:nvPr/>
        </p:nvSpPr>
        <p:spPr>
          <a:xfrm>
            <a:off x="5638680" y="5334120"/>
            <a:ext cx="685440" cy="685440"/>
          </a:xfrm>
          <a:prstGeom prst="rect">
            <a:avLst/>
          </a:prstGeom>
          <a:noFill/>
          <a:ln w="9360">
            <a:solidFill>
              <a:schemeClr val="tx1"/>
            </a:solidFill>
            <a:miter/>
          </a:ln>
        </p:spPr>
        <p:style>
          <a:lnRef idx="0"/>
          <a:fillRef idx="0"/>
          <a:effectRef idx="0"/>
          <a:fontRef idx="minor"/>
        </p:style>
      </p:sp>
      <p:sp>
        <p:nvSpPr>
          <p:cNvPr id="614" name="CustomShape 28"/>
          <p:cNvSpPr/>
          <p:nvPr/>
        </p:nvSpPr>
        <p:spPr>
          <a:xfrm>
            <a:off x="6324480" y="5334120"/>
            <a:ext cx="685440" cy="685440"/>
          </a:xfrm>
          <a:prstGeom prst="rect">
            <a:avLst/>
          </a:prstGeom>
          <a:noFill/>
          <a:ln w="9360">
            <a:solidFill>
              <a:schemeClr val="tx1"/>
            </a:solidFill>
            <a:miter/>
          </a:ln>
        </p:spPr>
        <p:style>
          <a:lnRef idx="0"/>
          <a:fillRef idx="0"/>
          <a:effectRef idx="0"/>
          <a:fontRef idx="minor"/>
        </p:style>
      </p:sp>
      <p:sp>
        <p:nvSpPr>
          <p:cNvPr id="615" name="CustomShape 29"/>
          <p:cNvSpPr/>
          <p:nvPr/>
        </p:nvSpPr>
        <p:spPr>
          <a:xfrm>
            <a:off x="7696080" y="4648320"/>
            <a:ext cx="685440" cy="685440"/>
          </a:xfrm>
          <a:prstGeom prst="rect">
            <a:avLst/>
          </a:prstGeom>
          <a:noFill/>
          <a:ln w="9360">
            <a:solidFill>
              <a:schemeClr val="tx1"/>
            </a:solidFill>
            <a:miter/>
          </a:ln>
        </p:spPr>
        <p:style>
          <a:lnRef idx="0"/>
          <a:fillRef idx="0"/>
          <a:effectRef idx="0"/>
          <a:fontRef idx="minor"/>
        </p:style>
      </p:sp>
      <p:sp>
        <p:nvSpPr>
          <p:cNvPr id="616" name="CustomShape 30"/>
          <p:cNvSpPr/>
          <p:nvPr/>
        </p:nvSpPr>
        <p:spPr>
          <a:xfrm>
            <a:off x="7696080" y="3962520"/>
            <a:ext cx="685440" cy="685440"/>
          </a:xfrm>
          <a:prstGeom prst="rect">
            <a:avLst/>
          </a:prstGeom>
          <a:noFill/>
          <a:ln w="9360">
            <a:solidFill>
              <a:schemeClr val="tx1"/>
            </a:solidFill>
            <a:miter/>
          </a:ln>
        </p:spPr>
        <p:style>
          <a:lnRef idx="0"/>
          <a:fillRef idx="0"/>
          <a:effectRef idx="0"/>
          <a:fontRef idx="minor"/>
        </p:style>
      </p:sp>
      <p:sp>
        <p:nvSpPr>
          <p:cNvPr id="617" name="CustomShape 31"/>
          <p:cNvSpPr/>
          <p:nvPr/>
        </p:nvSpPr>
        <p:spPr>
          <a:xfrm>
            <a:off x="7696080" y="3276720"/>
            <a:ext cx="685440" cy="685440"/>
          </a:xfrm>
          <a:prstGeom prst="rect">
            <a:avLst/>
          </a:prstGeom>
          <a:noFill/>
          <a:ln w="9360">
            <a:solidFill>
              <a:schemeClr val="tx1"/>
            </a:solidFill>
            <a:miter/>
          </a:ln>
        </p:spPr>
        <p:style>
          <a:lnRef idx="0"/>
          <a:fillRef idx="0"/>
          <a:effectRef idx="0"/>
          <a:fontRef idx="minor"/>
        </p:style>
      </p:sp>
      <p:sp>
        <p:nvSpPr>
          <p:cNvPr id="618" name="CustomShape 32"/>
          <p:cNvSpPr/>
          <p:nvPr/>
        </p:nvSpPr>
        <p:spPr>
          <a:xfrm>
            <a:off x="7010280" y="5334120"/>
            <a:ext cx="685440" cy="685440"/>
          </a:xfrm>
          <a:prstGeom prst="rect">
            <a:avLst/>
          </a:prstGeom>
          <a:noFill/>
          <a:ln w="9360">
            <a:solidFill>
              <a:schemeClr val="tx1"/>
            </a:solidFill>
            <a:miter/>
          </a:ln>
        </p:spPr>
        <p:style>
          <a:lnRef idx="0"/>
          <a:fillRef idx="0"/>
          <a:effectRef idx="0"/>
          <a:fontRef idx="minor"/>
        </p:style>
      </p:sp>
      <p:sp>
        <p:nvSpPr>
          <p:cNvPr id="619" name="CustomShape 33"/>
          <p:cNvSpPr/>
          <p:nvPr/>
        </p:nvSpPr>
        <p:spPr>
          <a:xfrm>
            <a:off x="762120" y="5562720"/>
            <a:ext cx="3276360" cy="364680"/>
          </a:xfrm>
          <a:prstGeom prst="rect">
            <a:avLst/>
          </a:prstGeom>
          <a:noFill/>
          <a:ln w="9360">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10, 15, 20, 20, </a:t>
            </a:r>
            <a:r>
              <a:rPr lang="en-US" sz="1800" spc="-1" strike="noStrike">
                <a:solidFill>
                  <a:srgbClr val="ff3300"/>
                </a:solidFill>
                <a:uFill>
                  <a:solidFill>
                    <a:srgbClr val="ffffff"/>
                  </a:solidFill>
                </a:uFill>
                <a:latin typeface="Calibri"/>
              </a:rPr>
              <a:t>20</a:t>
            </a:r>
            <a:r>
              <a:rPr lang="en-US" sz="1800" spc="-1" strike="noStrike">
                <a:solidFill>
                  <a:srgbClr val="000000"/>
                </a:solidFill>
                <a:uFill>
                  <a:solidFill>
                    <a:srgbClr val="ffffff"/>
                  </a:solidFill>
                </a:uFill>
                <a:latin typeface="Calibri"/>
              </a:rPr>
              <a:t>, 20, 20, 25, 100</a:t>
            </a:r>
            <a:endParaRPr/>
          </a:p>
        </p:txBody>
      </p:sp>
      <p:sp>
        <p:nvSpPr>
          <p:cNvPr id="620" name="CustomShape 34"/>
          <p:cNvSpPr/>
          <p:nvPr/>
        </p:nvSpPr>
        <p:spPr>
          <a:xfrm>
            <a:off x="2144160" y="6019920"/>
            <a:ext cx="41148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5</a:t>
            </a:r>
            <a:r>
              <a:rPr lang="en-US" sz="1800" spc="-1" strike="noStrike" baseline="30000">
                <a:solidFill>
                  <a:srgbClr val="000000"/>
                </a:solidFill>
                <a:uFill>
                  <a:solidFill>
                    <a:srgbClr val="ffffff"/>
                  </a:solidFill>
                </a:uFill>
                <a:latin typeface="Calibri"/>
              </a:rPr>
              <a:t>th</a:t>
            </a:r>
            <a:endParaRPr/>
          </a:p>
        </p:txBody>
      </p:sp>
      <p:sp>
        <p:nvSpPr>
          <p:cNvPr id="621" name="Line 35"/>
          <p:cNvSpPr/>
          <p:nvPr/>
        </p:nvSpPr>
        <p:spPr>
          <a:xfrm flipV="1">
            <a:off x="2361960" y="5790960"/>
            <a:ext cx="0" cy="304920"/>
          </a:xfrm>
          <a:prstGeom prst="line">
            <a:avLst/>
          </a:prstGeom>
          <a:ln w="38160">
            <a:solidFill>
              <a:schemeClr val="tx1"/>
            </a:solidFill>
            <a:round/>
            <a:tailEnd len="med" type="triangle" w="med"/>
          </a:ln>
        </p:spPr>
        <p:style>
          <a:lnRef idx="0"/>
          <a:fillRef idx="0"/>
          <a:effectRef idx="0"/>
          <a:fontRef idx="minor"/>
        </p:style>
      </p:sp>
      <p:sp>
        <p:nvSpPr>
          <p:cNvPr id="622" name="TextShape 36"/>
          <p:cNvSpPr txBox="1"/>
          <p:nvPr/>
        </p:nvSpPr>
        <p:spPr>
          <a:xfrm>
            <a:off x="762120" y="2895480"/>
            <a:ext cx="4038120" cy="1752120"/>
          </a:xfrm>
          <a:prstGeom prst="rect">
            <a:avLst/>
          </a:prstGeom>
          <a:noFill/>
          <a:ln>
            <a:noFill/>
          </a:ln>
        </p:spPr>
        <p:txBody>
          <a:bodyPr/>
          <a:p>
            <a:pPr marL="343080" indent="-342720">
              <a:lnSpc>
                <a:spcPct val="100000"/>
              </a:lnSpc>
              <a:buFont typeface="Arial"/>
              <a:buChar char="•"/>
            </a:pPr>
            <a:r>
              <a:rPr lang="en-US" sz="2000" spc="-1" strike="noStrike">
                <a:solidFill>
                  <a:srgbClr val="000000"/>
                </a:solidFill>
                <a:uFill>
                  <a:solidFill>
                    <a:srgbClr val="ffffff"/>
                  </a:solidFill>
                </a:uFill>
                <a:latin typeface="Calibri"/>
              </a:rPr>
              <a:t>Corp region of neighborhood</a:t>
            </a:r>
            <a:endParaRPr/>
          </a:p>
          <a:p>
            <a:pPr marL="343080" indent="-342720">
              <a:lnSpc>
                <a:spcPct val="100000"/>
              </a:lnSpc>
              <a:buFont typeface="Arial"/>
              <a:buChar char="•"/>
            </a:pPr>
            <a:r>
              <a:rPr lang="en-US" sz="2000" spc="-1" strike="noStrike">
                <a:solidFill>
                  <a:srgbClr val="000000"/>
                </a:solidFill>
                <a:uFill>
                  <a:solidFill>
                    <a:srgbClr val="ffffff"/>
                  </a:solidFill>
                </a:uFill>
                <a:latin typeface="Calibri"/>
              </a:rPr>
              <a:t>Sort the values of the pixel in our region</a:t>
            </a:r>
            <a:endParaRPr/>
          </a:p>
          <a:p>
            <a:pPr marL="343080" indent="-342720">
              <a:lnSpc>
                <a:spcPct val="100000"/>
              </a:lnSpc>
              <a:buFont typeface="Arial"/>
              <a:buChar char="•"/>
            </a:pPr>
            <a:r>
              <a:rPr lang="en-US" sz="2000" spc="-1" strike="noStrike">
                <a:solidFill>
                  <a:srgbClr val="000000"/>
                </a:solidFill>
                <a:uFill>
                  <a:solidFill>
                    <a:srgbClr val="ffffff"/>
                  </a:solidFill>
                </a:uFill>
                <a:latin typeface="Calibri"/>
              </a:rPr>
              <a:t>In the MxN mask the median is MxN div 2 +1</a:t>
            </a:r>
            <a:endParaRPr/>
          </a:p>
        </p:txBody>
      </p:sp>
    </p:spTree>
  </p:cSld>
  <p:timing>
    <p:tnLst>
      <p:par>
        <p:cTn id="62" dur="indefinite" restart="never" nodeType="tmRoot">
          <p:childTnLst>
            <p:seq>
              <p:cTn id="63" dur="indefinite" nodeType="mainSeq">
                <p:childTnLst>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499"/>
                                          </p:stCondLst>
                                        </p:cTn>
                                        <p:tgtEl>
                                          <p:spTgt spid="-1"/>
                                        </p:tgtEl>
                                        <p:attrNameLst>
                                          <p:attrName>style.visibility</p:attrName>
                                        </p:attrNameLst>
                                      </p:cBhvr>
                                      <p:to>
                                        <p:strVal val="visible"/>
                                      </p:to>
                                    </p:set>
                                    <p:set>
                                      <p:cBhvr>
                                        <p:cTn id="68" dur="1" fill="hold"/>
                                        <p:tgtEl>
                                          <p:spTgt spid="-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a:t>
            </a:r>
            <a:endParaRPr/>
          </a:p>
        </p:txBody>
      </p:sp>
      <p:sp>
        <p:nvSpPr>
          <p:cNvPr id="8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Spatial filtering is defined by:</a:t>
            </a:r>
            <a:endParaRPr/>
          </a:p>
          <a:p>
            <a:pPr lvl="2" marL="914400" indent="-456840">
              <a:lnSpc>
                <a:spcPct val="100000"/>
              </a:lnSpc>
              <a:buFont typeface="Arial"/>
              <a:buChar char="•"/>
            </a:pPr>
            <a:r>
              <a:rPr lang="en-US" sz="2400" spc="-1" strike="noStrike">
                <a:solidFill>
                  <a:srgbClr val="000000"/>
                </a:solidFill>
                <a:uFill>
                  <a:solidFill>
                    <a:srgbClr val="ffffff"/>
                  </a:solidFill>
                </a:uFill>
                <a:latin typeface="Calibri"/>
              </a:rPr>
              <a:t>A neighborhood</a:t>
            </a:r>
            <a:endParaRPr/>
          </a:p>
          <a:p>
            <a:pPr lvl="2" marL="914400" indent="-456840">
              <a:lnSpc>
                <a:spcPct val="100000"/>
              </a:lnSpc>
              <a:buFont typeface="Arial"/>
              <a:buChar char="•"/>
            </a:pPr>
            <a:r>
              <a:rPr lang="en-US" sz="2400" spc="-1" strike="noStrike">
                <a:solidFill>
                  <a:srgbClr val="000000"/>
                </a:solidFill>
                <a:uFill>
                  <a:solidFill>
                    <a:srgbClr val="ffffff"/>
                  </a:solidFill>
                </a:uFill>
                <a:latin typeface="Calibri"/>
              </a:rPr>
              <a:t>An operation that is performed on the pixels inside the neighborhood</a:t>
            </a:r>
            <a:endParaRPr/>
          </a:p>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 </a:t>
            </a:r>
            <a:r>
              <a:rPr b="1" lang="en-US" sz="2400" spc="-1" strike="noStrike">
                <a:solidFill>
                  <a:srgbClr val="0000ff"/>
                </a:solidFill>
                <a:uFill>
                  <a:solidFill>
                    <a:srgbClr val="ffffff"/>
                  </a:solidFill>
                </a:uFill>
                <a:latin typeface="Calibri"/>
              </a:rPr>
              <a:t>Typically, the neighborhood is rectangular and its size is much smaller than that of </a:t>
            </a:r>
            <a:r>
              <a:rPr b="1" i="1" lang="en-US" sz="2400" spc="-1" strike="noStrike">
                <a:solidFill>
                  <a:srgbClr val="0000ff"/>
                </a:solidFill>
                <a:uFill>
                  <a:solidFill>
                    <a:srgbClr val="ffffff"/>
                  </a:solidFill>
                </a:uFill>
                <a:latin typeface="Calibri"/>
              </a:rPr>
              <a:t>f(x,y)</a:t>
            </a:r>
            <a:r>
              <a:rPr b="1" lang="en-US" sz="2400" spc="-1" strike="noStrike">
                <a:solidFill>
                  <a:srgbClr val="0000ff"/>
                </a:solidFill>
                <a:uFill>
                  <a:solidFill>
                    <a:srgbClr val="ffffff"/>
                  </a:solidFill>
                </a:uFill>
                <a:latin typeface="Calibri"/>
              </a:rPr>
              <a:t>  - e.g., 3x3 or 5x5</a:t>
            </a:r>
            <a:endParaRPr/>
          </a:p>
          <a:p>
            <a:pPr>
              <a:lnSpc>
                <a:spcPct val="90000"/>
              </a:lnSpc>
            </a:pPr>
            <a:endParaRPr/>
          </a:p>
        </p:txBody>
      </p:sp>
      <p:pic>
        <p:nvPicPr>
          <p:cNvPr id="83" name="Picture 7" descr=""/>
          <p:cNvPicPr/>
          <p:nvPr/>
        </p:nvPicPr>
        <p:blipFill>
          <a:blip r:embed="rId1"/>
          <a:stretch/>
        </p:blipFill>
        <p:spPr>
          <a:xfrm>
            <a:off x="609480" y="3645000"/>
            <a:ext cx="7772040" cy="2679480"/>
          </a:xfrm>
          <a:prstGeom prst="rect">
            <a:avLst/>
          </a:prstGeom>
          <a:ln w="12600">
            <a:noFill/>
          </a:ln>
        </p:spPr>
      </p:pic>
      <p:sp>
        <p:nvSpPr>
          <p:cNvPr id="84" name="CustomShape 3"/>
          <p:cNvSpPr/>
          <p:nvPr/>
        </p:nvSpPr>
        <p:spPr>
          <a:xfrm>
            <a:off x="4341240" y="3994200"/>
            <a:ext cx="1388160" cy="303480"/>
          </a:xfrm>
          <a:prstGeom prst="rect">
            <a:avLst/>
          </a:prstGeom>
          <a:solidFill>
            <a:schemeClr val="tx1"/>
          </a:solidFill>
          <a:ln w="12600">
            <a:noFill/>
          </a:ln>
        </p:spPr>
        <p:style>
          <a:lnRef idx="0"/>
          <a:fillRef idx="0"/>
          <a:effectRef idx="0"/>
          <a:fontRef idx="minor"/>
        </p:style>
        <p:txBody>
          <a:bodyPr wrap="none" lIns="90000" rIns="90000" tIns="45000" bIns="45000"/>
          <a:p>
            <a:pPr>
              <a:lnSpc>
                <a:spcPct val="100000"/>
              </a:lnSpc>
            </a:pPr>
            <a:r>
              <a:rPr lang="en-US" sz="1400" spc="-1" strike="noStrike">
                <a:solidFill>
                  <a:srgbClr val="eeece1"/>
                </a:solidFill>
                <a:uFill>
                  <a:solidFill>
                    <a:srgbClr val="ffffff"/>
                  </a:solidFill>
                </a:uFill>
                <a:latin typeface="Calibri"/>
              </a:rPr>
              <a:t>output image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Median Filter</a:t>
            </a:r>
            <a:endParaRPr/>
          </a:p>
        </p:txBody>
      </p:sp>
      <p:sp>
        <p:nvSpPr>
          <p:cNvPr id="62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625" name="Picture 3" descr=""/>
          <p:cNvPicPr/>
          <p:nvPr/>
        </p:nvPicPr>
        <p:blipFill>
          <a:blip r:embed="rId1"/>
          <a:stretch/>
        </p:blipFill>
        <p:spPr>
          <a:xfrm>
            <a:off x="551880" y="1599840"/>
            <a:ext cx="3716280" cy="2895840"/>
          </a:xfrm>
          <a:prstGeom prst="rect">
            <a:avLst/>
          </a:prstGeom>
          <a:ln>
            <a:noFill/>
          </a:ln>
        </p:spPr>
      </p:pic>
      <p:pic>
        <p:nvPicPr>
          <p:cNvPr id="626" name="Picture 4" descr=""/>
          <p:cNvPicPr/>
          <p:nvPr/>
        </p:nvPicPr>
        <p:blipFill>
          <a:blip r:embed="rId2"/>
          <a:stretch/>
        </p:blipFill>
        <p:spPr>
          <a:xfrm>
            <a:off x="4894560" y="1600200"/>
            <a:ext cx="3703320" cy="2892960"/>
          </a:xfrm>
          <a:prstGeom prst="rect">
            <a:avLst/>
          </a:prstGeom>
          <a:ln>
            <a:noFill/>
          </a:ln>
        </p:spPr>
      </p:pic>
      <p:sp>
        <p:nvSpPr>
          <p:cNvPr id="627" name="CustomShape 3"/>
          <p:cNvSpPr/>
          <p:nvPr/>
        </p:nvSpPr>
        <p:spPr>
          <a:xfrm>
            <a:off x="914400" y="4800600"/>
            <a:ext cx="2819160" cy="395280"/>
          </a:xfrm>
          <a:prstGeom prst="rect">
            <a:avLst/>
          </a:prstGeom>
          <a:noFill/>
          <a:ln w="9360">
            <a:noFill/>
          </a:ln>
        </p:spPr>
        <p:style>
          <a:lnRef idx="0"/>
          <a:fillRef idx="0"/>
          <a:effectRef idx="0"/>
          <a:fontRef idx="minor"/>
        </p:style>
        <p:txBody>
          <a:bodyPr lIns="90000" rIns="90000" tIns="45000" bIns="45000"/>
          <a:p>
            <a:pPr>
              <a:lnSpc>
                <a:spcPct val="100000"/>
              </a:lnSpc>
            </a:pPr>
            <a:r>
              <a:rPr lang="en-US" sz="2000" spc="-1" strike="noStrike">
                <a:solidFill>
                  <a:srgbClr val="000000"/>
                </a:solidFill>
                <a:uFill>
                  <a:solidFill>
                    <a:srgbClr val="ffffff"/>
                  </a:solidFill>
                </a:uFill>
                <a:latin typeface="Calibri"/>
              </a:rPr>
              <a:t>Noise from Glass effect</a:t>
            </a:r>
            <a:endParaRPr/>
          </a:p>
        </p:txBody>
      </p:sp>
      <p:sp>
        <p:nvSpPr>
          <p:cNvPr id="628" name="CustomShape 4"/>
          <p:cNvSpPr/>
          <p:nvPr/>
        </p:nvSpPr>
        <p:spPr>
          <a:xfrm>
            <a:off x="4970160" y="4800600"/>
            <a:ext cx="331452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000" spc="-1" strike="noStrike">
                <a:solidFill>
                  <a:srgbClr val="000000"/>
                </a:solidFill>
                <a:uFill>
                  <a:solidFill>
                    <a:srgbClr val="ffffff"/>
                  </a:solidFill>
                </a:uFill>
                <a:latin typeface="Calibri"/>
              </a:rPr>
              <a:t>Remove noise by median filter</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9"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Sharpening Spatial Filters</a:t>
            </a:r>
            <a:endParaRPr/>
          </a:p>
        </p:txBody>
      </p:sp>
      <p:sp>
        <p:nvSpPr>
          <p:cNvPr id="630"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The principal objective of sharpening is to highlight fine detail in an image or to enhance detail that has been blurred, either in error or as an natural effect of a particular method of image acquisition.</a:t>
            </a:r>
            <a:endParaRPr/>
          </a:p>
          <a:p>
            <a:pPr lvl="1" marL="914400" indent="-456840">
              <a:lnSpc>
                <a:spcPct val="100000"/>
              </a:lnSpc>
              <a:buFont typeface="Arial"/>
              <a:buChar char="•"/>
            </a:pPr>
            <a:r>
              <a:rPr lang="en-US" sz="2000" spc="-1" strike="noStrike">
                <a:solidFill>
                  <a:srgbClr val="000000"/>
                </a:solidFill>
                <a:uFill>
                  <a:solidFill>
                    <a:srgbClr val="ffffff"/>
                  </a:solidFill>
                </a:uFill>
                <a:latin typeface="Calibri"/>
              </a:rPr>
              <a:t>The image blurring is accomplished in the spatial domain by pixel averaging in a neighborhood.</a:t>
            </a:r>
            <a:endParaRPr/>
          </a:p>
          <a:p>
            <a:pPr lvl="1" marL="914400" indent="-456840">
              <a:lnSpc>
                <a:spcPct val="100000"/>
              </a:lnSpc>
              <a:buFont typeface="Arial"/>
              <a:buChar char="•"/>
            </a:pPr>
            <a:r>
              <a:rPr lang="en-US" sz="2000" spc="-1" strike="noStrike">
                <a:solidFill>
                  <a:srgbClr val="000000"/>
                </a:solidFill>
                <a:uFill>
                  <a:solidFill>
                    <a:srgbClr val="ffffff"/>
                  </a:solidFill>
                </a:uFill>
                <a:latin typeface="Calibri"/>
              </a:rPr>
              <a:t>Since averaging is analogous to integration.</a:t>
            </a:r>
            <a:endParaRPr/>
          </a:p>
          <a:p>
            <a:pPr lvl="1" marL="914400" indent="-456840">
              <a:lnSpc>
                <a:spcPct val="100000"/>
              </a:lnSpc>
              <a:buFont typeface="Arial"/>
              <a:buChar char="•"/>
            </a:pPr>
            <a:r>
              <a:rPr lang="en-US" sz="2000" spc="-1" strike="noStrike">
                <a:solidFill>
                  <a:srgbClr val="000000"/>
                </a:solidFill>
                <a:uFill>
                  <a:solidFill>
                    <a:srgbClr val="ffffff"/>
                  </a:solidFill>
                </a:uFill>
                <a:latin typeface="Calibri"/>
              </a:rPr>
              <a:t>Sharpening could be accomplished by spatial differentiation.</a:t>
            </a:r>
            <a:endParaRPr/>
          </a:p>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Sharpening Images with </a:t>
            </a:r>
            <a:endParaRPr/>
          </a:p>
          <a:p>
            <a:pPr lvl="1" marL="914400" indent="-456840">
              <a:lnSpc>
                <a:spcPct val="100000"/>
              </a:lnSpc>
              <a:buFont typeface="Arial"/>
              <a:buChar char="•"/>
            </a:pPr>
            <a:r>
              <a:rPr lang="en-US" sz="2400" spc="-1" strike="noStrike">
                <a:solidFill>
                  <a:srgbClr val="000000"/>
                </a:solidFill>
                <a:uFill>
                  <a:solidFill>
                    <a:srgbClr val="ffffff"/>
                  </a:solidFill>
                </a:uFill>
                <a:latin typeface="Calibri"/>
              </a:rPr>
              <a:t>Constant gray level(flat segments), </a:t>
            </a:r>
            <a:endParaRPr/>
          </a:p>
          <a:p>
            <a:pPr lvl="1" marL="914400" indent="-456840">
              <a:lnSpc>
                <a:spcPct val="100000"/>
              </a:lnSpc>
              <a:buFont typeface="Arial"/>
              <a:buChar char="•"/>
            </a:pPr>
            <a:r>
              <a:rPr lang="en-US" sz="2400" spc="-1" strike="noStrike">
                <a:solidFill>
                  <a:srgbClr val="000000"/>
                </a:solidFill>
                <a:uFill>
                  <a:solidFill>
                    <a:srgbClr val="ffffff"/>
                  </a:solidFill>
                </a:uFill>
                <a:latin typeface="Calibri"/>
              </a:rPr>
              <a:t>At the onset and end of discontinuities(step and ramp discontinuities), and </a:t>
            </a:r>
            <a:endParaRPr/>
          </a:p>
          <a:p>
            <a:pPr lvl="1" marL="914400" indent="-456840">
              <a:lnSpc>
                <a:spcPct val="100000"/>
              </a:lnSpc>
              <a:buFont typeface="Arial"/>
              <a:buChar char="•"/>
            </a:pPr>
            <a:r>
              <a:rPr lang="en-US" sz="2400" spc="-1" strike="noStrike">
                <a:solidFill>
                  <a:srgbClr val="000000"/>
                </a:solidFill>
                <a:uFill>
                  <a:solidFill>
                    <a:srgbClr val="ffffff"/>
                  </a:solidFill>
                </a:uFill>
                <a:latin typeface="Calibri"/>
              </a:rPr>
              <a:t>Along gray-level ramps.</a:t>
            </a:r>
            <a:endParaRPr/>
          </a:p>
          <a:p>
            <a:pPr marL="457200" indent="-456840">
              <a:lnSpc>
                <a:spcPct val="100000"/>
              </a:lnSpc>
              <a:buClr>
                <a:srgbClr val="0000ff"/>
              </a:buClr>
              <a:buFont typeface="Arial"/>
              <a:buChar char="•"/>
            </a:pPr>
            <a:r>
              <a:rPr b="1" lang="en-US" sz="2400" spc="-1" strike="noStrike">
                <a:solidFill>
                  <a:srgbClr val="0000ff"/>
                </a:solidFill>
                <a:uFill>
                  <a:solidFill>
                    <a:srgbClr val="ffffff"/>
                  </a:solidFill>
                </a:uFill>
                <a:latin typeface="Calibri"/>
              </a:rPr>
              <a:t>These types of discontinuities can be noise points, lines, and edges.</a:t>
            </a:r>
            <a:endParaRPr/>
          </a:p>
          <a:p>
            <a:pPr>
              <a:lnSpc>
                <a:spcPct val="100000"/>
              </a:lnSpc>
            </a:pPr>
            <a:endParaRPr/>
          </a:p>
          <a:p>
            <a:pPr>
              <a:lnSpc>
                <a:spcPct val="100000"/>
              </a:lnSpc>
            </a:pPr>
            <a:endParaRPr/>
          </a:p>
          <a:p>
            <a:pPr algn="just">
              <a:lnSpc>
                <a:spcPct val="100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Definition for a first derivative</a:t>
            </a:r>
            <a:endParaRPr/>
          </a:p>
        </p:txBody>
      </p:sp>
      <p:sp>
        <p:nvSpPr>
          <p:cNvPr id="63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zero in flat segments</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nonzero at the onset of a gray-level step or ramp; and</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nonzero along ramps.</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A basic definition of the first-order derivative of a one-dimensional function f(x) is </a:t>
            </a:r>
            <a:endParaRPr/>
          </a:p>
          <a:p>
            <a:pPr>
              <a:lnSpc>
                <a:spcPct val="100000"/>
              </a:lnSpc>
            </a:pPr>
            <a:endParaRPr/>
          </a:p>
          <a:p>
            <a:pPr>
              <a:lnSpc>
                <a:spcPct val="100000"/>
              </a:lnSpc>
            </a:pPr>
            <a:endParaRPr/>
          </a:p>
          <a:p>
            <a:pPr>
              <a:lnSpc>
                <a:spcPct val="100000"/>
              </a:lnSpc>
            </a:pPr>
            <a:endParaRPr/>
          </a:p>
          <a:p>
            <a:pPr>
              <a:lnSpc>
                <a:spcPct val="100000"/>
              </a:lnSpc>
            </a:pPr>
            <a:endParaRPr/>
          </a:p>
          <a:p>
            <a:pPr algn="just">
              <a:lnSpc>
                <a:spcPct val="10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Definition for a Second derivative</a:t>
            </a:r>
            <a:endParaRPr/>
          </a:p>
        </p:txBody>
      </p:sp>
      <p:sp>
        <p:nvSpPr>
          <p:cNvPr id="63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zero in flat areas;</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nonzero at the onset and end of a gray-level step or ramp;</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Must be zero along ramps of constant slope</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A basic definition of the second-order derivative of a one-dimensional function f(x) is </a:t>
            </a:r>
            <a:endParaRPr/>
          </a:p>
          <a:p>
            <a:pPr>
              <a:lnSpc>
                <a:spcPct val="100000"/>
              </a:lnSpc>
            </a:pPr>
            <a:endParaRPr/>
          </a:p>
          <a:p>
            <a:pPr>
              <a:lnSpc>
                <a:spcPct val="100000"/>
              </a:lnSpc>
            </a:pPr>
            <a:endParaRPr/>
          </a:p>
          <a:p>
            <a:pPr>
              <a:lnSpc>
                <a:spcPct val="100000"/>
              </a:lnSpc>
            </a:pPr>
            <a:endParaRPr/>
          </a:p>
          <a:p>
            <a:pPr>
              <a:lnSpc>
                <a:spcPct val="100000"/>
              </a:lnSpc>
            </a:pPr>
            <a:endParaRPr/>
          </a:p>
          <a:p>
            <a:pPr algn="just">
              <a:lnSpc>
                <a:spcPct val="100000"/>
              </a:lnSpc>
            </a:pP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Gray-level profile</a:t>
            </a:r>
            <a:endParaRPr/>
          </a:p>
        </p:txBody>
      </p:sp>
      <p:sp>
        <p:nvSpPr>
          <p:cNvPr id="63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637" name="Picture 8" descr=""/>
          <p:cNvPicPr/>
          <p:nvPr/>
        </p:nvPicPr>
        <p:blipFill>
          <a:blip r:embed="rId1"/>
          <a:stretch/>
        </p:blipFill>
        <p:spPr>
          <a:xfrm>
            <a:off x="2166840" y="2090880"/>
            <a:ext cx="4562280" cy="1504440"/>
          </a:xfrm>
          <a:prstGeom prst="rect">
            <a:avLst/>
          </a:prstGeom>
          <a:ln>
            <a:noFill/>
          </a:ln>
        </p:spPr>
      </p:pic>
      <p:sp>
        <p:nvSpPr>
          <p:cNvPr id="638" name="CustomShape 3"/>
          <p:cNvSpPr/>
          <p:nvPr/>
        </p:nvSpPr>
        <p:spPr>
          <a:xfrm>
            <a:off x="61293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6</a:t>
            </a:r>
            <a:endParaRPr/>
          </a:p>
        </p:txBody>
      </p:sp>
      <p:sp>
        <p:nvSpPr>
          <p:cNvPr id="639" name="CustomShape 4"/>
          <p:cNvSpPr/>
          <p:nvPr/>
        </p:nvSpPr>
        <p:spPr>
          <a:xfrm>
            <a:off x="38433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6</a:t>
            </a:r>
            <a:endParaRPr/>
          </a:p>
        </p:txBody>
      </p:sp>
      <p:sp>
        <p:nvSpPr>
          <p:cNvPr id="640" name="CustomShape 5"/>
          <p:cNvSpPr/>
          <p:nvPr/>
        </p:nvSpPr>
        <p:spPr>
          <a:xfrm>
            <a:off x="21668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41" name="CustomShape 6"/>
          <p:cNvSpPr/>
          <p:nvPr/>
        </p:nvSpPr>
        <p:spPr>
          <a:xfrm>
            <a:off x="26240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1</a:t>
            </a:r>
            <a:endParaRPr/>
          </a:p>
        </p:txBody>
      </p:sp>
      <p:sp>
        <p:nvSpPr>
          <p:cNvPr id="642" name="CustomShape 7"/>
          <p:cNvSpPr/>
          <p:nvPr/>
        </p:nvSpPr>
        <p:spPr>
          <a:xfrm>
            <a:off x="27766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43" name="CustomShape 8"/>
          <p:cNvSpPr/>
          <p:nvPr/>
        </p:nvSpPr>
        <p:spPr>
          <a:xfrm>
            <a:off x="29289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44" name="CustomShape 9"/>
          <p:cNvSpPr/>
          <p:nvPr/>
        </p:nvSpPr>
        <p:spPr>
          <a:xfrm>
            <a:off x="23194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45" name="CustomShape 10"/>
          <p:cNvSpPr/>
          <p:nvPr/>
        </p:nvSpPr>
        <p:spPr>
          <a:xfrm>
            <a:off x="24717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46" name="CustomShape 11"/>
          <p:cNvSpPr/>
          <p:nvPr/>
        </p:nvSpPr>
        <p:spPr>
          <a:xfrm>
            <a:off x="30812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47" name="CustomShape 12"/>
          <p:cNvSpPr/>
          <p:nvPr/>
        </p:nvSpPr>
        <p:spPr>
          <a:xfrm>
            <a:off x="35384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48" name="CustomShape 13"/>
          <p:cNvSpPr/>
          <p:nvPr/>
        </p:nvSpPr>
        <p:spPr>
          <a:xfrm>
            <a:off x="36910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49" name="CustomShape 14"/>
          <p:cNvSpPr/>
          <p:nvPr/>
        </p:nvSpPr>
        <p:spPr>
          <a:xfrm>
            <a:off x="43005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50" name="CustomShape 15"/>
          <p:cNvSpPr/>
          <p:nvPr/>
        </p:nvSpPr>
        <p:spPr>
          <a:xfrm>
            <a:off x="44528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51" name="CustomShape 16"/>
          <p:cNvSpPr/>
          <p:nvPr/>
        </p:nvSpPr>
        <p:spPr>
          <a:xfrm>
            <a:off x="39956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52" name="CustomShape 17"/>
          <p:cNvSpPr/>
          <p:nvPr/>
        </p:nvSpPr>
        <p:spPr>
          <a:xfrm>
            <a:off x="41482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53" name="CustomShape 18"/>
          <p:cNvSpPr/>
          <p:nvPr/>
        </p:nvSpPr>
        <p:spPr>
          <a:xfrm>
            <a:off x="46054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54" name="CustomShape 19"/>
          <p:cNvSpPr/>
          <p:nvPr/>
        </p:nvSpPr>
        <p:spPr>
          <a:xfrm>
            <a:off x="47577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55" name="CustomShape 20"/>
          <p:cNvSpPr/>
          <p:nvPr/>
        </p:nvSpPr>
        <p:spPr>
          <a:xfrm>
            <a:off x="65865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56" name="CustomShape 21"/>
          <p:cNvSpPr/>
          <p:nvPr/>
        </p:nvSpPr>
        <p:spPr>
          <a:xfrm>
            <a:off x="32338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57" name="CustomShape 22"/>
          <p:cNvSpPr/>
          <p:nvPr/>
        </p:nvSpPr>
        <p:spPr>
          <a:xfrm>
            <a:off x="33861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58" name="CustomShape 23"/>
          <p:cNvSpPr/>
          <p:nvPr/>
        </p:nvSpPr>
        <p:spPr>
          <a:xfrm>
            <a:off x="49100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59" name="CustomShape 24"/>
          <p:cNvSpPr/>
          <p:nvPr/>
        </p:nvSpPr>
        <p:spPr>
          <a:xfrm>
            <a:off x="50626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60" name="CustomShape 25"/>
          <p:cNvSpPr/>
          <p:nvPr/>
        </p:nvSpPr>
        <p:spPr>
          <a:xfrm>
            <a:off x="52149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61" name="CustomShape 26"/>
          <p:cNvSpPr/>
          <p:nvPr/>
        </p:nvSpPr>
        <p:spPr>
          <a:xfrm>
            <a:off x="53672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62" name="CustomShape 27"/>
          <p:cNvSpPr/>
          <p:nvPr/>
        </p:nvSpPr>
        <p:spPr>
          <a:xfrm>
            <a:off x="55198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63" name="CustomShape 28"/>
          <p:cNvSpPr/>
          <p:nvPr/>
        </p:nvSpPr>
        <p:spPr>
          <a:xfrm>
            <a:off x="567216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64" name="CustomShape 29"/>
          <p:cNvSpPr/>
          <p:nvPr/>
        </p:nvSpPr>
        <p:spPr>
          <a:xfrm>
            <a:off x="58244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7</a:t>
            </a:r>
            <a:endParaRPr/>
          </a:p>
        </p:txBody>
      </p:sp>
      <p:sp>
        <p:nvSpPr>
          <p:cNvPr id="665" name="CustomShape 30"/>
          <p:cNvSpPr/>
          <p:nvPr/>
        </p:nvSpPr>
        <p:spPr>
          <a:xfrm>
            <a:off x="59770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7</a:t>
            </a:r>
            <a:endParaRPr/>
          </a:p>
        </p:txBody>
      </p:sp>
      <p:sp>
        <p:nvSpPr>
          <p:cNvPr id="666" name="CustomShape 31"/>
          <p:cNvSpPr/>
          <p:nvPr/>
        </p:nvSpPr>
        <p:spPr>
          <a:xfrm>
            <a:off x="628164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5</a:t>
            </a:r>
            <a:endParaRPr/>
          </a:p>
        </p:txBody>
      </p:sp>
      <p:sp>
        <p:nvSpPr>
          <p:cNvPr id="667" name="CustomShape 32"/>
          <p:cNvSpPr/>
          <p:nvPr/>
        </p:nvSpPr>
        <p:spPr>
          <a:xfrm>
            <a:off x="6434280" y="3691080"/>
            <a:ext cx="151920" cy="228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5</a:t>
            </a:r>
            <a:endParaRPr/>
          </a:p>
        </p:txBody>
      </p:sp>
      <p:sp>
        <p:nvSpPr>
          <p:cNvPr id="668" name="CustomShape 33"/>
          <p:cNvSpPr/>
          <p:nvPr/>
        </p:nvSpPr>
        <p:spPr>
          <a:xfrm>
            <a:off x="216684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669" name="CustomShape 34"/>
          <p:cNvSpPr/>
          <p:nvPr/>
        </p:nvSpPr>
        <p:spPr>
          <a:xfrm>
            <a:off x="1828800" y="39625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7</a:t>
            </a:r>
            <a:endParaRPr/>
          </a:p>
        </p:txBody>
      </p:sp>
      <p:sp>
        <p:nvSpPr>
          <p:cNvPr id="670" name="CustomShape 35"/>
          <p:cNvSpPr/>
          <p:nvPr/>
        </p:nvSpPr>
        <p:spPr>
          <a:xfrm>
            <a:off x="1828800" y="41911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6</a:t>
            </a:r>
            <a:endParaRPr/>
          </a:p>
        </p:txBody>
      </p:sp>
      <p:sp>
        <p:nvSpPr>
          <p:cNvPr id="671" name="CustomShape 36"/>
          <p:cNvSpPr/>
          <p:nvPr/>
        </p:nvSpPr>
        <p:spPr>
          <a:xfrm>
            <a:off x="1828800" y="44197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5</a:t>
            </a:r>
            <a:endParaRPr/>
          </a:p>
        </p:txBody>
      </p:sp>
      <p:sp>
        <p:nvSpPr>
          <p:cNvPr id="672" name="CustomShape 37"/>
          <p:cNvSpPr/>
          <p:nvPr/>
        </p:nvSpPr>
        <p:spPr>
          <a:xfrm>
            <a:off x="1828800" y="46483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4</a:t>
            </a:r>
            <a:endParaRPr/>
          </a:p>
        </p:txBody>
      </p:sp>
      <p:sp>
        <p:nvSpPr>
          <p:cNvPr id="673" name="CustomShape 38"/>
          <p:cNvSpPr/>
          <p:nvPr/>
        </p:nvSpPr>
        <p:spPr>
          <a:xfrm>
            <a:off x="1828800" y="48769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3</a:t>
            </a:r>
            <a:endParaRPr/>
          </a:p>
        </p:txBody>
      </p:sp>
      <p:sp>
        <p:nvSpPr>
          <p:cNvPr id="674" name="CustomShape 39"/>
          <p:cNvSpPr/>
          <p:nvPr/>
        </p:nvSpPr>
        <p:spPr>
          <a:xfrm>
            <a:off x="1828800" y="51055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2</a:t>
            </a:r>
            <a:endParaRPr/>
          </a:p>
        </p:txBody>
      </p:sp>
      <p:sp>
        <p:nvSpPr>
          <p:cNvPr id="675" name="CustomShape 40"/>
          <p:cNvSpPr/>
          <p:nvPr/>
        </p:nvSpPr>
        <p:spPr>
          <a:xfrm>
            <a:off x="1828800" y="53341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1</a:t>
            </a:r>
            <a:endParaRPr/>
          </a:p>
        </p:txBody>
      </p:sp>
      <p:sp>
        <p:nvSpPr>
          <p:cNvPr id="676" name="CustomShape 41"/>
          <p:cNvSpPr/>
          <p:nvPr/>
        </p:nvSpPr>
        <p:spPr>
          <a:xfrm>
            <a:off x="1828800" y="5562720"/>
            <a:ext cx="151920" cy="228240"/>
          </a:xfrm>
          <a:prstGeom prst="rect">
            <a:avLst/>
          </a:prstGeom>
          <a:noFill/>
          <a:ln w="9360">
            <a:noFill/>
          </a:ln>
        </p:spPr>
        <p:style>
          <a:lnRef idx="0"/>
          <a:fillRef idx="0"/>
          <a:effectRef idx="0"/>
          <a:fontRef idx="minor"/>
        </p:style>
        <p:txBody>
          <a:bodyPr wrap="none" lIns="90000" rIns="90000" tIns="45000" bIns="45000" anchor="ctr"/>
          <a:p>
            <a:pPr algn="ctr">
              <a:lnSpc>
                <a:spcPct val="100000"/>
              </a:lnSpc>
            </a:pPr>
            <a:r>
              <a:rPr lang="en-US" sz="1600" spc="-1" strike="noStrike">
                <a:solidFill>
                  <a:srgbClr val="000000"/>
                </a:solidFill>
                <a:uFill>
                  <a:solidFill>
                    <a:srgbClr val="ffffff"/>
                  </a:solidFill>
                </a:uFill>
                <a:latin typeface="Century"/>
              </a:rPr>
              <a:t>0</a:t>
            </a:r>
            <a:endParaRPr/>
          </a:p>
        </p:txBody>
      </p:sp>
      <p:sp>
        <p:nvSpPr>
          <p:cNvPr id="677" name="CustomShape 42"/>
          <p:cNvSpPr/>
          <p:nvPr/>
        </p:nvSpPr>
        <p:spPr>
          <a:xfrm>
            <a:off x="231948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678" name="CustomShape 43"/>
          <p:cNvSpPr/>
          <p:nvPr/>
        </p:nvSpPr>
        <p:spPr>
          <a:xfrm>
            <a:off x="247176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679" name="CustomShape 44"/>
          <p:cNvSpPr/>
          <p:nvPr/>
        </p:nvSpPr>
        <p:spPr>
          <a:xfrm>
            <a:off x="2624040" y="5443560"/>
            <a:ext cx="75960" cy="75960"/>
          </a:xfrm>
          <a:prstGeom prst="ellipse">
            <a:avLst/>
          </a:prstGeom>
          <a:solidFill>
            <a:srgbClr val="ff3300"/>
          </a:solidFill>
          <a:ln w="9360">
            <a:solidFill>
              <a:schemeClr val="tx2"/>
            </a:solidFill>
            <a:round/>
          </a:ln>
        </p:spPr>
        <p:style>
          <a:lnRef idx="0"/>
          <a:fillRef idx="0"/>
          <a:effectRef idx="0"/>
          <a:fontRef idx="minor"/>
        </p:style>
      </p:sp>
      <p:sp>
        <p:nvSpPr>
          <p:cNvPr id="680" name="CustomShape 45"/>
          <p:cNvSpPr/>
          <p:nvPr/>
        </p:nvSpPr>
        <p:spPr>
          <a:xfrm>
            <a:off x="277668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81" name="CustomShape 46"/>
          <p:cNvSpPr/>
          <p:nvPr/>
        </p:nvSpPr>
        <p:spPr>
          <a:xfrm>
            <a:off x="292896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682" name="CustomShape 47"/>
          <p:cNvSpPr/>
          <p:nvPr/>
        </p:nvSpPr>
        <p:spPr>
          <a:xfrm>
            <a:off x="308124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83" name="CustomShape 48"/>
          <p:cNvSpPr/>
          <p:nvPr/>
        </p:nvSpPr>
        <p:spPr>
          <a:xfrm>
            <a:off x="323388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684" name="Line 49"/>
          <p:cNvSpPr/>
          <p:nvPr/>
        </p:nvSpPr>
        <p:spPr>
          <a:xfrm>
            <a:off x="1938240" y="5748120"/>
            <a:ext cx="5790960" cy="0"/>
          </a:xfrm>
          <a:prstGeom prst="line">
            <a:avLst/>
          </a:prstGeom>
          <a:ln cap="rnd" w="9360">
            <a:solidFill>
              <a:schemeClr val="tx1"/>
            </a:solidFill>
            <a:custDash>
              <a:ds d="100000" sp="100000"/>
            </a:custDash>
            <a:round/>
          </a:ln>
        </p:spPr>
        <p:style>
          <a:lnRef idx="0"/>
          <a:fillRef idx="0"/>
          <a:effectRef idx="0"/>
          <a:fontRef idx="minor"/>
        </p:style>
      </p:sp>
      <p:sp>
        <p:nvSpPr>
          <p:cNvPr id="685" name="Line 50"/>
          <p:cNvSpPr/>
          <p:nvPr/>
        </p:nvSpPr>
        <p:spPr>
          <a:xfrm>
            <a:off x="1938240" y="5519520"/>
            <a:ext cx="5790960" cy="0"/>
          </a:xfrm>
          <a:prstGeom prst="line">
            <a:avLst/>
          </a:prstGeom>
          <a:ln cap="rnd" w="9360">
            <a:solidFill>
              <a:schemeClr val="tx1"/>
            </a:solidFill>
            <a:custDash>
              <a:ds d="100000" sp="100000"/>
            </a:custDash>
            <a:round/>
          </a:ln>
        </p:spPr>
        <p:style>
          <a:lnRef idx="0"/>
          <a:fillRef idx="0"/>
          <a:effectRef idx="0"/>
          <a:fontRef idx="minor"/>
        </p:style>
      </p:sp>
      <p:sp>
        <p:nvSpPr>
          <p:cNvPr id="686" name="Line 51"/>
          <p:cNvSpPr/>
          <p:nvPr/>
        </p:nvSpPr>
        <p:spPr>
          <a:xfrm>
            <a:off x="1938240" y="5290920"/>
            <a:ext cx="5790960" cy="0"/>
          </a:xfrm>
          <a:prstGeom prst="line">
            <a:avLst/>
          </a:prstGeom>
          <a:ln cap="rnd" w="9360">
            <a:solidFill>
              <a:schemeClr val="tx1"/>
            </a:solidFill>
            <a:custDash>
              <a:ds d="100000" sp="100000"/>
            </a:custDash>
            <a:round/>
          </a:ln>
        </p:spPr>
        <p:style>
          <a:lnRef idx="0"/>
          <a:fillRef idx="0"/>
          <a:effectRef idx="0"/>
          <a:fontRef idx="minor"/>
        </p:style>
      </p:sp>
      <p:sp>
        <p:nvSpPr>
          <p:cNvPr id="687" name="Line 52"/>
          <p:cNvSpPr/>
          <p:nvPr/>
        </p:nvSpPr>
        <p:spPr>
          <a:xfrm>
            <a:off x="1938240" y="5062320"/>
            <a:ext cx="5790960" cy="0"/>
          </a:xfrm>
          <a:prstGeom prst="line">
            <a:avLst/>
          </a:prstGeom>
          <a:ln cap="rnd" w="9360">
            <a:solidFill>
              <a:schemeClr val="tx1"/>
            </a:solidFill>
            <a:custDash>
              <a:ds d="100000" sp="100000"/>
            </a:custDash>
            <a:round/>
          </a:ln>
        </p:spPr>
        <p:style>
          <a:lnRef idx="0"/>
          <a:fillRef idx="0"/>
          <a:effectRef idx="0"/>
          <a:fontRef idx="minor"/>
        </p:style>
      </p:sp>
      <p:sp>
        <p:nvSpPr>
          <p:cNvPr id="688" name="CustomShape 53"/>
          <p:cNvSpPr/>
          <p:nvPr/>
        </p:nvSpPr>
        <p:spPr>
          <a:xfrm>
            <a:off x="338616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689" name="CustomShape 54"/>
          <p:cNvSpPr/>
          <p:nvPr/>
        </p:nvSpPr>
        <p:spPr>
          <a:xfrm>
            <a:off x="353844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90" name="CustomShape 55"/>
          <p:cNvSpPr/>
          <p:nvPr/>
        </p:nvSpPr>
        <p:spPr>
          <a:xfrm>
            <a:off x="369108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91" name="Line 56"/>
          <p:cNvSpPr/>
          <p:nvPr/>
        </p:nvSpPr>
        <p:spPr>
          <a:xfrm>
            <a:off x="1938240" y="4605120"/>
            <a:ext cx="5790960" cy="0"/>
          </a:xfrm>
          <a:prstGeom prst="line">
            <a:avLst/>
          </a:prstGeom>
          <a:ln cap="rnd" w="9360">
            <a:solidFill>
              <a:schemeClr val="tx1"/>
            </a:solidFill>
            <a:custDash>
              <a:ds d="100000" sp="100000"/>
            </a:custDash>
            <a:round/>
          </a:ln>
        </p:spPr>
        <p:style>
          <a:lnRef idx="0"/>
          <a:fillRef idx="0"/>
          <a:effectRef idx="0"/>
          <a:fontRef idx="minor"/>
        </p:style>
      </p:sp>
      <p:sp>
        <p:nvSpPr>
          <p:cNvPr id="692" name="Line 57"/>
          <p:cNvSpPr/>
          <p:nvPr/>
        </p:nvSpPr>
        <p:spPr>
          <a:xfrm>
            <a:off x="1938240" y="4376520"/>
            <a:ext cx="5790960" cy="0"/>
          </a:xfrm>
          <a:prstGeom prst="line">
            <a:avLst/>
          </a:prstGeom>
          <a:ln cap="rnd" w="9360">
            <a:solidFill>
              <a:schemeClr val="tx1"/>
            </a:solidFill>
            <a:custDash>
              <a:ds d="100000" sp="100000"/>
            </a:custDash>
            <a:round/>
          </a:ln>
        </p:spPr>
        <p:style>
          <a:lnRef idx="0"/>
          <a:fillRef idx="0"/>
          <a:effectRef idx="0"/>
          <a:fontRef idx="minor"/>
        </p:style>
      </p:sp>
      <p:sp>
        <p:nvSpPr>
          <p:cNvPr id="693" name="Line 58"/>
          <p:cNvSpPr/>
          <p:nvPr/>
        </p:nvSpPr>
        <p:spPr>
          <a:xfrm>
            <a:off x="1938240" y="4147920"/>
            <a:ext cx="5790960" cy="0"/>
          </a:xfrm>
          <a:prstGeom prst="line">
            <a:avLst/>
          </a:prstGeom>
          <a:ln cap="rnd" w="9360">
            <a:solidFill>
              <a:schemeClr val="tx1"/>
            </a:solidFill>
            <a:custDash>
              <a:ds d="100000" sp="100000"/>
            </a:custDash>
            <a:round/>
          </a:ln>
        </p:spPr>
        <p:style>
          <a:lnRef idx="0"/>
          <a:fillRef idx="0"/>
          <a:effectRef idx="0"/>
          <a:fontRef idx="minor"/>
        </p:style>
      </p:sp>
      <p:sp>
        <p:nvSpPr>
          <p:cNvPr id="694" name="CustomShape 59"/>
          <p:cNvSpPr/>
          <p:nvPr/>
        </p:nvSpPr>
        <p:spPr>
          <a:xfrm>
            <a:off x="3843360" y="4300560"/>
            <a:ext cx="75960" cy="75960"/>
          </a:xfrm>
          <a:prstGeom prst="ellipse">
            <a:avLst/>
          </a:prstGeom>
          <a:solidFill>
            <a:srgbClr val="ff3300"/>
          </a:solidFill>
          <a:ln w="9360">
            <a:solidFill>
              <a:schemeClr val="tx2"/>
            </a:solidFill>
            <a:round/>
          </a:ln>
        </p:spPr>
        <p:style>
          <a:lnRef idx="0"/>
          <a:fillRef idx="0"/>
          <a:effectRef idx="0"/>
          <a:fontRef idx="minor"/>
        </p:style>
      </p:sp>
      <p:sp>
        <p:nvSpPr>
          <p:cNvPr id="695" name="CustomShape 60"/>
          <p:cNvSpPr/>
          <p:nvPr/>
        </p:nvSpPr>
        <p:spPr>
          <a:xfrm>
            <a:off x="399564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696" name="CustomShape 61"/>
          <p:cNvSpPr/>
          <p:nvPr/>
        </p:nvSpPr>
        <p:spPr>
          <a:xfrm>
            <a:off x="414828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697" name="CustomShape 62"/>
          <p:cNvSpPr/>
          <p:nvPr/>
        </p:nvSpPr>
        <p:spPr>
          <a:xfrm>
            <a:off x="430056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98" name="CustomShape 63"/>
          <p:cNvSpPr/>
          <p:nvPr/>
        </p:nvSpPr>
        <p:spPr>
          <a:xfrm>
            <a:off x="4452840" y="5214960"/>
            <a:ext cx="75960" cy="75960"/>
          </a:xfrm>
          <a:prstGeom prst="ellipse">
            <a:avLst/>
          </a:prstGeom>
          <a:solidFill>
            <a:srgbClr val="ff3300"/>
          </a:solidFill>
          <a:ln w="9360">
            <a:solidFill>
              <a:schemeClr val="tx2"/>
            </a:solidFill>
            <a:round/>
          </a:ln>
        </p:spPr>
        <p:style>
          <a:lnRef idx="0"/>
          <a:fillRef idx="0"/>
          <a:effectRef idx="0"/>
          <a:fontRef idx="minor"/>
        </p:style>
      </p:sp>
      <p:sp>
        <p:nvSpPr>
          <p:cNvPr id="699" name="CustomShape 64"/>
          <p:cNvSpPr/>
          <p:nvPr/>
        </p:nvSpPr>
        <p:spPr>
          <a:xfrm>
            <a:off x="460548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700" name="CustomShape 65"/>
          <p:cNvSpPr/>
          <p:nvPr/>
        </p:nvSpPr>
        <p:spPr>
          <a:xfrm>
            <a:off x="475776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701" name="CustomShape 66"/>
          <p:cNvSpPr/>
          <p:nvPr/>
        </p:nvSpPr>
        <p:spPr>
          <a:xfrm>
            <a:off x="491004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2" name="CustomShape 67"/>
          <p:cNvSpPr/>
          <p:nvPr/>
        </p:nvSpPr>
        <p:spPr>
          <a:xfrm>
            <a:off x="506268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3" name="CustomShape 68"/>
          <p:cNvSpPr/>
          <p:nvPr/>
        </p:nvSpPr>
        <p:spPr>
          <a:xfrm>
            <a:off x="521496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4" name="CustomShape 69"/>
          <p:cNvSpPr/>
          <p:nvPr/>
        </p:nvSpPr>
        <p:spPr>
          <a:xfrm>
            <a:off x="536724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5" name="CustomShape 70"/>
          <p:cNvSpPr/>
          <p:nvPr/>
        </p:nvSpPr>
        <p:spPr>
          <a:xfrm>
            <a:off x="551988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6" name="CustomShape 71"/>
          <p:cNvSpPr/>
          <p:nvPr/>
        </p:nvSpPr>
        <p:spPr>
          <a:xfrm>
            <a:off x="5672160" y="5672160"/>
            <a:ext cx="75960" cy="75960"/>
          </a:xfrm>
          <a:prstGeom prst="ellipse">
            <a:avLst/>
          </a:prstGeom>
          <a:solidFill>
            <a:srgbClr val="ff3300"/>
          </a:solidFill>
          <a:ln w="9360">
            <a:solidFill>
              <a:schemeClr val="tx2"/>
            </a:solidFill>
            <a:round/>
          </a:ln>
        </p:spPr>
        <p:style>
          <a:lnRef idx="0"/>
          <a:fillRef idx="0"/>
          <a:effectRef idx="0"/>
          <a:fontRef idx="minor"/>
        </p:style>
      </p:sp>
      <p:sp>
        <p:nvSpPr>
          <p:cNvPr id="707" name="CustomShape 72"/>
          <p:cNvSpPr/>
          <p:nvPr/>
        </p:nvSpPr>
        <p:spPr>
          <a:xfrm>
            <a:off x="5824440" y="4071960"/>
            <a:ext cx="75960" cy="75960"/>
          </a:xfrm>
          <a:prstGeom prst="ellipse">
            <a:avLst/>
          </a:prstGeom>
          <a:solidFill>
            <a:srgbClr val="ff3300"/>
          </a:solidFill>
          <a:ln w="9360">
            <a:solidFill>
              <a:schemeClr val="tx2"/>
            </a:solidFill>
            <a:round/>
          </a:ln>
        </p:spPr>
        <p:style>
          <a:lnRef idx="0"/>
          <a:fillRef idx="0"/>
          <a:effectRef idx="0"/>
          <a:fontRef idx="minor"/>
        </p:style>
      </p:sp>
      <p:sp>
        <p:nvSpPr>
          <p:cNvPr id="708" name="CustomShape 73"/>
          <p:cNvSpPr/>
          <p:nvPr/>
        </p:nvSpPr>
        <p:spPr>
          <a:xfrm>
            <a:off x="5977080" y="4071960"/>
            <a:ext cx="75960" cy="75960"/>
          </a:xfrm>
          <a:prstGeom prst="ellipse">
            <a:avLst/>
          </a:prstGeom>
          <a:solidFill>
            <a:srgbClr val="ff3300"/>
          </a:solidFill>
          <a:ln w="9360">
            <a:solidFill>
              <a:schemeClr val="tx2"/>
            </a:solidFill>
            <a:round/>
          </a:ln>
        </p:spPr>
        <p:style>
          <a:lnRef idx="0"/>
          <a:fillRef idx="0"/>
          <a:effectRef idx="0"/>
          <a:fontRef idx="minor"/>
        </p:style>
      </p:sp>
      <p:sp>
        <p:nvSpPr>
          <p:cNvPr id="709" name="CustomShape 74"/>
          <p:cNvSpPr/>
          <p:nvPr/>
        </p:nvSpPr>
        <p:spPr>
          <a:xfrm>
            <a:off x="6129360" y="4300560"/>
            <a:ext cx="75960" cy="75960"/>
          </a:xfrm>
          <a:prstGeom prst="ellipse">
            <a:avLst/>
          </a:prstGeom>
          <a:solidFill>
            <a:srgbClr val="ff3300"/>
          </a:solidFill>
          <a:ln w="9360">
            <a:solidFill>
              <a:schemeClr val="tx2"/>
            </a:solidFill>
            <a:round/>
          </a:ln>
        </p:spPr>
        <p:style>
          <a:lnRef idx="0"/>
          <a:fillRef idx="0"/>
          <a:effectRef idx="0"/>
          <a:fontRef idx="minor"/>
        </p:style>
      </p:sp>
      <p:sp>
        <p:nvSpPr>
          <p:cNvPr id="710" name="CustomShape 75"/>
          <p:cNvSpPr/>
          <p:nvPr/>
        </p:nvSpPr>
        <p:spPr>
          <a:xfrm>
            <a:off x="6281640" y="4529160"/>
            <a:ext cx="75960" cy="75960"/>
          </a:xfrm>
          <a:prstGeom prst="ellipse">
            <a:avLst/>
          </a:prstGeom>
          <a:solidFill>
            <a:srgbClr val="ff3300"/>
          </a:solidFill>
          <a:ln w="9360">
            <a:solidFill>
              <a:schemeClr val="tx2"/>
            </a:solidFill>
            <a:round/>
          </a:ln>
        </p:spPr>
        <p:style>
          <a:lnRef idx="0"/>
          <a:fillRef idx="0"/>
          <a:effectRef idx="0"/>
          <a:fontRef idx="minor"/>
        </p:style>
      </p:sp>
      <p:sp>
        <p:nvSpPr>
          <p:cNvPr id="711" name="CustomShape 76"/>
          <p:cNvSpPr/>
          <p:nvPr/>
        </p:nvSpPr>
        <p:spPr>
          <a:xfrm>
            <a:off x="6434280" y="4529160"/>
            <a:ext cx="75960" cy="75960"/>
          </a:xfrm>
          <a:prstGeom prst="ellipse">
            <a:avLst/>
          </a:prstGeom>
          <a:solidFill>
            <a:srgbClr val="ff3300"/>
          </a:solidFill>
          <a:ln w="9360">
            <a:solidFill>
              <a:schemeClr val="tx2"/>
            </a:solidFill>
            <a:round/>
          </a:ln>
        </p:spPr>
        <p:style>
          <a:lnRef idx="0"/>
          <a:fillRef idx="0"/>
          <a:effectRef idx="0"/>
          <a:fontRef idx="minor"/>
        </p:style>
      </p:sp>
      <p:sp>
        <p:nvSpPr>
          <p:cNvPr id="712" name="CustomShape 77"/>
          <p:cNvSpPr/>
          <p:nvPr/>
        </p:nvSpPr>
        <p:spPr>
          <a:xfrm>
            <a:off x="6586560" y="4986360"/>
            <a:ext cx="75960" cy="75960"/>
          </a:xfrm>
          <a:prstGeom prst="ellipse">
            <a:avLst/>
          </a:prstGeom>
          <a:solidFill>
            <a:srgbClr val="ff3300"/>
          </a:solidFill>
          <a:ln w="9360">
            <a:solidFill>
              <a:schemeClr val="tx2"/>
            </a:solidFill>
            <a:round/>
          </a:ln>
        </p:spPr>
        <p:style>
          <a:lnRef idx="0"/>
          <a:fillRef idx="0"/>
          <a:effectRef idx="0"/>
          <a:fontRef idx="minor"/>
        </p:style>
      </p:sp>
      <p:sp>
        <p:nvSpPr>
          <p:cNvPr id="713" name="Line 78"/>
          <p:cNvSpPr/>
          <p:nvPr/>
        </p:nvSpPr>
        <p:spPr>
          <a:xfrm>
            <a:off x="1938240" y="4833720"/>
            <a:ext cx="5790960" cy="0"/>
          </a:xfrm>
          <a:prstGeom prst="line">
            <a:avLst/>
          </a:prstGeom>
          <a:ln cap="rnd" w="9360">
            <a:solidFill>
              <a:schemeClr val="tx1"/>
            </a:solidFill>
            <a:custDash>
              <a:ds d="100000" sp="100000"/>
            </a:custDash>
            <a:round/>
          </a:ln>
        </p:spPr>
        <p:style>
          <a:lnRef idx="0"/>
          <a:fillRef idx="0"/>
          <a:effectRef idx="0"/>
          <a:fontRef idx="minor"/>
        </p:style>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4"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Derivative of image profile</a:t>
            </a:r>
            <a:endParaRPr/>
          </a:p>
        </p:txBody>
      </p:sp>
      <p:sp>
        <p:nvSpPr>
          <p:cNvPr id="715"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sp>
        <p:nvSpPr>
          <p:cNvPr id="716" name="CustomShape 3"/>
          <p:cNvSpPr/>
          <p:nvPr/>
        </p:nvSpPr>
        <p:spPr>
          <a:xfrm>
            <a:off x="1082160" y="2743200"/>
            <a:ext cx="7374240" cy="333720"/>
          </a:xfrm>
          <a:prstGeom prst="rect">
            <a:avLst/>
          </a:prstGeom>
          <a:solidFill>
            <a:schemeClr val="accent1"/>
          </a:solidFill>
          <a:ln w="9360">
            <a:solidFill>
              <a:schemeClr val="folHlink"/>
            </a:solidFill>
            <a:miter/>
          </a:ln>
        </p:spPr>
        <p:style>
          <a:lnRef idx="0"/>
          <a:fillRef idx="0"/>
          <a:effectRef idx="0"/>
          <a:fontRef idx="minor"/>
        </p:style>
        <p:txBody>
          <a:bodyPr wrap="none" lIns="90000" rIns="90000" tIns="45000" bIns="45000"/>
          <a:p>
            <a:pPr>
              <a:lnSpc>
                <a:spcPct val="100000"/>
              </a:lnSpc>
            </a:pPr>
            <a:r>
              <a:rPr lang="en-US" sz="1600" spc="-1" strike="noStrike">
                <a:solidFill>
                  <a:srgbClr val="000000"/>
                </a:solidFill>
                <a:uFill>
                  <a:solidFill>
                    <a:srgbClr val="ffffff"/>
                  </a:solidFill>
                </a:uFill>
                <a:latin typeface="Courier New"/>
              </a:rPr>
              <a:t>0 0 0 1 2 3 2 0 0 2 2 6 3 3 2 2 3 3 0 0 0 0 0 0 7 7 6 5 5 3</a:t>
            </a:r>
            <a:endParaRPr/>
          </a:p>
        </p:txBody>
      </p:sp>
      <p:sp>
        <p:nvSpPr>
          <p:cNvPr id="717" name="CustomShape 4"/>
          <p:cNvSpPr/>
          <p:nvPr/>
        </p:nvSpPr>
        <p:spPr>
          <a:xfrm>
            <a:off x="1081800" y="3463920"/>
            <a:ext cx="7374600" cy="333720"/>
          </a:xfrm>
          <a:prstGeom prst="rect">
            <a:avLst/>
          </a:prstGeom>
          <a:solidFill>
            <a:schemeClr val="accent1"/>
          </a:solidFill>
          <a:ln w="9360">
            <a:solidFill>
              <a:schemeClr val="folHlink"/>
            </a:solidFill>
            <a:miter/>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uFill>
                  <a:solidFill>
                    <a:srgbClr val="ffffff"/>
                  </a:solidFill>
                </a:uFill>
                <a:latin typeface="Courier New"/>
              </a:rPr>
              <a:t>  </a:t>
            </a:r>
            <a:r>
              <a:rPr b="1" lang="en-US" sz="1600" spc="-1" strike="noStrike">
                <a:solidFill>
                  <a:srgbClr val="000000"/>
                </a:solidFill>
                <a:uFill>
                  <a:solidFill>
                    <a:srgbClr val="ffffff"/>
                  </a:solidFill>
                </a:uFill>
                <a:latin typeface="Courier New"/>
              </a:rPr>
              <a:t>0 0</a:t>
            </a:r>
            <a:r>
              <a:rPr b="1" lang="en-US" sz="1600" spc="-1" strike="noStrike">
                <a:solidFill>
                  <a:srgbClr val="008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1</a:t>
            </a:r>
            <a:r>
              <a:rPr b="1" lang="en-US" sz="1600" spc="-1" strike="noStrike">
                <a:solidFill>
                  <a:srgbClr val="ff3300"/>
                </a:solidFill>
                <a:uFill>
                  <a:solidFill>
                    <a:srgbClr val="ffffff"/>
                  </a:solidFill>
                </a:uFill>
                <a:latin typeface="Courier New"/>
              </a:rPr>
              <a:t>-1-2</a:t>
            </a:r>
            <a:r>
              <a:rPr b="1" lang="en-US" sz="1600" spc="-1" strike="noStrike">
                <a:solidFill>
                  <a:srgbClr val="000000"/>
                </a:solidFill>
                <a:uFill>
                  <a:solidFill>
                    <a:srgbClr val="ffffff"/>
                  </a:solidFill>
                </a:uFill>
                <a:latin typeface="Courier New"/>
              </a:rPr>
              <a:t> 0 </a:t>
            </a:r>
            <a:r>
              <a:rPr b="1" lang="en-US" sz="1600" spc="-1" strike="noStrike">
                <a:solidFill>
                  <a:srgbClr val="0000ff"/>
                </a:solidFill>
                <a:uFill>
                  <a:solidFill>
                    <a:srgbClr val="ffffff"/>
                  </a:solidFill>
                </a:uFill>
                <a:latin typeface="Courier New"/>
              </a:rPr>
              <a:t>2</a:t>
            </a:r>
            <a:r>
              <a:rPr b="1" lang="en-US" sz="1600" spc="-1" strike="noStrike">
                <a:solidFill>
                  <a:srgbClr val="000000"/>
                </a:solidFill>
                <a:uFill>
                  <a:solidFill>
                    <a:srgbClr val="ffffff"/>
                  </a:solidFill>
                </a:uFill>
                <a:latin typeface="Courier New"/>
              </a:rPr>
              <a:t> 0 </a:t>
            </a:r>
            <a:r>
              <a:rPr b="1" lang="en-US" sz="1600" spc="-1" strike="noStrike">
                <a:solidFill>
                  <a:srgbClr val="0000ff"/>
                </a:solidFill>
                <a:uFill>
                  <a:solidFill>
                    <a:srgbClr val="ffffff"/>
                  </a:solidFill>
                </a:uFill>
                <a:latin typeface="Courier New"/>
              </a:rPr>
              <a:t>4</a:t>
            </a:r>
            <a:r>
              <a:rPr b="1" lang="en-US" sz="1600" spc="-1" strike="noStrike">
                <a:solidFill>
                  <a:srgbClr val="ff3300"/>
                </a:solidFill>
                <a:uFill>
                  <a:solidFill>
                    <a:srgbClr val="ffffff"/>
                  </a:solidFill>
                </a:uFill>
                <a:latin typeface="Courier New"/>
              </a:rPr>
              <a:t>-3</a:t>
            </a:r>
            <a:r>
              <a:rPr b="1" lang="en-US" sz="1600" spc="-1" strike="noStrike">
                <a:solidFill>
                  <a:srgbClr val="000000"/>
                </a:solidFill>
                <a:uFill>
                  <a:solidFill>
                    <a:srgbClr val="ffffff"/>
                  </a:solidFill>
                </a:uFill>
                <a:latin typeface="Courier New"/>
              </a:rPr>
              <a:t> 0</a:t>
            </a:r>
            <a:r>
              <a:rPr b="1" lang="en-US" sz="1600" spc="-1" strike="noStrike">
                <a:solidFill>
                  <a:srgbClr val="ff3300"/>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0 </a:t>
            </a:r>
            <a:r>
              <a:rPr b="1" lang="en-US" sz="1600" spc="-1" strike="noStrike">
                <a:solidFill>
                  <a:srgbClr val="0000ff"/>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0</a:t>
            </a:r>
            <a:r>
              <a:rPr b="1" lang="en-US" sz="1600" spc="-1" strike="noStrike">
                <a:solidFill>
                  <a:srgbClr val="ff3300"/>
                </a:solidFill>
                <a:uFill>
                  <a:solidFill>
                    <a:srgbClr val="ffffff"/>
                  </a:solidFill>
                </a:uFill>
                <a:latin typeface="Courier New"/>
              </a:rPr>
              <a:t>-3</a:t>
            </a:r>
            <a:r>
              <a:rPr b="1" lang="en-US" sz="1600" spc="-1" strike="noStrike">
                <a:solidFill>
                  <a:srgbClr val="000000"/>
                </a:solidFill>
                <a:uFill>
                  <a:solidFill>
                    <a:srgbClr val="ffffff"/>
                  </a:solidFill>
                </a:uFill>
                <a:latin typeface="Courier New"/>
              </a:rPr>
              <a:t> 0 0 0 0 0</a:t>
            </a:r>
            <a:r>
              <a:rPr b="1" lang="en-US" sz="1600" spc="-1" strike="noStrike">
                <a:solidFill>
                  <a:srgbClr val="ff3300"/>
                </a:solidFill>
                <a:uFill>
                  <a:solidFill>
                    <a:srgbClr val="ffffff"/>
                  </a:solidFill>
                </a:uFill>
                <a:latin typeface="Courier New"/>
              </a:rPr>
              <a:t>-7</a:t>
            </a:r>
            <a:r>
              <a:rPr b="1" lang="en-US" sz="1600" spc="-1" strike="noStrike">
                <a:solidFill>
                  <a:srgbClr val="000000"/>
                </a:solidFill>
                <a:uFill>
                  <a:solidFill>
                    <a:srgbClr val="ffffff"/>
                  </a:solidFill>
                </a:uFill>
                <a:latin typeface="Courier New"/>
              </a:rPr>
              <a:t> 0</a:t>
            </a:r>
            <a:r>
              <a:rPr b="1" lang="en-US" sz="1600" spc="-1" strike="noStrike">
                <a:solidFill>
                  <a:srgbClr val="ff3300"/>
                </a:solidFill>
                <a:uFill>
                  <a:solidFill>
                    <a:srgbClr val="ffffff"/>
                  </a:solidFill>
                </a:uFill>
                <a:latin typeface="Courier New"/>
              </a:rPr>
              <a:t>-1-1</a:t>
            </a:r>
            <a:r>
              <a:rPr b="1" lang="en-US" sz="1600" spc="-1" strike="noStrike">
                <a:solidFill>
                  <a:srgbClr val="000000"/>
                </a:solidFill>
                <a:uFill>
                  <a:solidFill>
                    <a:srgbClr val="ffffff"/>
                  </a:solidFill>
                </a:uFill>
                <a:latin typeface="Courier New"/>
              </a:rPr>
              <a:t> 0</a:t>
            </a:r>
            <a:r>
              <a:rPr b="1" lang="en-US" sz="1600" spc="-1" strike="noStrike">
                <a:solidFill>
                  <a:srgbClr val="ff3300"/>
                </a:solidFill>
                <a:uFill>
                  <a:solidFill>
                    <a:srgbClr val="ffffff"/>
                  </a:solidFill>
                </a:uFill>
                <a:latin typeface="Courier New"/>
              </a:rPr>
              <a:t>-2</a:t>
            </a:r>
            <a:endParaRPr/>
          </a:p>
        </p:txBody>
      </p:sp>
      <p:sp>
        <p:nvSpPr>
          <p:cNvPr id="718" name="Line 5"/>
          <p:cNvSpPr/>
          <p:nvPr/>
        </p:nvSpPr>
        <p:spPr>
          <a:xfrm>
            <a:off x="1218960" y="3124080"/>
            <a:ext cx="0" cy="152280"/>
          </a:xfrm>
          <a:prstGeom prst="line">
            <a:avLst/>
          </a:prstGeom>
          <a:ln w="9360">
            <a:solidFill>
              <a:schemeClr val="tx1"/>
            </a:solidFill>
            <a:round/>
          </a:ln>
        </p:spPr>
        <p:style>
          <a:lnRef idx="0"/>
          <a:fillRef idx="0"/>
          <a:effectRef idx="0"/>
          <a:fontRef idx="minor"/>
        </p:style>
      </p:sp>
      <p:sp>
        <p:nvSpPr>
          <p:cNvPr id="719" name="Line 6"/>
          <p:cNvSpPr/>
          <p:nvPr/>
        </p:nvSpPr>
        <p:spPr>
          <a:xfrm>
            <a:off x="1447560" y="3124080"/>
            <a:ext cx="0" cy="304920"/>
          </a:xfrm>
          <a:prstGeom prst="line">
            <a:avLst/>
          </a:prstGeom>
          <a:ln w="9360">
            <a:solidFill>
              <a:schemeClr val="tx1"/>
            </a:solidFill>
            <a:round/>
          </a:ln>
        </p:spPr>
        <p:style>
          <a:lnRef idx="0"/>
          <a:fillRef idx="0"/>
          <a:effectRef idx="0"/>
          <a:fontRef idx="minor"/>
        </p:style>
      </p:sp>
      <p:sp>
        <p:nvSpPr>
          <p:cNvPr id="720" name="Line 7"/>
          <p:cNvSpPr/>
          <p:nvPr/>
        </p:nvSpPr>
        <p:spPr>
          <a:xfrm>
            <a:off x="1218960" y="3276360"/>
            <a:ext cx="228600" cy="0"/>
          </a:xfrm>
          <a:prstGeom prst="line">
            <a:avLst/>
          </a:prstGeom>
          <a:ln w="9360">
            <a:solidFill>
              <a:schemeClr val="tx1"/>
            </a:solidFill>
            <a:round/>
          </a:ln>
        </p:spPr>
        <p:style>
          <a:lnRef idx="0"/>
          <a:fillRef idx="0"/>
          <a:effectRef idx="0"/>
          <a:fontRef idx="minor"/>
        </p:style>
      </p:sp>
      <p:sp>
        <p:nvSpPr>
          <p:cNvPr id="721" name="Line 8"/>
          <p:cNvSpPr/>
          <p:nvPr/>
        </p:nvSpPr>
        <p:spPr>
          <a:xfrm>
            <a:off x="1701720" y="3124080"/>
            <a:ext cx="0" cy="304920"/>
          </a:xfrm>
          <a:prstGeom prst="line">
            <a:avLst/>
          </a:prstGeom>
          <a:ln w="9360">
            <a:solidFill>
              <a:schemeClr val="tx1"/>
            </a:solidFill>
            <a:round/>
          </a:ln>
        </p:spPr>
        <p:style>
          <a:lnRef idx="0"/>
          <a:fillRef idx="0"/>
          <a:effectRef idx="0"/>
          <a:fontRef idx="minor"/>
        </p:style>
      </p:sp>
      <p:sp>
        <p:nvSpPr>
          <p:cNvPr id="722" name="Line 9"/>
          <p:cNvSpPr/>
          <p:nvPr/>
        </p:nvSpPr>
        <p:spPr>
          <a:xfrm>
            <a:off x="1473120" y="3276360"/>
            <a:ext cx="228600" cy="0"/>
          </a:xfrm>
          <a:prstGeom prst="line">
            <a:avLst/>
          </a:prstGeom>
          <a:ln w="9360">
            <a:solidFill>
              <a:schemeClr val="tx1"/>
            </a:solidFill>
            <a:round/>
          </a:ln>
        </p:spPr>
        <p:style>
          <a:lnRef idx="0"/>
          <a:fillRef idx="0"/>
          <a:effectRef idx="0"/>
          <a:fontRef idx="minor"/>
        </p:style>
      </p:sp>
      <p:sp>
        <p:nvSpPr>
          <p:cNvPr id="723" name="Line 10"/>
          <p:cNvSpPr/>
          <p:nvPr/>
        </p:nvSpPr>
        <p:spPr>
          <a:xfrm>
            <a:off x="1955520" y="3124080"/>
            <a:ext cx="0" cy="304920"/>
          </a:xfrm>
          <a:prstGeom prst="line">
            <a:avLst/>
          </a:prstGeom>
          <a:ln w="9360">
            <a:solidFill>
              <a:schemeClr val="tx1"/>
            </a:solidFill>
            <a:round/>
          </a:ln>
        </p:spPr>
        <p:style>
          <a:lnRef idx="0"/>
          <a:fillRef idx="0"/>
          <a:effectRef idx="0"/>
          <a:fontRef idx="minor"/>
        </p:style>
      </p:sp>
      <p:sp>
        <p:nvSpPr>
          <p:cNvPr id="724" name="Line 11"/>
          <p:cNvSpPr/>
          <p:nvPr/>
        </p:nvSpPr>
        <p:spPr>
          <a:xfrm>
            <a:off x="1726920" y="3276360"/>
            <a:ext cx="228600" cy="0"/>
          </a:xfrm>
          <a:prstGeom prst="line">
            <a:avLst/>
          </a:prstGeom>
          <a:ln w="9360">
            <a:solidFill>
              <a:schemeClr val="tx1"/>
            </a:solidFill>
            <a:round/>
          </a:ln>
        </p:spPr>
        <p:style>
          <a:lnRef idx="0"/>
          <a:fillRef idx="0"/>
          <a:effectRef idx="0"/>
          <a:fontRef idx="minor"/>
        </p:style>
      </p:sp>
      <p:sp>
        <p:nvSpPr>
          <p:cNvPr id="725" name="Line 12"/>
          <p:cNvSpPr/>
          <p:nvPr/>
        </p:nvSpPr>
        <p:spPr>
          <a:xfrm>
            <a:off x="2184120" y="3124080"/>
            <a:ext cx="0" cy="304920"/>
          </a:xfrm>
          <a:prstGeom prst="line">
            <a:avLst/>
          </a:prstGeom>
          <a:ln w="9360">
            <a:solidFill>
              <a:schemeClr val="tx1"/>
            </a:solidFill>
            <a:round/>
          </a:ln>
        </p:spPr>
        <p:style>
          <a:lnRef idx="0"/>
          <a:fillRef idx="0"/>
          <a:effectRef idx="0"/>
          <a:fontRef idx="minor"/>
        </p:style>
      </p:sp>
      <p:sp>
        <p:nvSpPr>
          <p:cNvPr id="726" name="Line 13"/>
          <p:cNvSpPr/>
          <p:nvPr/>
        </p:nvSpPr>
        <p:spPr>
          <a:xfrm>
            <a:off x="1955520" y="3276360"/>
            <a:ext cx="228600" cy="0"/>
          </a:xfrm>
          <a:prstGeom prst="line">
            <a:avLst/>
          </a:prstGeom>
          <a:ln w="9360">
            <a:solidFill>
              <a:schemeClr val="tx1"/>
            </a:solidFill>
            <a:round/>
          </a:ln>
        </p:spPr>
        <p:style>
          <a:lnRef idx="0"/>
          <a:fillRef idx="0"/>
          <a:effectRef idx="0"/>
          <a:fontRef idx="minor"/>
        </p:style>
      </p:sp>
      <p:sp>
        <p:nvSpPr>
          <p:cNvPr id="727" name="Line 14"/>
          <p:cNvSpPr/>
          <p:nvPr/>
        </p:nvSpPr>
        <p:spPr>
          <a:xfrm>
            <a:off x="2425680" y="3124080"/>
            <a:ext cx="0" cy="304920"/>
          </a:xfrm>
          <a:prstGeom prst="line">
            <a:avLst/>
          </a:prstGeom>
          <a:ln w="9360">
            <a:solidFill>
              <a:schemeClr val="tx1"/>
            </a:solidFill>
            <a:round/>
          </a:ln>
        </p:spPr>
        <p:style>
          <a:lnRef idx="0"/>
          <a:fillRef idx="0"/>
          <a:effectRef idx="0"/>
          <a:fontRef idx="minor"/>
        </p:style>
      </p:sp>
      <p:sp>
        <p:nvSpPr>
          <p:cNvPr id="728" name="Line 15"/>
          <p:cNvSpPr/>
          <p:nvPr/>
        </p:nvSpPr>
        <p:spPr>
          <a:xfrm>
            <a:off x="2197080" y="3276360"/>
            <a:ext cx="228600" cy="0"/>
          </a:xfrm>
          <a:prstGeom prst="line">
            <a:avLst/>
          </a:prstGeom>
          <a:ln w="9360">
            <a:solidFill>
              <a:schemeClr val="tx1"/>
            </a:solidFill>
            <a:round/>
          </a:ln>
        </p:spPr>
        <p:style>
          <a:lnRef idx="0"/>
          <a:fillRef idx="0"/>
          <a:effectRef idx="0"/>
          <a:fontRef idx="minor"/>
        </p:style>
      </p:sp>
      <p:sp>
        <p:nvSpPr>
          <p:cNvPr id="729" name="Line 16"/>
          <p:cNvSpPr/>
          <p:nvPr/>
        </p:nvSpPr>
        <p:spPr>
          <a:xfrm>
            <a:off x="2666880" y="3124080"/>
            <a:ext cx="0" cy="304920"/>
          </a:xfrm>
          <a:prstGeom prst="line">
            <a:avLst/>
          </a:prstGeom>
          <a:ln w="9360">
            <a:solidFill>
              <a:schemeClr val="tx1"/>
            </a:solidFill>
            <a:round/>
          </a:ln>
        </p:spPr>
        <p:style>
          <a:lnRef idx="0"/>
          <a:fillRef idx="0"/>
          <a:effectRef idx="0"/>
          <a:fontRef idx="minor"/>
        </p:style>
      </p:sp>
      <p:sp>
        <p:nvSpPr>
          <p:cNvPr id="730" name="Line 17"/>
          <p:cNvSpPr/>
          <p:nvPr/>
        </p:nvSpPr>
        <p:spPr>
          <a:xfrm>
            <a:off x="2438280" y="3276360"/>
            <a:ext cx="228600" cy="0"/>
          </a:xfrm>
          <a:prstGeom prst="line">
            <a:avLst/>
          </a:prstGeom>
          <a:ln w="9360">
            <a:solidFill>
              <a:schemeClr val="tx1"/>
            </a:solidFill>
            <a:round/>
          </a:ln>
        </p:spPr>
        <p:style>
          <a:lnRef idx="0"/>
          <a:fillRef idx="0"/>
          <a:effectRef idx="0"/>
          <a:fontRef idx="minor"/>
        </p:style>
      </p:sp>
      <p:sp>
        <p:nvSpPr>
          <p:cNvPr id="731" name="Line 18"/>
          <p:cNvSpPr/>
          <p:nvPr/>
        </p:nvSpPr>
        <p:spPr>
          <a:xfrm>
            <a:off x="2920680" y="3124080"/>
            <a:ext cx="0" cy="304920"/>
          </a:xfrm>
          <a:prstGeom prst="line">
            <a:avLst/>
          </a:prstGeom>
          <a:ln w="9360">
            <a:solidFill>
              <a:schemeClr val="tx1"/>
            </a:solidFill>
            <a:round/>
          </a:ln>
        </p:spPr>
        <p:style>
          <a:lnRef idx="0"/>
          <a:fillRef idx="0"/>
          <a:effectRef idx="0"/>
          <a:fontRef idx="minor"/>
        </p:style>
      </p:sp>
      <p:sp>
        <p:nvSpPr>
          <p:cNvPr id="732" name="Line 19"/>
          <p:cNvSpPr/>
          <p:nvPr/>
        </p:nvSpPr>
        <p:spPr>
          <a:xfrm>
            <a:off x="2692080" y="3276360"/>
            <a:ext cx="228600" cy="0"/>
          </a:xfrm>
          <a:prstGeom prst="line">
            <a:avLst/>
          </a:prstGeom>
          <a:ln w="9360">
            <a:solidFill>
              <a:schemeClr val="tx1"/>
            </a:solidFill>
            <a:round/>
          </a:ln>
        </p:spPr>
        <p:style>
          <a:lnRef idx="0"/>
          <a:fillRef idx="0"/>
          <a:effectRef idx="0"/>
          <a:fontRef idx="minor"/>
        </p:style>
      </p:sp>
      <p:sp>
        <p:nvSpPr>
          <p:cNvPr id="733" name="Line 20"/>
          <p:cNvSpPr/>
          <p:nvPr/>
        </p:nvSpPr>
        <p:spPr>
          <a:xfrm>
            <a:off x="3162240" y="3124080"/>
            <a:ext cx="0" cy="304920"/>
          </a:xfrm>
          <a:prstGeom prst="line">
            <a:avLst/>
          </a:prstGeom>
          <a:ln w="9360">
            <a:solidFill>
              <a:schemeClr val="tx1"/>
            </a:solidFill>
            <a:round/>
          </a:ln>
        </p:spPr>
        <p:style>
          <a:lnRef idx="0"/>
          <a:fillRef idx="0"/>
          <a:effectRef idx="0"/>
          <a:fontRef idx="minor"/>
        </p:style>
      </p:sp>
      <p:sp>
        <p:nvSpPr>
          <p:cNvPr id="734" name="Line 21"/>
          <p:cNvSpPr/>
          <p:nvPr/>
        </p:nvSpPr>
        <p:spPr>
          <a:xfrm>
            <a:off x="2933640" y="3276360"/>
            <a:ext cx="228600" cy="0"/>
          </a:xfrm>
          <a:prstGeom prst="line">
            <a:avLst/>
          </a:prstGeom>
          <a:ln w="9360">
            <a:solidFill>
              <a:schemeClr val="tx1"/>
            </a:solidFill>
            <a:round/>
          </a:ln>
        </p:spPr>
        <p:style>
          <a:lnRef idx="0"/>
          <a:fillRef idx="0"/>
          <a:effectRef idx="0"/>
          <a:fontRef idx="minor"/>
        </p:style>
      </p:sp>
      <p:sp>
        <p:nvSpPr>
          <p:cNvPr id="735" name="Line 22"/>
          <p:cNvSpPr/>
          <p:nvPr/>
        </p:nvSpPr>
        <p:spPr>
          <a:xfrm>
            <a:off x="3403440" y="3124080"/>
            <a:ext cx="0" cy="304920"/>
          </a:xfrm>
          <a:prstGeom prst="line">
            <a:avLst/>
          </a:prstGeom>
          <a:ln w="9360">
            <a:solidFill>
              <a:schemeClr val="tx1"/>
            </a:solidFill>
            <a:round/>
          </a:ln>
        </p:spPr>
        <p:style>
          <a:lnRef idx="0"/>
          <a:fillRef idx="0"/>
          <a:effectRef idx="0"/>
          <a:fontRef idx="minor"/>
        </p:style>
      </p:sp>
      <p:sp>
        <p:nvSpPr>
          <p:cNvPr id="736" name="Line 23"/>
          <p:cNvSpPr/>
          <p:nvPr/>
        </p:nvSpPr>
        <p:spPr>
          <a:xfrm>
            <a:off x="3174840" y="3276360"/>
            <a:ext cx="228600" cy="0"/>
          </a:xfrm>
          <a:prstGeom prst="line">
            <a:avLst/>
          </a:prstGeom>
          <a:ln w="9360">
            <a:solidFill>
              <a:schemeClr val="tx1"/>
            </a:solidFill>
            <a:round/>
          </a:ln>
        </p:spPr>
        <p:style>
          <a:lnRef idx="0"/>
          <a:fillRef idx="0"/>
          <a:effectRef idx="0"/>
          <a:fontRef idx="minor"/>
        </p:style>
      </p:sp>
      <p:sp>
        <p:nvSpPr>
          <p:cNvPr id="737" name="Line 24"/>
          <p:cNvSpPr/>
          <p:nvPr/>
        </p:nvSpPr>
        <p:spPr>
          <a:xfrm>
            <a:off x="3644640" y="3124080"/>
            <a:ext cx="0" cy="304920"/>
          </a:xfrm>
          <a:prstGeom prst="line">
            <a:avLst/>
          </a:prstGeom>
          <a:ln w="9360">
            <a:solidFill>
              <a:schemeClr val="tx1"/>
            </a:solidFill>
            <a:round/>
          </a:ln>
        </p:spPr>
        <p:style>
          <a:lnRef idx="0"/>
          <a:fillRef idx="0"/>
          <a:effectRef idx="0"/>
          <a:fontRef idx="minor"/>
        </p:style>
      </p:sp>
      <p:sp>
        <p:nvSpPr>
          <p:cNvPr id="738" name="Line 25"/>
          <p:cNvSpPr/>
          <p:nvPr/>
        </p:nvSpPr>
        <p:spPr>
          <a:xfrm>
            <a:off x="3416040" y="3276360"/>
            <a:ext cx="228600" cy="0"/>
          </a:xfrm>
          <a:prstGeom prst="line">
            <a:avLst/>
          </a:prstGeom>
          <a:ln w="9360">
            <a:solidFill>
              <a:schemeClr val="tx1"/>
            </a:solidFill>
            <a:round/>
          </a:ln>
        </p:spPr>
        <p:style>
          <a:lnRef idx="0"/>
          <a:fillRef idx="0"/>
          <a:effectRef idx="0"/>
          <a:fontRef idx="minor"/>
        </p:style>
      </p:sp>
      <p:sp>
        <p:nvSpPr>
          <p:cNvPr id="739" name="Line 26"/>
          <p:cNvSpPr/>
          <p:nvPr/>
        </p:nvSpPr>
        <p:spPr>
          <a:xfrm>
            <a:off x="3886200" y="3124080"/>
            <a:ext cx="0" cy="304920"/>
          </a:xfrm>
          <a:prstGeom prst="line">
            <a:avLst/>
          </a:prstGeom>
          <a:ln w="9360">
            <a:solidFill>
              <a:schemeClr val="tx1"/>
            </a:solidFill>
            <a:round/>
          </a:ln>
        </p:spPr>
        <p:style>
          <a:lnRef idx="0"/>
          <a:fillRef idx="0"/>
          <a:effectRef idx="0"/>
          <a:fontRef idx="minor"/>
        </p:style>
      </p:sp>
      <p:sp>
        <p:nvSpPr>
          <p:cNvPr id="740" name="Line 27"/>
          <p:cNvSpPr/>
          <p:nvPr/>
        </p:nvSpPr>
        <p:spPr>
          <a:xfrm>
            <a:off x="3657600" y="3276360"/>
            <a:ext cx="228600" cy="0"/>
          </a:xfrm>
          <a:prstGeom prst="line">
            <a:avLst/>
          </a:prstGeom>
          <a:ln w="9360">
            <a:solidFill>
              <a:schemeClr val="tx1"/>
            </a:solidFill>
            <a:round/>
          </a:ln>
        </p:spPr>
        <p:style>
          <a:lnRef idx="0"/>
          <a:fillRef idx="0"/>
          <a:effectRef idx="0"/>
          <a:fontRef idx="minor"/>
        </p:style>
      </p:sp>
      <p:sp>
        <p:nvSpPr>
          <p:cNvPr id="741" name="Line 28"/>
          <p:cNvSpPr/>
          <p:nvPr/>
        </p:nvSpPr>
        <p:spPr>
          <a:xfrm>
            <a:off x="4114800" y="3124080"/>
            <a:ext cx="0" cy="304920"/>
          </a:xfrm>
          <a:prstGeom prst="line">
            <a:avLst/>
          </a:prstGeom>
          <a:ln w="9360">
            <a:solidFill>
              <a:schemeClr val="tx1"/>
            </a:solidFill>
            <a:round/>
          </a:ln>
        </p:spPr>
        <p:style>
          <a:lnRef idx="0"/>
          <a:fillRef idx="0"/>
          <a:effectRef idx="0"/>
          <a:fontRef idx="minor"/>
        </p:style>
      </p:sp>
      <p:sp>
        <p:nvSpPr>
          <p:cNvPr id="742" name="Line 29"/>
          <p:cNvSpPr/>
          <p:nvPr/>
        </p:nvSpPr>
        <p:spPr>
          <a:xfrm>
            <a:off x="3886200" y="3276360"/>
            <a:ext cx="228600" cy="0"/>
          </a:xfrm>
          <a:prstGeom prst="line">
            <a:avLst/>
          </a:prstGeom>
          <a:ln w="9360">
            <a:solidFill>
              <a:schemeClr val="tx1"/>
            </a:solidFill>
            <a:round/>
          </a:ln>
        </p:spPr>
        <p:style>
          <a:lnRef idx="0"/>
          <a:fillRef idx="0"/>
          <a:effectRef idx="0"/>
          <a:fontRef idx="minor"/>
        </p:style>
      </p:sp>
      <p:sp>
        <p:nvSpPr>
          <p:cNvPr id="743" name="Line 30"/>
          <p:cNvSpPr/>
          <p:nvPr/>
        </p:nvSpPr>
        <p:spPr>
          <a:xfrm>
            <a:off x="4343400" y="3124080"/>
            <a:ext cx="0" cy="304920"/>
          </a:xfrm>
          <a:prstGeom prst="line">
            <a:avLst/>
          </a:prstGeom>
          <a:ln w="9360">
            <a:solidFill>
              <a:schemeClr val="tx1"/>
            </a:solidFill>
            <a:round/>
          </a:ln>
        </p:spPr>
        <p:style>
          <a:lnRef idx="0"/>
          <a:fillRef idx="0"/>
          <a:effectRef idx="0"/>
          <a:fontRef idx="minor"/>
        </p:style>
      </p:sp>
      <p:sp>
        <p:nvSpPr>
          <p:cNvPr id="744" name="Line 31"/>
          <p:cNvSpPr/>
          <p:nvPr/>
        </p:nvSpPr>
        <p:spPr>
          <a:xfrm>
            <a:off x="4114800" y="3276360"/>
            <a:ext cx="228600" cy="0"/>
          </a:xfrm>
          <a:prstGeom prst="line">
            <a:avLst/>
          </a:prstGeom>
          <a:ln w="9360">
            <a:solidFill>
              <a:schemeClr val="tx1"/>
            </a:solidFill>
            <a:round/>
          </a:ln>
        </p:spPr>
        <p:style>
          <a:lnRef idx="0"/>
          <a:fillRef idx="0"/>
          <a:effectRef idx="0"/>
          <a:fontRef idx="minor"/>
        </p:style>
      </p:sp>
      <p:sp>
        <p:nvSpPr>
          <p:cNvPr id="745" name="Line 32"/>
          <p:cNvSpPr/>
          <p:nvPr/>
        </p:nvSpPr>
        <p:spPr>
          <a:xfrm>
            <a:off x="4597200" y="3124080"/>
            <a:ext cx="0" cy="304920"/>
          </a:xfrm>
          <a:prstGeom prst="line">
            <a:avLst/>
          </a:prstGeom>
          <a:ln w="9360">
            <a:solidFill>
              <a:schemeClr val="tx1"/>
            </a:solidFill>
            <a:round/>
          </a:ln>
        </p:spPr>
        <p:style>
          <a:lnRef idx="0"/>
          <a:fillRef idx="0"/>
          <a:effectRef idx="0"/>
          <a:fontRef idx="minor"/>
        </p:style>
      </p:sp>
      <p:sp>
        <p:nvSpPr>
          <p:cNvPr id="746" name="Line 33"/>
          <p:cNvSpPr/>
          <p:nvPr/>
        </p:nvSpPr>
        <p:spPr>
          <a:xfrm>
            <a:off x="4368600" y="3276360"/>
            <a:ext cx="228600" cy="0"/>
          </a:xfrm>
          <a:prstGeom prst="line">
            <a:avLst/>
          </a:prstGeom>
          <a:ln w="9360">
            <a:solidFill>
              <a:schemeClr val="tx1"/>
            </a:solidFill>
            <a:round/>
          </a:ln>
        </p:spPr>
        <p:style>
          <a:lnRef idx="0"/>
          <a:fillRef idx="0"/>
          <a:effectRef idx="0"/>
          <a:fontRef idx="minor"/>
        </p:style>
      </p:sp>
      <p:sp>
        <p:nvSpPr>
          <p:cNvPr id="747" name="Line 34"/>
          <p:cNvSpPr/>
          <p:nvPr/>
        </p:nvSpPr>
        <p:spPr>
          <a:xfrm>
            <a:off x="4876560" y="3124080"/>
            <a:ext cx="0" cy="304920"/>
          </a:xfrm>
          <a:prstGeom prst="line">
            <a:avLst/>
          </a:prstGeom>
          <a:ln w="9360">
            <a:solidFill>
              <a:schemeClr val="tx1"/>
            </a:solidFill>
            <a:round/>
          </a:ln>
        </p:spPr>
        <p:style>
          <a:lnRef idx="0"/>
          <a:fillRef idx="0"/>
          <a:effectRef idx="0"/>
          <a:fontRef idx="minor"/>
        </p:style>
      </p:sp>
      <p:sp>
        <p:nvSpPr>
          <p:cNvPr id="748" name="Line 35"/>
          <p:cNvSpPr/>
          <p:nvPr/>
        </p:nvSpPr>
        <p:spPr>
          <a:xfrm>
            <a:off x="4647960" y="3276360"/>
            <a:ext cx="228600" cy="0"/>
          </a:xfrm>
          <a:prstGeom prst="line">
            <a:avLst/>
          </a:prstGeom>
          <a:ln w="9360">
            <a:solidFill>
              <a:schemeClr val="tx1"/>
            </a:solidFill>
            <a:round/>
          </a:ln>
        </p:spPr>
        <p:style>
          <a:lnRef idx="0"/>
          <a:fillRef idx="0"/>
          <a:effectRef idx="0"/>
          <a:fontRef idx="minor"/>
        </p:style>
      </p:sp>
      <p:sp>
        <p:nvSpPr>
          <p:cNvPr id="749" name="Line 36"/>
          <p:cNvSpPr/>
          <p:nvPr/>
        </p:nvSpPr>
        <p:spPr>
          <a:xfrm>
            <a:off x="5105160" y="3124080"/>
            <a:ext cx="0" cy="304920"/>
          </a:xfrm>
          <a:prstGeom prst="line">
            <a:avLst/>
          </a:prstGeom>
          <a:ln w="9360">
            <a:solidFill>
              <a:schemeClr val="tx1"/>
            </a:solidFill>
            <a:round/>
          </a:ln>
        </p:spPr>
        <p:style>
          <a:lnRef idx="0"/>
          <a:fillRef idx="0"/>
          <a:effectRef idx="0"/>
          <a:fontRef idx="minor"/>
        </p:style>
      </p:sp>
      <p:sp>
        <p:nvSpPr>
          <p:cNvPr id="750" name="Line 37"/>
          <p:cNvSpPr/>
          <p:nvPr/>
        </p:nvSpPr>
        <p:spPr>
          <a:xfrm>
            <a:off x="4876560" y="3276360"/>
            <a:ext cx="228600" cy="0"/>
          </a:xfrm>
          <a:prstGeom prst="line">
            <a:avLst/>
          </a:prstGeom>
          <a:ln w="9360">
            <a:solidFill>
              <a:schemeClr val="tx1"/>
            </a:solidFill>
            <a:round/>
          </a:ln>
        </p:spPr>
        <p:style>
          <a:lnRef idx="0"/>
          <a:fillRef idx="0"/>
          <a:effectRef idx="0"/>
          <a:fontRef idx="minor"/>
        </p:style>
      </p:sp>
      <p:sp>
        <p:nvSpPr>
          <p:cNvPr id="751" name="Line 38"/>
          <p:cNvSpPr/>
          <p:nvPr/>
        </p:nvSpPr>
        <p:spPr>
          <a:xfrm>
            <a:off x="5333760" y="3124080"/>
            <a:ext cx="0" cy="304920"/>
          </a:xfrm>
          <a:prstGeom prst="line">
            <a:avLst/>
          </a:prstGeom>
          <a:ln w="9360">
            <a:solidFill>
              <a:schemeClr val="tx1"/>
            </a:solidFill>
            <a:round/>
          </a:ln>
        </p:spPr>
        <p:style>
          <a:lnRef idx="0"/>
          <a:fillRef idx="0"/>
          <a:effectRef idx="0"/>
          <a:fontRef idx="minor"/>
        </p:style>
      </p:sp>
      <p:sp>
        <p:nvSpPr>
          <p:cNvPr id="752" name="Line 39"/>
          <p:cNvSpPr/>
          <p:nvPr/>
        </p:nvSpPr>
        <p:spPr>
          <a:xfrm>
            <a:off x="5105160" y="3276360"/>
            <a:ext cx="228600" cy="0"/>
          </a:xfrm>
          <a:prstGeom prst="line">
            <a:avLst/>
          </a:prstGeom>
          <a:ln w="9360">
            <a:solidFill>
              <a:schemeClr val="tx1"/>
            </a:solidFill>
            <a:round/>
          </a:ln>
        </p:spPr>
        <p:style>
          <a:lnRef idx="0"/>
          <a:fillRef idx="0"/>
          <a:effectRef idx="0"/>
          <a:fontRef idx="minor"/>
        </p:style>
      </p:sp>
      <p:sp>
        <p:nvSpPr>
          <p:cNvPr id="753" name="Line 40"/>
          <p:cNvSpPr/>
          <p:nvPr/>
        </p:nvSpPr>
        <p:spPr>
          <a:xfrm>
            <a:off x="5587920" y="3124080"/>
            <a:ext cx="0" cy="304920"/>
          </a:xfrm>
          <a:prstGeom prst="line">
            <a:avLst/>
          </a:prstGeom>
          <a:ln w="9360">
            <a:solidFill>
              <a:schemeClr val="tx1"/>
            </a:solidFill>
            <a:round/>
          </a:ln>
        </p:spPr>
        <p:style>
          <a:lnRef idx="0"/>
          <a:fillRef idx="0"/>
          <a:effectRef idx="0"/>
          <a:fontRef idx="minor"/>
        </p:style>
      </p:sp>
      <p:sp>
        <p:nvSpPr>
          <p:cNvPr id="754" name="Line 41"/>
          <p:cNvSpPr/>
          <p:nvPr/>
        </p:nvSpPr>
        <p:spPr>
          <a:xfrm>
            <a:off x="5359320" y="3276360"/>
            <a:ext cx="228600" cy="0"/>
          </a:xfrm>
          <a:prstGeom prst="line">
            <a:avLst/>
          </a:prstGeom>
          <a:ln w="9360">
            <a:solidFill>
              <a:schemeClr val="tx1"/>
            </a:solidFill>
            <a:round/>
          </a:ln>
        </p:spPr>
        <p:style>
          <a:lnRef idx="0"/>
          <a:fillRef idx="0"/>
          <a:effectRef idx="0"/>
          <a:fontRef idx="minor"/>
        </p:style>
      </p:sp>
      <p:sp>
        <p:nvSpPr>
          <p:cNvPr id="755" name="Line 42"/>
          <p:cNvSpPr/>
          <p:nvPr/>
        </p:nvSpPr>
        <p:spPr>
          <a:xfrm>
            <a:off x="5841720" y="3124080"/>
            <a:ext cx="0" cy="304920"/>
          </a:xfrm>
          <a:prstGeom prst="line">
            <a:avLst/>
          </a:prstGeom>
          <a:ln w="9360">
            <a:solidFill>
              <a:schemeClr val="tx1"/>
            </a:solidFill>
            <a:round/>
          </a:ln>
        </p:spPr>
        <p:style>
          <a:lnRef idx="0"/>
          <a:fillRef idx="0"/>
          <a:effectRef idx="0"/>
          <a:fontRef idx="minor"/>
        </p:style>
      </p:sp>
      <p:sp>
        <p:nvSpPr>
          <p:cNvPr id="756" name="Line 43"/>
          <p:cNvSpPr/>
          <p:nvPr/>
        </p:nvSpPr>
        <p:spPr>
          <a:xfrm>
            <a:off x="5613120" y="3276360"/>
            <a:ext cx="228600" cy="0"/>
          </a:xfrm>
          <a:prstGeom prst="line">
            <a:avLst/>
          </a:prstGeom>
          <a:ln w="9360">
            <a:solidFill>
              <a:schemeClr val="tx1"/>
            </a:solidFill>
            <a:round/>
          </a:ln>
        </p:spPr>
        <p:style>
          <a:lnRef idx="0"/>
          <a:fillRef idx="0"/>
          <a:effectRef idx="0"/>
          <a:fontRef idx="minor"/>
        </p:style>
      </p:sp>
      <p:sp>
        <p:nvSpPr>
          <p:cNvPr id="757" name="Line 44"/>
          <p:cNvSpPr/>
          <p:nvPr/>
        </p:nvSpPr>
        <p:spPr>
          <a:xfrm>
            <a:off x="6083280" y="3124080"/>
            <a:ext cx="0" cy="304920"/>
          </a:xfrm>
          <a:prstGeom prst="line">
            <a:avLst/>
          </a:prstGeom>
          <a:ln w="9360">
            <a:solidFill>
              <a:schemeClr val="tx1"/>
            </a:solidFill>
            <a:round/>
          </a:ln>
        </p:spPr>
        <p:style>
          <a:lnRef idx="0"/>
          <a:fillRef idx="0"/>
          <a:effectRef idx="0"/>
          <a:fontRef idx="minor"/>
        </p:style>
      </p:sp>
      <p:sp>
        <p:nvSpPr>
          <p:cNvPr id="758" name="Line 45"/>
          <p:cNvSpPr/>
          <p:nvPr/>
        </p:nvSpPr>
        <p:spPr>
          <a:xfrm>
            <a:off x="5854680" y="3276360"/>
            <a:ext cx="228600" cy="0"/>
          </a:xfrm>
          <a:prstGeom prst="line">
            <a:avLst/>
          </a:prstGeom>
          <a:ln w="9360">
            <a:solidFill>
              <a:schemeClr val="tx1"/>
            </a:solidFill>
            <a:round/>
          </a:ln>
        </p:spPr>
        <p:style>
          <a:lnRef idx="0"/>
          <a:fillRef idx="0"/>
          <a:effectRef idx="0"/>
          <a:fontRef idx="minor"/>
        </p:style>
      </p:sp>
      <p:sp>
        <p:nvSpPr>
          <p:cNvPr id="759" name="Line 46"/>
          <p:cNvSpPr/>
          <p:nvPr/>
        </p:nvSpPr>
        <p:spPr>
          <a:xfrm>
            <a:off x="6324480" y="3124080"/>
            <a:ext cx="0" cy="304920"/>
          </a:xfrm>
          <a:prstGeom prst="line">
            <a:avLst/>
          </a:prstGeom>
          <a:ln w="9360">
            <a:solidFill>
              <a:schemeClr val="tx1"/>
            </a:solidFill>
            <a:round/>
          </a:ln>
        </p:spPr>
        <p:style>
          <a:lnRef idx="0"/>
          <a:fillRef idx="0"/>
          <a:effectRef idx="0"/>
          <a:fontRef idx="minor"/>
        </p:style>
      </p:sp>
      <p:sp>
        <p:nvSpPr>
          <p:cNvPr id="760" name="Line 47"/>
          <p:cNvSpPr/>
          <p:nvPr/>
        </p:nvSpPr>
        <p:spPr>
          <a:xfrm>
            <a:off x="6095880" y="3276360"/>
            <a:ext cx="228600" cy="0"/>
          </a:xfrm>
          <a:prstGeom prst="line">
            <a:avLst/>
          </a:prstGeom>
          <a:ln w="9360">
            <a:solidFill>
              <a:schemeClr val="tx1"/>
            </a:solidFill>
            <a:round/>
          </a:ln>
        </p:spPr>
        <p:style>
          <a:lnRef idx="0"/>
          <a:fillRef idx="0"/>
          <a:effectRef idx="0"/>
          <a:fontRef idx="minor"/>
        </p:style>
      </p:sp>
      <p:sp>
        <p:nvSpPr>
          <p:cNvPr id="761" name="Line 48"/>
          <p:cNvSpPr/>
          <p:nvPr/>
        </p:nvSpPr>
        <p:spPr>
          <a:xfrm>
            <a:off x="6578280" y="3124080"/>
            <a:ext cx="0" cy="304920"/>
          </a:xfrm>
          <a:prstGeom prst="line">
            <a:avLst/>
          </a:prstGeom>
          <a:ln w="9360">
            <a:solidFill>
              <a:schemeClr val="tx1"/>
            </a:solidFill>
            <a:round/>
          </a:ln>
        </p:spPr>
        <p:style>
          <a:lnRef idx="0"/>
          <a:fillRef idx="0"/>
          <a:effectRef idx="0"/>
          <a:fontRef idx="minor"/>
        </p:style>
      </p:sp>
      <p:sp>
        <p:nvSpPr>
          <p:cNvPr id="762" name="Line 49"/>
          <p:cNvSpPr/>
          <p:nvPr/>
        </p:nvSpPr>
        <p:spPr>
          <a:xfrm>
            <a:off x="6349680" y="3276360"/>
            <a:ext cx="228600" cy="0"/>
          </a:xfrm>
          <a:prstGeom prst="line">
            <a:avLst/>
          </a:prstGeom>
          <a:ln w="9360">
            <a:solidFill>
              <a:schemeClr val="tx1"/>
            </a:solidFill>
            <a:round/>
          </a:ln>
        </p:spPr>
        <p:style>
          <a:lnRef idx="0"/>
          <a:fillRef idx="0"/>
          <a:effectRef idx="0"/>
          <a:fontRef idx="minor"/>
        </p:style>
      </p:sp>
      <p:sp>
        <p:nvSpPr>
          <p:cNvPr id="763" name="Line 50"/>
          <p:cNvSpPr/>
          <p:nvPr/>
        </p:nvSpPr>
        <p:spPr>
          <a:xfrm>
            <a:off x="6806880" y="3124080"/>
            <a:ext cx="0" cy="304920"/>
          </a:xfrm>
          <a:prstGeom prst="line">
            <a:avLst/>
          </a:prstGeom>
          <a:ln w="9360">
            <a:solidFill>
              <a:schemeClr val="tx1"/>
            </a:solidFill>
            <a:round/>
          </a:ln>
        </p:spPr>
        <p:style>
          <a:lnRef idx="0"/>
          <a:fillRef idx="0"/>
          <a:effectRef idx="0"/>
          <a:fontRef idx="minor"/>
        </p:style>
      </p:sp>
      <p:sp>
        <p:nvSpPr>
          <p:cNvPr id="764" name="Line 51"/>
          <p:cNvSpPr/>
          <p:nvPr/>
        </p:nvSpPr>
        <p:spPr>
          <a:xfrm>
            <a:off x="6578280" y="3276360"/>
            <a:ext cx="228600" cy="0"/>
          </a:xfrm>
          <a:prstGeom prst="line">
            <a:avLst/>
          </a:prstGeom>
          <a:ln w="9360">
            <a:solidFill>
              <a:schemeClr val="tx1"/>
            </a:solidFill>
            <a:round/>
          </a:ln>
        </p:spPr>
        <p:style>
          <a:lnRef idx="0"/>
          <a:fillRef idx="0"/>
          <a:effectRef idx="0"/>
          <a:fontRef idx="minor"/>
        </p:style>
      </p:sp>
      <p:sp>
        <p:nvSpPr>
          <p:cNvPr id="765" name="Line 52"/>
          <p:cNvSpPr/>
          <p:nvPr/>
        </p:nvSpPr>
        <p:spPr>
          <a:xfrm>
            <a:off x="7086600" y="3124080"/>
            <a:ext cx="0" cy="304920"/>
          </a:xfrm>
          <a:prstGeom prst="line">
            <a:avLst/>
          </a:prstGeom>
          <a:ln w="9360">
            <a:solidFill>
              <a:schemeClr val="tx1"/>
            </a:solidFill>
            <a:round/>
          </a:ln>
        </p:spPr>
        <p:style>
          <a:lnRef idx="0"/>
          <a:fillRef idx="0"/>
          <a:effectRef idx="0"/>
          <a:fontRef idx="minor"/>
        </p:style>
      </p:sp>
      <p:sp>
        <p:nvSpPr>
          <p:cNvPr id="766" name="Line 53"/>
          <p:cNvSpPr/>
          <p:nvPr/>
        </p:nvSpPr>
        <p:spPr>
          <a:xfrm>
            <a:off x="6858000" y="3276360"/>
            <a:ext cx="228600" cy="0"/>
          </a:xfrm>
          <a:prstGeom prst="line">
            <a:avLst/>
          </a:prstGeom>
          <a:ln w="9360">
            <a:solidFill>
              <a:schemeClr val="tx1"/>
            </a:solidFill>
            <a:round/>
          </a:ln>
        </p:spPr>
        <p:style>
          <a:lnRef idx="0"/>
          <a:fillRef idx="0"/>
          <a:effectRef idx="0"/>
          <a:fontRef idx="minor"/>
        </p:style>
      </p:sp>
      <p:sp>
        <p:nvSpPr>
          <p:cNvPr id="767" name="Line 54"/>
          <p:cNvSpPr/>
          <p:nvPr/>
        </p:nvSpPr>
        <p:spPr>
          <a:xfrm>
            <a:off x="7315200" y="3124080"/>
            <a:ext cx="0" cy="304920"/>
          </a:xfrm>
          <a:prstGeom prst="line">
            <a:avLst/>
          </a:prstGeom>
          <a:ln w="9360">
            <a:solidFill>
              <a:schemeClr val="tx1"/>
            </a:solidFill>
            <a:round/>
          </a:ln>
        </p:spPr>
        <p:style>
          <a:lnRef idx="0"/>
          <a:fillRef idx="0"/>
          <a:effectRef idx="0"/>
          <a:fontRef idx="minor"/>
        </p:style>
      </p:sp>
      <p:sp>
        <p:nvSpPr>
          <p:cNvPr id="768" name="Line 55"/>
          <p:cNvSpPr/>
          <p:nvPr/>
        </p:nvSpPr>
        <p:spPr>
          <a:xfrm>
            <a:off x="7086600" y="3276360"/>
            <a:ext cx="228600" cy="0"/>
          </a:xfrm>
          <a:prstGeom prst="line">
            <a:avLst/>
          </a:prstGeom>
          <a:ln w="9360">
            <a:solidFill>
              <a:schemeClr val="tx1"/>
            </a:solidFill>
            <a:round/>
          </a:ln>
        </p:spPr>
        <p:style>
          <a:lnRef idx="0"/>
          <a:fillRef idx="0"/>
          <a:effectRef idx="0"/>
          <a:fontRef idx="minor"/>
        </p:style>
      </p:sp>
      <p:sp>
        <p:nvSpPr>
          <p:cNvPr id="769" name="Line 56"/>
          <p:cNvSpPr/>
          <p:nvPr/>
        </p:nvSpPr>
        <p:spPr>
          <a:xfrm>
            <a:off x="7543800" y="3124080"/>
            <a:ext cx="0" cy="304920"/>
          </a:xfrm>
          <a:prstGeom prst="line">
            <a:avLst/>
          </a:prstGeom>
          <a:ln w="9360">
            <a:solidFill>
              <a:schemeClr val="tx1"/>
            </a:solidFill>
            <a:round/>
          </a:ln>
        </p:spPr>
        <p:style>
          <a:lnRef idx="0"/>
          <a:fillRef idx="0"/>
          <a:effectRef idx="0"/>
          <a:fontRef idx="minor"/>
        </p:style>
      </p:sp>
      <p:sp>
        <p:nvSpPr>
          <p:cNvPr id="770" name="Line 57"/>
          <p:cNvSpPr/>
          <p:nvPr/>
        </p:nvSpPr>
        <p:spPr>
          <a:xfrm>
            <a:off x="7315200" y="3276360"/>
            <a:ext cx="228600" cy="0"/>
          </a:xfrm>
          <a:prstGeom prst="line">
            <a:avLst/>
          </a:prstGeom>
          <a:ln w="9360">
            <a:solidFill>
              <a:schemeClr val="tx1"/>
            </a:solidFill>
            <a:round/>
          </a:ln>
        </p:spPr>
        <p:style>
          <a:lnRef idx="0"/>
          <a:fillRef idx="0"/>
          <a:effectRef idx="0"/>
          <a:fontRef idx="minor"/>
        </p:style>
      </p:sp>
      <p:sp>
        <p:nvSpPr>
          <p:cNvPr id="771" name="Line 58"/>
          <p:cNvSpPr/>
          <p:nvPr/>
        </p:nvSpPr>
        <p:spPr>
          <a:xfrm>
            <a:off x="7772400" y="3124080"/>
            <a:ext cx="0" cy="304920"/>
          </a:xfrm>
          <a:prstGeom prst="line">
            <a:avLst/>
          </a:prstGeom>
          <a:ln w="9360">
            <a:solidFill>
              <a:schemeClr val="tx1"/>
            </a:solidFill>
            <a:round/>
          </a:ln>
        </p:spPr>
        <p:style>
          <a:lnRef idx="0"/>
          <a:fillRef idx="0"/>
          <a:effectRef idx="0"/>
          <a:fontRef idx="minor"/>
        </p:style>
      </p:sp>
      <p:sp>
        <p:nvSpPr>
          <p:cNvPr id="772" name="Line 59"/>
          <p:cNvSpPr/>
          <p:nvPr/>
        </p:nvSpPr>
        <p:spPr>
          <a:xfrm>
            <a:off x="7543800" y="3276360"/>
            <a:ext cx="228600" cy="0"/>
          </a:xfrm>
          <a:prstGeom prst="line">
            <a:avLst/>
          </a:prstGeom>
          <a:ln w="9360">
            <a:solidFill>
              <a:schemeClr val="tx1"/>
            </a:solidFill>
            <a:round/>
          </a:ln>
        </p:spPr>
        <p:style>
          <a:lnRef idx="0"/>
          <a:fillRef idx="0"/>
          <a:effectRef idx="0"/>
          <a:fontRef idx="minor"/>
        </p:style>
      </p:sp>
      <p:sp>
        <p:nvSpPr>
          <p:cNvPr id="773" name="Line 60"/>
          <p:cNvSpPr/>
          <p:nvPr/>
        </p:nvSpPr>
        <p:spPr>
          <a:xfrm>
            <a:off x="8026200" y="3124080"/>
            <a:ext cx="0" cy="304920"/>
          </a:xfrm>
          <a:prstGeom prst="line">
            <a:avLst/>
          </a:prstGeom>
          <a:ln w="9360">
            <a:solidFill>
              <a:schemeClr val="tx1"/>
            </a:solidFill>
            <a:round/>
          </a:ln>
        </p:spPr>
        <p:style>
          <a:lnRef idx="0"/>
          <a:fillRef idx="0"/>
          <a:effectRef idx="0"/>
          <a:fontRef idx="minor"/>
        </p:style>
      </p:sp>
      <p:sp>
        <p:nvSpPr>
          <p:cNvPr id="774" name="Line 61"/>
          <p:cNvSpPr/>
          <p:nvPr/>
        </p:nvSpPr>
        <p:spPr>
          <a:xfrm>
            <a:off x="7797600" y="3276360"/>
            <a:ext cx="228600" cy="0"/>
          </a:xfrm>
          <a:prstGeom prst="line">
            <a:avLst/>
          </a:prstGeom>
          <a:ln w="9360">
            <a:solidFill>
              <a:schemeClr val="tx1"/>
            </a:solidFill>
            <a:round/>
          </a:ln>
        </p:spPr>
        <p:style>
          <a:lnRef idx="0"/>
          <a:fillRef idx="0"/>
          <a:effectRef idx="0"/>
          <a:fontRef idx="minor"/>
        </p:style>
      </p:sp>
      <p:sp>
        <p:nvSpPr>
          <p:cNvPr id="775" name="Line 62"/>
          <p:cNvSpPr/>
          <p:nvPr/>
        </p:nvSpPr>
        <p:spPr>
          <a:xfrm>
            <a:off x="8305560" y="3124080"/>
            <a:ext cx="0" cy="304920"/>
          </a:xfrm>
          <a:prstGeom prst="line">
            <a:avLst/>
          </a:prstGeom>
          <a:ln w="9360">
            <a:solidFill>
              <a:schemeClr val="tx1"/>
            </a:solidFill>
            <a:round/>
          </a:ln>
        </p:spPr>
        <p:style>
          <a:lnRef idx="0"/>
          <a:fillRef idx="0"/>
          <a:effectRef idx="0"/>
          <a:fontRef idx="minor"/>
        </p:style>
      </p:sp>
      <p:sp>
        <p:nvSpPr>
          <p:cNvPr id="776" name="Line 63"/>
          <p:cNvSpPr/>
          <p:nvPr/>
        </p:nvSpPr>
        <p:spPr>
          <a:xfrm>
            <a:off x="8076960" y="3276360"/>
            <a:ext cx="228600" cy="0"/>
          </a:xfrm>
          <a:prstGeom prst="line">
            <a:avLst/>
          </a:prstGeom>
          <a:ln w="9360">
            <a:solidFill>
              <a:schemeClr val="tx1"/>
            </a:solidFill>
            <a:round/>
          </a:ln>
        </p:spPr>
        <p:style>
          <a:lnRef idx="0"/>
          <a:fillRef idx="0"/>
          <a:effectRef idx="0"/>
          <a:fontRef idx="minor"/>
        </p:style>
      </p:sp>
      <p:sp>
        <p:nvSpPr>
          <p:cNvPr id="777" name="CustomShape 64"/>
          <p:cNvSpPr/>
          <p:nvPr/>
        </p:nvSpPr>
        <p:spPr>
          <a:xfrm>
            <a:off x="1079640" y="4149720"/>
            <a:ext cx="7376040" cy="333720"/>
          </a:xfrm>
          <a:prstGeom prst="rect">
            <a:avLst/>
          </a:prstGeom>
          <a:solidFill>
            <a:schemeClr val="accent1"/>
          </a:solidFill>
          <a:ln w="9360">
            <a:solidFill>
              <a:schemeClr val="folHlink"/>
            </a:solidFill>
            <a:miter/>
          </a:ln>
        </p:spPr>
        <p:style>
          <a:lnRef idx="0"/>
          <a:fillRef idx="0"/>
          <a:effectRef idx="0"/>
          <a:fontRef idx="minor"/>
        </p:style>
        <p:txBody>
          <a:bodyPr wrap="none" lIns="90000" rIns="90000" tIns="45000" bIns="45000"/>
          <a:p>
            <a:pPr>
              <a:lnSpc>
                <a:spcPct val="100000"/>
              </a:lnSpc>
            </a:pPr>
            <a:r>
              <a:rPr b="1" lang="en-US" sz="1600" spc="-1" strike="noStrike">
                <a:solidFill>
                  <a:srgbClr val="000000"/>
                </a:solidFill>
                <a:uFill>
                  <a:solidFill>
                    <a:srgbClr val="ffffff"/>
                  </a:solidFill>
                </a:uFill>
                <a:latin typeface="Courier New"/>
              </a:rPr>
              <a:t>    </a:t>
            </a:r>
            <a:r>
              <a:rPr b="1" lang="en-US" sz="1600" spc="-1" strike="noStrike">
                <a:solidFill>
                  <a:srgbClr val="000000"/>
                </a:solidFill>
                <a:uFill>
                  <a:solidFill>
                    <a:srgbClr val="ffffff"/>
                  </a:solidFill>
                </a:uFill>
                <a:latin typeface="Courier New"/>
              </a:rPr>
              <a:t>0</a:t>
            </a:r>
            <a:r>
              <a:rPr b="1" lang="en-US" sz="1600" spc="-1" strike="noStrike">
                <a:solidFill>
                  <a:srgbClr val="ff3300"/>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0 0</a:t>
            </a:r>
            <a:r>
              <a:rPr b="1" lang="en-US" sz="1600" spc="-1" strike="noStrike">
                <a:solidFill>
                  <a:srgbClr val="ff3300"/>
                </a:solidFill>
                <a:uFill>
                  <a:solidFill>
                    <a:srgbClr val="ffffff"/>
                  </a:solidFill>
                </a:uFill>
                <a:latin typeface="Courier New"/>
              </a:rPr>
              <a:t>-2-1</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2</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2</a:t>
            </a:r>
            <a:r>
              <a:rPr b="1" lang="en-US" sz="1600" spc="-1" strike="noStrike">
                <a:solidFill>
                  <a:srgbClr val="ff3300"/>
                </a:solidFill>
                <a:uFill>
                  <a:solidFill>
                    <a:srgbClr val="ffffff"/>
                  </a:solidFill>
                </a:uFill>
                <a:latin typeface="Courier New"/>
              </a:rPr>
              <a:t>-2</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4</a:t>
            </a:r>
            <a:r>
              <a:rPr b="1" lang="en-US" sz="1600" spc="-1" strike="noStrike">
                <a:solidFill>
                  <a:srgbClr val="ff3300"/>
                </a:solidFill>
                <a:uFill>
                  <a:solidFill>
                    <a:srgbClr val="ffffff"/>
                  </a:solidFill>
                </a:uFill>
                <a:latin typeface="Courier New"/>
              </a:rPr>
              <a:t>-7</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3</a:t>
            </a:r>
            <a:r>
              <a:rPr b="1" lang="en-US" sz="1600" spc="-1" strike="noStrike">
                <a:solidFill>
                  <a:srgbClr val="ff3300"/>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1</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1</a:t>
            </a:r>
            <a:r>
              <a:rPr b="1" lang="en-US" sz="1600" spc="-1" strike="noStrike">
                <a:solidFill>
                  <a:srgbClr val="ff3300"/>
                </a:solidFill>
                <a:uFill>
                  <a:solidFill>
                    <a:srgbClr val="ffffff"/>
                  </a:solidFill>
                </a:uFill>
                <a:latin typeface="Courier New"/>
              </a:rPr>
              <a:t>-1-3</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3</a:t>
            </a:r>
            <a:r>
              <a:rPr b="1" lang="en-US" sz="1600" spc="-1" strike="noStrike">
                <a:solidFill>
                  <a:srgbClr val="000000"/>
                </a:solidFill>
                <a:uFill>
                  <a:solidFill>
                    <a:srgbClr val="ffffff"/>
                  </a:solidFill>
                </a:uFill>
                <a:latin typeface="Courier New"/>
              </a:rPr>
              <a:t> 0 0 0 0</a:t>
            </a:r>
            <a:r>
              <a:rPr b="1" lang="en-US" sz="1600" spc="-1" strike="noStrike">
                <a:solidFill>
                  <a:srgbClr val="ff3300"/>
                </a:solidFill>
                <a:uFill>
                  <a:solidFill>
                    <a:srgbClr val="ffffff"/>
                  </a:solidFill>
                </a:uFill>
                <a:latin typeface="Courier New"/>
              </a:rPr>
              <a:t>-7</a:t>
            </a:r>
            <a:r>
              <a:rPr b="1" lang="en-US" sz="1600" spc="-1" strike="noStrike">
                <a:solidFill>
                  <a:srgbClr val="000000"/>
                </a:solidFill>
                <a:uFill>
                  <a:solidFill>
                    <a:srgbClr val="ffffff"/>
                  </a:solidFill>
                </a:uFill>
                <a:latin typeface="Courier New"/>
              </a:rPr>
              <a:t> </a:t>
            </a:r>
            <a:r>
              <a:rPr b="1" lang="en-US" sz="1600" spc="-1" strike="noStrike">
                <a:solidFill>
                  <a:srgbClr val="0000ff"/>
                </a:solidFill>
                <a:uFill>
                  <a:solidFill>
                    <a:srgbClr val="ffffff"/>
                  </a:solidFill>
                </a:uFill>
                <a:latin typeface="Courier New"/>
              </a:rPr>
              <a:t>7</a:t>
            </a:r>
            <a:r>
              <a:rPr b="1" lang="en-US" sz="1600" spc="-1" strike="noStrike">
                <a:solidFill>
                  <a:srgbClr val="ff3300"/>
                </a:solidFill>
                <a:uFill>
                  <a:solidFill>
                    <a:srgbClr val="ffffff"/>
                  </a:solidFill>
                </a:uFill>
                <a:latin typeface="Courier New"/>
              </a:rPr>
              <a:t>-1 </a:t>
            </a:r>
            <a:r>
              <a:rPr b="1" lang="en-US" sz="1600" spc="-1" strike="noStrike">
                <a:solidFill>
                  <a:srgbClr val="000000"/>
                </a:solidFill>
                <a:uFill>
                  <a:solidFill>
                    <a:srgbClr val="ffffff"/>
                  </a:solidFill>
                </a:uFill>
                <a:latin typeface="Courier New"/>
              </a:rPr>
              <a:t>0 </a:t>
            </a:r>
            <a:r>
              <a:rPr b="1" lang="en-US" sz="1600" spc="-1" strike="noStrike">
                <a:solidFill>
                  <a:srgbClr val="0000ff"/>
                </a:solidFill>
                <a:uFill>
                  <a:solidFill>
                    <a:srgbClr val="ffffff"/>
                  </a:solidFill>
                </a:uFill>
                <a:latin typeface="Courier New"/>
              </a:rPr>
              <a:t>1</a:t>
            </a:r>
            <a:r>
              <a:rPr b="1" lang="en-US" sz="1600" spc="-1" strike="noStrike">
                <a:solidFill>
                  <a:srgbClr val="ff3300"/>
                </a:solidFill>
                <a:uFill>
                  <a:solidFill>
                    <a:srgbClr val="ffffff"/>
                  </a:solidFill>
                </a:uFill>
                <a:latin typeface="Courier New"/>
              </a:rPr>
              <a:t>-2</a:t>
            </a:r>
            <a:endParaRPr/>
          </a:p>
        </p:txBody>
      </p:sp>
      <p:sp>
        <p:nvSpPr>
          <p:cNvPr id="778" name="Line 65"/>
          <p:cNvSpPr/>
          <p:nvPr/>
        </p:nvSpPr>
        <p:spPr>
          <a:xfrm>
            <a:off x="1447560" y="3809880"/>
            <a:ext cx="0" cy="152280"/>
          </a:xfrm>
          <a:prstGeom prst="line">
            <a:avLst/>
          </a:prstGeom>
          <a:ln w="9360">
            <a:solidFill>
              <a:schemeClr val="tx1"/>
            </a:solidFill>
            <a:round/>
          </a:ln>
        </p:spPr>
        <p:style>
          <a:lnRef idx="0"/>
          <a:fillRef idx="0"/>
          <a:effectRef idx="0"/>
          <a:fontRef idx="minor"/>
        </p:style>
      </p:sp>
      <p:sp>
        <p:nvSpPr>
          <p:cNvPr id="779" name="Line 66"/>
          <p:cNvSpPr/>
          <p:nvPr/>
        </p:nvSpPr>
        <p:spPr>
          <a:xfrm>
            <a:off x="1699920" y="3809880"/>
            <a:ext cx="0" cy="304920"/>
          </a:xfrm>
          <a:prstGeom prst="line">
            <a:avLst/>
          </a:prstGeom>
          <a:ln w="9360">
            <a:solidFill>
              <a:schemeClr val="tx1"/>
            </a:solidFill>
            <a:round/>
          </a:ln>
        </p:spPr>
        <p:style>
          <a:lnRef idx="0"/>
          <a:fillRef idx="0"/>
          <a:effectRef idx="0"/>
          <a:fontRef idx="minor"/>
        </p:style>
      </p:sp>
      <p:sp>
        <p:nvSpPr>
          <p:cNvPr id="780" name="Line 67"/>
          <p:cNvSpPr/>
          <p:nvPr/>
        </p:nvSpPr>
        <p:spPr>
          <a:xfrm>
            <a:off x="1471320" y="3962160"/>
            <a:ext cx="228600" cy="0"/>
          </a:xfrm>
          <a:prstGeom prst="line">
            <a:avLst/>
          </a:prstGeom>
          <a:ln w="9360">
            <a:solidFill>
              <a:schemeClr val="tx1"/>
            </a:solidFill>
            <a:round/>
          </a:ln>
        </p:spPr>
        <p:style>
          <a:lnRef idx="0"/>
          <a:fillRef idx="0"/>
          <a:effectRef idx="0"/>
          <a:fontRef idx="minor"/>
        </p:style>
      </p:sp>
      <p:sp>
        <p:nvSpPr>
          <p:cNvPr id="781" name="Line 68"/>
          <p:cNvSpPr/>
          <p:nvPr/>
        </p:nvSpPr>
        <p:spPr>
          <a:xfrm>
            <a:off x="1954080" y="3809880"/>
            <a:ext cx="0" cy="304920"/>
          </a:xfrm>
          <a:prstGeom prst="line">
            <a:avLst/>
          </a:prstGeom>
          <a:ln w="9360">
            <a:solidFill>
              <a:schemeClr val="tx1"/>
            </a:solidFill>
            <a:round/>
          </a:ln>
        </p:spPr>
        <p:style>
          <a:lnRef idx="0"/>
          <a:fillRef idx="0"/>
          <a:effectRef idx="0"/>
          <a:fontRef idx="minor"/>
        </p:style>
      </p:sp>
      <p:sp>
        <p:nvSpPr>
          <p:cNvPr id="782" name="Line 69"/>
          <p:cNvSpPr/>
          <p:nvPr/>
        </p:nvSpPr>
        <p:spPr>
          <a:xfrm>
            <a:off x="1725480" y="3962160"/>
            <a:ext cx="228600" cy="0"/>
          </a:xfrm>
          <a:prstGeom prst="line">
            <a:avLst/>
          </a:prstGeom>
          <a:ln w="9360">
            <a:solidFill>
              <a:schemeClr val="tx1"/>
            </a:solidFill>
            <a:round/>
          </a:ln>
        </p:spPr>
        <p:style>
          <a:lnRef idx="0"/>
          <a:fillRef idx="0"/>
          <a:effectRef idx="0"/>
          <a:fontRef idx="minor"/>
        </p:style>
      </p:sp>
      <p:sp>
        <p:nvSpPr>
          <p:cNvPr id="783" name="Line 70"/>
          <p:cNvSpPr/>
          <p:nvPr/>
        </p:nvSpPr>
        <p:spPr>
          <a:xfrm>
            <a:off x="2182680" y="3809880"/>
            <a:ext cx="0" cy="304920"/>
          </a:xfrm>
          <a:prstGeom prst="line">
            <a:avLst/>
          </a:prstGeom>
          <a:ln w="9360">
            <a:solidFill>
              <a:schemeClr val="tx1"/>
            </a:solidFill>
            <a:round/>
          </a:ln>
        </p:spPr>
        <p:style>
          <a:lnRef idx="0"/>
          <a:fillRef idx="0"/>
          <a:effectRef idx="0"/>
          <a:fontRef idx="minor"/>
        </p:style>
      </p:sp>
      <p:sp>
        <p:nvSpPr>
          <p:cNvPr id="784" name="Line 71"/>
          <p:cNvSpPr/>
          <p:nvPr/>
        </p:nvSpPr>
        <p:spPr>
          <a:xfrm>
            <a:off x="1954080" y="3962160"/>
            <a:ext cx="228600" cy="0"/>
          </a:xfrm>
          <a:prstGeom prst="line">
            <a:avLst/>
          </a:prstGeom>
          <a:ln w="9360">
            <a:solidFill>
              <a:schemeClr val="tx1"/>
            </a:solidFill>
            <a:round/>
          </a:ln>
        </p:spPr>
        <p:style>
          <a:lnRef idx="0"/>
          <a:fillRef idx="0"/>
          <a:effectRef idx="0"/>
          <a:fontRef idx="minor"/>
        </p:style>
      </p:sp>
      <p:sp>
        <p:nvSpPr>
          <p:cNvPr id="785" name="Line 72"/>
          <p:cNvSpPr/>
          <p:nvPr/>
        </p:nvSpPr>
        <p:spPr>
          <a:xfrm>
            <a:off x="2423880" y="3809880"/>
            <a:ext cx="0" cy="304920"/>
          </a:xfrm>
          <a:prstGeom prst="line">
            <a:avLst/>
          </a:prstGeom>
          <a:ln w="9360">
            <a:solidFill>
              <a:schemeClr val="tx1"/>
            </a:solidFill>
            <a:round/>
          </a:ln>
        </p:spPr>
        <p:style>
          <a:lnRef idx="0"/>
          <a:fillRef idx="0"/>
          <a:effectRef idx="0"/>
          <a:fontRef idx="minor"/>
        </p:style>
      </p:sp>
      <p:sp>
        <p:nvSpPr>
          <p:cNvPr id="786" name="Line 73"/>
          <p:cNvSpPr/>
          <p:nvPr/>
        </p:nvSpPr>
        <p:spPr>
          <a:xfrm>
            <a:off x="2195280" y="3962160"/>
            <a:ext cx="228600" cy="0"/>
          </a:xfrm>
          <a:prstGeom prst="line">
            <a:avLst/>
          </a:prstGeom>
          <a:ln w="9360">
            <a:solidFill>
              <a:schemeClr val="tx1"/>
            </a:solidFill>
            <a:round/>
          </a:ln>
        </p:spPr>
        <p:style>
          <a:lnRef idx="0"/>
          <a:fillRef idx="0"/>
          <a:effectRef idx="0"/>
          <a:fontRef idx="minor"/>
        </p:style>
      </p:sp>
      <p:sp>
        <p:nvSpPr>
          <p:cNvPr id="787" name="Line 74"/>
          <p:cNvSpPr/>
          <p:nvPr/>
        </p:nvSpPr>
        <p:spPr>
          <a:xfrm>
            <a:off x="2665080" y="3809880"/>
            <a:ext cx="0" cy="304920"/>
          </a:xfrm>
          <a:prstGeom prst="line">
            <a:avLst/>
          </a:prstGeom>
          <a:ln w="9360">
            <a:solidFill>
              <a:schemeClr val="tx1"/>
            </a:solidFill>
            <a:round/>
          </a:ln>
        </p:spPr>
        <p:style>
          <a:lnRef idx="0"/>
          <a:fillRef idx="0"/>
          <a:effectRef idx="0"/>
          <a:fontRef idx="minor"/>
        </p:style>
      </p:sp>
      <p:sp>
        <p:nvSpPr>
          <p:cNvPr id="788" name="Line 75"/>
          <p:cNvSpPr/>
          <p:nvPr/>
        </p:nvSpPr>
        <p:spPr>
          <a:xfrm>
            <a:off x="2436480" y="3962160"/>
            <a:ext cx="228600" cy="0"/>
          </a:xfrm>
          <a:prstGeom prst="line">
            <a:avLst/>
          </a:prstGeom>
          <a:ln w="9360">
            <a:solidFill>
              <a:schemeClr val="tx1"/>
            </a:solidFill>
            <a:round/>
          </a:ln>
        </p:spPr>
        <p:style>
          <a:lnRef idx="0"/>
          <a:fillRef idx="0"/>
          <a:effectRef idx="0"/>
          <a:fontRef idx="minor"/>
        </p:style>
      </p:sp>
      <p:sp>
        <p:nvSpPr>
          <p:cNvPr id="789" name="Line 76"/>
          <p:cNvSpPr/>
          <p:nvPr/>
        </p:nvSpPr>
        <p:spPr>
          <a:xfrm>
            <a:off x="2919240" y="3809880"/>
            <a:ext cx="0" cy="304920"/>
          </a:xfrm>
          <a:prstGeom prst="line">
            <a:avLst/>
          </a:prstGeom>
          <a:ln w="9360">
            <a:solidFill>
              <a:schemeClr val="tx1"/>
            </a:solidFill>
            <a:round/>
          </a:ln>
        </p:spPr>
        <p:style>
          <a:lnRef idx="0"/>
          <a:fillRef idx="0"/>
          <a:effectRef idx="0"/>
          <a:fontRef idx="minor"/>
        </p:style>
      </p:sp>
      <p:sp>
        <p:nvSpPr>
          <p:cNvPr id="790" name="Line 77"/>
          <p:cNvSpPr/>
          <p:nvPr/>
        </p:nvSpPr>
        <p:spPr>
          <a:xfrm>
            <a:off x="2690640" y="3962160"/>
            <a:ext cx="228600" cy="0"/>
          </a:xfrm>
          <a:prstGeom prst="line">
            <a:avLst/>
          </a:prstGeom>
          <a:ln w="9360">
            <a:solidFill>
              <a:schemeClr val="tx1"/>
            </a:solidFill>
            <a:round/>
          </a:ln>
        </p:spPr>
        <p:style>
          <a:lnRef idx="0"/>
          <a:fillRef idx="0"/>
          <a:effectRef idx="0"/>
          <a:fontRef idx="minor"/>
        </p:style>
      </p:sp>
      <p:sp>
        <p:nvSpPr>
          <p:cNvPr id="791" name="Line 78"/>
          <p:cNvSpPr/>
          <p:nvPr/>
        </p:nvSpPr>
        <p:spPr>
          <a:xfrm>
            <a:off x="3160440" y="3809880"/>
            <a:ext cx="0" cy="304920"/>
          </a:xfrm>
          <a:prstGeom prst="line">
            <a:avLst/>
          </a:prstGeom>
          <a:ln w="9360">
            <a:solidFill>
              <a:schemeClr val="tx1"/>
            </a:solidFill>
            <a:round/>
          </a:ln>
        </p:spPr>
        <p:style>
          <a:lnRef idx="0"/>
          <a:fillRef idx="0"/>
          <a:effectRef idx="0"/>
          <a:fontRef idx="minor"/>
        </p:style>
      </p:sp>
      <p:sp>
        <p:nvSpPr>
          <p:cNvPr id="792" name="Line 79"/>
          <p:cNvSpPr/>
          <p:nvPr/>
        </p:nvSpPr>
        <p:spPr>
          <a:xfrm>
            <a:off x="2931840" y="3962160"/>
            <a:ext cx="228600" cy="0"/>
          </a:xfrm>
          <a:prstGeom prst="line">
            <a:avLst/>
          </a:prstGeom>
          <a:ln w="9360">
            <a:solidFill>
              <a:schemeClr val="tx1"/>
            </a:solidFill>
            <a:round/>
          </a:ln>
        </p:spPr>
        <p:style>
          <a:lnRef idx="0"/>
          <a:fillRef idx="0"/>
          <a:effectRef idx="0"/>
          <a:fontRef idx="minor"/>
        </p:style>
      </p:sp>
      <p:sp>
        <p:nvSpPr>
          <p:cNvPr id="793" name="Line 80"/>
          <p:cNvSpPr/>
          <p:nvPr/>
        </p:nvSpPr>
        <p:spPr>
          <a:xfrm>
            <a:off x="3402000" y="3809880"/>
            <a:ext cx="0" cy="304920"/>
          </a:xfrm>
          <a:prstGeom prst="line">
            <a:avLst/>
          </a:prstGeom>
          <a:ln w="9360">
            <a:solidFill>
              <a:schemeClr val="tx1"/>
            </a:solidFill>
            <a:round/>
          </a:ln>
        </p:spPr>
        <p:style>
          <a:lnRef idx="0"/>
          <a:fillRef idx="0"/>
          <a:effectRef idx="0"/>
          <a:fontRef idx="minor"/>
        </p:style>
      </p:sp>
      <p:sp>
        <p:nvSpPr>
          <p:cNvPr id="794" name="Line 81"/>
          <p:cNvSpPr/>
          <p:nvPr/>
        </p:nvSpPr>
        <p:spPr>
          <a:xfrm>
            <a:off x="3173400" y="3962160"/>
            <a:ext cx="228600" cy="0"/>
          </a:xfrm>
          <a:prstGeom prst="line">
            <a:avLst/>
          </a:prstGeom>
          <a:ln w="9360">
            <a:solidFill>
              <a:schemeClr val="tx1"/>
            </a:solidFill>
            <a:round/>
          </a:ln>
        </p:spPr>
        <p:style>
          <a:lnRef idx="0"/>
          <a:fillRef idx="0"/>
          <a:effectRef idx="0"/>
          <a:fontRef idx="minor"/>
        </p:style>
      </p:sp>
      <p:sp>
        <p:nvSpPr>
          <p:cNvPr id="795" name="Line 82"/>
          <p:cNvSpPr/>
          <p:nvPr/>
        </p:nvSpPr>
        <p:spPr>
          <a:xfrm>
            <a:off x="3643200" y="3809880"/>
            <a:ext cx="0" cy="304920"/>
          </a:xfrm>
          <a:prstGeom prst="line">
            <a:avLst/>
          </a:prstGeom>
          <a:ln w="9360">
            <a:solidFill>
              <a:schemeClr val="tx1"/>
            </a:solidFill>
            <a:round/>
          </a:ln>
        </p:spPr>
        <p:style>
          <a:lnRef idx="0"/>
          <a:fillRef idx="0"/>
          <a:effectRef idx="0"/>
          <a:fontRef idx="minor"/>
        </p:style>
      </p:sp>
      <p:sp>
        <p:nvSpPr>
          <p:cNvPr id="796" name="Line 83"/>
          <p:cNvSpPr/>
          <p:nvPr/>
        </p:nvSpPr>
        <p:spPr>
          <a:xfrm>
            <a:off x="3414600" y="3962160"/>
            <a:ext cx="228600" cy="0"/>
          </a:xfrm>
          <a:prstGeom prst="line">
            <a:avLst/>
          </a:prstGeom>
          <a:ln w="9360">
            <a:solidFill>
              <a:schemeClr val="tx1"/>
            </a:solidFill>
            <a:round/>
          </a:ln>
        </p:spPr>
        <p:style>
          <a:lnRef idx="0"/>
          <a:fillRef idx="0"/>
          <a:effectRef idx="0"/>
          <a:fontRef idx="minor"/>
        </p:style>
      </p:sp>
      <p:sp>
        <p:nvSpPr>
          <p:cNvPr id="797" name="Line 84"/>
          <p:cNvSpPr/>
          <p:nvPr/>
        </p:nvSpPr>
        <p:spPr>
          <a:xfrm>
            <a:off x="3884400" y="3809880"/>
            <a:ext cx="0" cy="304920"/>
          </a:xfrm>
          <a:prstGeom prst="line">
            <a:avLst/>
          </a:prstGeom>
          <a:ln w="9360">
            <a:solidFill>
              <a:schemeClr val="tx1"/>
            </a:solidFill>
            <a:round/>
          </a:ln>
        </p:spPr>
        <p:style>
          <a:lnRef idx="0"/>
          <a:fillRef idx="0"/>
          <a:effectRef idx="0"/>
          <a:fontRef idx="minor"/>
        </p:style>
      </p:sp>
      <p:sp>
        <p:nvSpPr>
          <p:cNvPr id="798" name="Line 85"/>
          <p:cNvSpPr/>
          <p:nvPr/>
        </p:nvSpPr>
        <p:spPr>
          <a:xfrm>
            <a:off x="3655800" y="3962160"/>
            <a:ext cx="228600" cy="0"/>
          </a:xfrm>
          <a:prstGeom prst="line">
            <a:avLst/>
          </a:prstGeom>
          <a:ln w="9360">
            <a:solidFill>
              <a:schemeClr val="tx1"/>
            </a:solidFill>
            <a:round/>
          </a:ln>
        </p:spPr>
        <p:style>
          <a:lnRef idx="0"/>
          <a:fillRef idx="0"/>
          <a:effectRef idx="0"/>
          <a:fontRef idx="minor"/>
        </p:style>
      </p:sp>
      <p:sp>
        <p:nvSpPr>
          <p:cNvPr id="799" name="Line 86"/>
          <p:cNvSpPr/>
          <p:nvPr/>
        </p:nvSpPr>
        <p:spPr>
          <a:xfrm>
            <a:off x="4113000" y="3809880"/>
            <a:ext cx="0" cy="304920"/>
          </a:xfrm>
          <a:prstGeom prst="line">
            <a:avLst/>
          </a:prstGeom>
          <a:ln w="9360">
            <a:solidFill>
              <a:schemeClr val="tx1"/>
            </a:solidFill>
            <a:round/>
          </a:ln>
        </p:spPr>
        <p:style>
          <a:lnRef idx="0"/>
          <a:fillRef idx="0"/>
          <a:effectRef idx="0"/>
          <a:fontRef idx="minor"/>
        </p:style>
      </p:sp>
      <p:sp>
        <p:nvSpPr>
          <p:cNvPr id="800" name="Line 87"/>
          <p:cNvSpPr/>
          <p:nvPr/>
        </p:nvSpPr>
        <p:spPr>
          <a:xfrm>
            <a:off x="3884400" y="3962160"/>
            <a:ext cx="228600" cy="0"/>
          </a:xfrm>
          <a:prstGeom prst="line">
            <a:avLst/>
          </a:prstGeom>
          <a:ln w="9360">
            <a:solidFill>
              <a:schemeClr val="tx1"/>
            </a:solidFill>
            <a:round/>
          </a:ln>
        </p:spPr>
        <p:style>
          <a:lnRef idx="0"/>
          <a:fillRef idx="0"/>
          <a:effectRef idx="0"/>
          <a:fontRef idx="minor"/>
        </p:style>
      </p:sp>
      <p:sp>
        <p:nvSpPr>
          <p:cNvPr id="801" name="Line 88"/>
          <p:cNvSpPr/>
          <p:nvPr/>
        </p:nvSpPr>
        <p:spPr>
          <a:xfrm>
            <a:off x="4341600" y="3809880"/>
            <a:ext cx="0" cy="304920"/>
          </a:xfrm>
          <a:prstGeom prst="line">
            <a:avLst/>
          </a:prstGeom>
          <a:ln w="9360">
            <a:solidFill>
              <a:schemeClr val="tx1"/>
            </a:solidFill>
            <a:round/>
          </a:ln>
        </p:spPr>
        <p:style>
          <a:lnRef idx="0"/>
          <a:fillRef idx="0"/>
          <a:effectRef idx="0"/>
          <a:fontRef idx="minor"/>
        </p:style>
      </p:sp>
      <p:sp>
        <p:nvSpPr>
          <p:cNvPr id="802" name="Line 89"/>
          <p:cNvSpPr/>
          <p:nvPr/>
        </p:nvSpPr>
        <p:spPr>
          <a:xfrm>
            <a:off x="4113000" y="3962160"/>
            <a:ext cx="228600" cy="0"/>
          </a:xfrm>
          <a:prstGeom prst="line">
            <a:avLst/>
          </a:prstGeom>
          <a:ln w="9360">
            <a:solidFill>
              <a:schemeClr val="tx1"/>
            </a:solidFill>
            <a:round/>
          </a:ln>
        </p:spPr>
        <p:style>
          <a:lnRef idx="0"/>
          <a:fillRef idx="0"/>
          <a:effectRef idx="0"/>
          <a:fontRef idx="minor"/>
        </p:style>
      </p:sp>
      <p:sp>
        <p:nvSpPr>
          <p:cNvPr id="803" name="Line 90"/>
          <p:cNvSpPr/>
          <p:nvPr/>
        </p:nvSpPr>
        <p:spPr>
          <a:xfrm>
            <a:off x="4595760" y="3809880"/>
            <a:ext cx="0" cy="304920"/>
          </a:xfrm>
          <a:prstGeom prst="line">
            <a:avLst/>
          </a:prstGeom>
          <a:ln w="9360">
            <a:solidFill>
              <a:schemeClr val="tx1"/>
            </a:solidFill>
            <a:round/>
          </a:ln>
        </p:spPr>
        <p:style>
          <a:lnRef idx="0"/>
          <a:fillRef idx="0"/>
          <a:effectRef idx="0"/>
          <a:fontRef idx="minor"/>
        </p:style>
      </p:sp>
      <p:sp>
        <p:nvSpPr>
          <p:cNvPr id="804" name="Line 91"/>
          <p:cNvSpPr/>
          <p:nvPr/>
        </p:nvSpPr>
        <p:spPr>
          <a:xfrm>
            <a:off x="4367160" y="3962160"/>
            <a:ext cx="228600" cy="0"/>
          </a:xfrm>
          <a:prstGeom prst="line">
            <a:avLst/>
          </a:prstGeom>
          <a:ln w="9360">
            <a:solidFill>
              <a:schemeClr val="tx1"/>
            </a:solidFill>
            <a:round/>
          </a:ln>
        </p:spPr>
        <p:style>
          <a:lnRef idx="0"/>
          <a:fillRef idx="0"/>
          <a:effectRef idx="0"/>
          <a:fontRef idx="minor"/>
        </p:style>
      </p:sp>
      <p:sp>
        <p:nvSpPr>
          <p:cNvPr id="805" name="Line 92"/>
          <p:cNvSpPr/>
          <p:nvPr/>
        </p:nvSpPr>
        <p:spPr>
          <a:xfrm>
            <a:off x="4875120" y="3809880"/>
            <a:ext cx="0" cy="304920"/>
          </a:xfrm>
          <a:prstGeom prst="line">
            <a:avLst/>
          </a:prstGeom>
          <a:ln w="9360">
            <a:solidFill>
              <a:schemeClr val="tx1"/>
            </a:solidFill>
            <a:round/>
          </a:ln>
        </p:spPr>
        <p:style>
          <a:lnRef idx="0"/>
          <a:fillRef idx="0"/>
          <a:effectRef idx="0"/>
          <a:fontRef idx="minor"/>
        </p:style>
      </p:sp>
      <p:sp>
        <p:nvSpPr>
          <p:cNvPr id="806" name="Line 93"/>
          <p:cNvSpPr/>
          <p:nvPr/>
        </p:nvSpPr>
        <p:spPr>
          <a:xfrm>
            <a:off x="4646520" y="3962160"/>
            <a:ext cx="228600" cy="0"/>
          </a:xfrm>
          <a:prstGeom prst="line">
            <a:avLst/>
          </a:prstGeom>
          <a:ln w="9360">
            <a:solidFill>
              <a:schemeClr val="tx1"/>
            </a:solidFill>
            <a:round/>
          </a:ln>
        </p:spPr>
        <p:style>
          <a:lnRef idx="0"/>
          <a:fillRef idx="0"/>
          <a:effectRef idx="0"/>
          <a:fontRef idx="minor"/>
        </p:style>
      </p:sp>
      <p:sp>
        <p:nvSpPr>
          <p:cNvPr id="807" name="Line 94"/>
          <p:cNvSpPr/>
          <p:nvPr/>
        </p:nvSpPr>
        <p:spPr>
          <a:xfrm>
            <a:off x="5103720" y="3809880"/>
            <a:ext cx="0" cy="304920"/>
          </a:xfrm>
          <a:prstGeom prst="line">
            <a:avLst/>
          </a:prstGeom>
          <a:ln w="9360">
            <a:solidFill>
              <a:schemeClr val="tx1"/>
            </a:solidFill>
            <a:round/>
          </a:ln>
        </p:spPr>
        <p:style>
          <a:lnRef idx="0"/>
          <a:fillRef idx="0"/>
          <a:effectRef idx="0"/>
          <a:fontRef idx="minor"/>
        </p:style>
      </p:sp>
      <p:sp>
        <p:nvSpPr>
          <p:cNvPr id="808" name="Line 95"/>
          <p:cNvSpPr/>
          <p:nvPr/>
        </p:nvSpPr>
        <p:spPr>
          <a:xfrm>
            <a:off x="4875120" y="3962160"/>
            <a:ext cx="228600" cy="0"/>
          </a:xfrm>
          <a:prstGeom prst="line">
            <a:avLst/>
          </a:prstGeom>
          <a:ln w="9360">
            <a:solidFill>
              <a:schemeClr val="tx1"/>
            </a:solidFill>
            <a:round/>
          </a:ln>
        </p:spPr>
        <p:style>
          <a:lnRef idx="0"/>
          <a:fillRef idx="0"/>
          <a:effectRef idx="0"/>
          <a:fontRef idx="minor"/>
        </p:style>
      </p:sp>
      <p:sp>
        <p:nvSpPr>
          <p:cNvPr id="809" name="Line 96"/>
          <p:cNvSpPr/>
          <p:nvPr/>
        </p:nvSpPr>
        <p:spPr>
          <a:xfrm>
            <a:off x="5332320" y="3809880"/>
            <a:ext cx="0" cy="304920"/>
          </a:xfrm>
          <a:prstGeom prst="line">
            <a:avLst/>
          </a:prstGeom>
          <a:ln w="9360">
            <a:solidFill>
              <a:schemeClr val="tx1"/>
            </a:solidFill>
            <a:round/>
          </a:ln>
        </p:spPr>
        <p:style>
          <a:lnRef idx="0"/>
          <a:fillRef idx="0"/>
          <a:effectRef idx="0"/>
          <a:fontRef idx="minor"/>
        </p:style>
      </p:sp>
      <p:sp>
        <p:nvSpPr>
          <p:cNvPr id="810" name="Line 97"/>
          <p:cNvSpPr/>
          <p:nvPr/>
        </p:nvSpPr>
        <p:spPr>
          <a:xfrm>
            <a:off x="5103720" y="3962160"/>
            <a:ext cx="228600" cy="0"/>
          </a:xfrm>
          <a:prstGeom prst="line">
            <a:avLst/>
          </a:prstGeom>
          <a:ln w="9360">
            <a:solidFill>
              <a:schemeClr val="tx1"/>
            </a:solidFill>
            <a:round/>
          </a:ln>
        </p:spPr>
        <p:style>
          <a:lnRef idx="0"/>
          <a:fillRef idx="0"/>
          <a:effectRef idx="0"/>
          <a:fontRef idx="minor"/>
        </p:style>
      </p:sp>
      <p:sp>
        <p:nvSpPr>
          <p:cNvPr id="811" name="Line 98"/>
          <p:cNvSpPr/>
          <p:nvPr/>
        </p:nvSpPr>
        <p:spPr>
          <a:xfrm>
            <a:off x="5586120" y="3809880"/>
            <a:ext cx="0" cy="304920"/>
          </a:xfrm>
          <a:prstGeom prst="line">
            <a:avLst/>
          </a:prstGeom>
          <a:ln w="9360">
            <a:solidFill>
              <a:schemeClr val="tx1"/>
            </a:solidFill>
            <a:round/>
          </a:ln>
        </p:spPr>
        <p:style>
          <a:lnRef idx="0"/>
          <a:fillRef idx="0"/>
          <a:effectRef idx="0"/>
          <a:fontRef idx="minor"/>
        </p:style>
      </p:sp>
      <p:sp>
        <p:nvSpPr>
          <p:cNvPr id="812" name="Line 99"/>
          <p:cNvSpPr/>
          <p:nvPr/>
        </p:nvSpPr>
        <p:spPr>
          <a:xfrm>
            <a:off x="5357520" y="3962160"/>
            <a:ext cx="228600" cy="0"/>
          </a:xfrm>
          <a:prstGeom prst="line">
            <a:avLst/>
          </a:prstGeom>
          <a:ln w="9360">
            <a:solidFill>
              <a:schemeClr val="tx1"/>
            </a:solidFill>
            <a:round/>
          </a:ln>
        </p:spPr>
        <p:style>
          <a:lnRef idx="0"/>
          <a:fillRef idx="0"/>
          <a:effectRef idx="0"/>
          <a:fontRef idx="minor"/>
        </p:style>
      </p:sp>
      <p:sp>
        <p:nvSpPr>
          <p:cNvPr id="813" name="Line 100"/>
          <p:cNvSpPr/>
          <p:nvPr/>
        </p:nvSpPr>
        <p:spPr>
          <a:xfrm>
            <a:off x="5840280" y="3809880"/>
            <a:ext cx="0" cy="304920"/>
          </a:xfrm>
          <a:prstGeom prst="line">
            <a:avLst/>
          </a:prstGeom>
          <a:ln w="9360">
            <a:solidFill>
              <a:schemeClr val="tx1"/>
            </a:solidFill>
            <a:round/>
          </a:ln>
        </p:spPr>
        <p:style>
          <a:lnRef idx="0"/>
          <a:fillRef idx="0"/>
          <a:effectRef idx="0"/>
          <a:fontRef idx="minor"/>
        </p:style>
      </p:sp>
      <p:sp>
        <p:nvSpPr>
          <p:cNvPr id="814" name="Line 101"/>
          <p:cNvSpPr/>
          <p:nvPr/>
        </p:nvSpPr>
        <p:spPr>
          <a:xfrm>
            <a:off x="5611680" y="3962160"/>
            <a:ext cx="228600" cy="0"/>
          </a:xfrm>
          <a:prstGeom prst="line">
            <a:avLst/>
          </a:prstGeom>
          <a:ln w="9360">
            <a:solidFill>
              <a:schemeClr val="tx1"/>
            </a:solidFill>
            <a:round/>
          </a:ln>
        </p:spPr>
        <p:style>
          <a:lnRef idx="0"/>
          <a:fillRef idx="0"/>
          <a:effectRef idx="0"/>
          <a:fontRef idx="minor"/>
        </p:style>
      </p:sp>
      <p:sp>
        <p:nvSpPr>
          <p:cNvPr id="815" name="Line 102"/>
          <p:cNvSpPr/>
          <p:nvPr/>
        </p:nvSpPr>
        <p:spPr>
          <a:xfrm>
            <a:off x="6081480" y="3809880"/>
            <a:ext cx="0" cy="304920"/>
          </a:xfrm>
          <a:prstGeom prst="line">
            <a:avLst/>
          </a:prstGeom>
          <a:ln w="9360">
            <a:solidFill>
              <a:schemeClr val="tx1"/>
            </a:solidFill>
            <a:round/>
          </a:ln>
        </p:spPr>
        <p:style>
          <a:lnRef idx="0"/>
          <a:fillRef idx="0"/>
          <a:effectRef idx="0"/>
          <a:fontRef idx="minor"/>
        </p:style>
      </p:sp>
      <p:sp>
        <p:nvSpPr>
          <p:cNvPr id="816" name="Line 103"/>
          <p:cNvSpPr/>
          <p:nvPr/>
        </p:nvSpPr>
        <p:spPr>
          <a:xfrm>
            <a:off x="5852880" y="3962160"/>
            <a:ext cx="228600" cy="0"/>
          </a:xfrm>
          <a:prstGeom prst="line">
            <a:avLst/>
          </a:prstGeom>
          <a:ln w="9360">
            <a:solidFill>
              <a:schemeClr val="tx1"/>
            </a:solidFill>
            <a:round/>
          </a:ln>
        </p:spPr>
        <p:style>
          <a:lnRef idx="0"/>
          <a:fillRef idx="0"/>
          <a:effectRef idx="0"/>
          <a:fontRef idx="minor"/>
        </p:style>
      </p:sp>
      <p:sp>
        <p:nvSpPr>
          <p:cNvPr id="817" name="Line 104"/>
          <p:cNvSpPr/>
          <p:nvPr/>
        </p:nvSpPr>
        <p:spPr>
          <a:xfrm>
            <a:off x="6322680" y="3809880"/>
            <a:ext cx="0" cy="304920"/>
          </a:xfrm>
          <a:prstGeom prst="line">
            <a:avLst/>
          </a:prstGeom>
          <a:ln w="9360">
            <a:solidFill>
              <a:schemeClr val="tx1"/>
            </a:solidFill>
            <a:round/>
          </a:ln>
        </p:spPr>
        <p:style>
          <a:lnRef idx="0"/>
          <a:fillRef idx="0"/>
          <a:effectRef idx="0"/>
          <a:fontRef idx="minor"/>
        </p:style>
      </p:sp>
      <p:sp>
        <p:nvSpPr>
          <p:cNvPr id="818" name="Line 105"/>
          <p:cNvSpPr/>
          <p:nvPr/>
        </p:nvSpPr>
        <p:spPr>
          <a:xfrm>
            <a:off x="6094080" y="3962160"/>
            <a:ext cx="228600" cy="0"/>
          </a:xfrm>
          <a:prstGeom prst="line">
            <a:avLst/>
          </a:prstGeom>
          <a:ln w="9360">
            <a:solidFill>
              <a:schemeClr val="tx1"/>
            </a:solidFill>
            <a:round/>
          </a:ln>
        </p:spPr>
        <p:style>
          <a:lnRef idx="0"/>
          <a:fillRef idx="0"/>
          <a:effectRef idx="0"/>
          <a:fontRef idx="minor"/>
        </p:style>
      </p:sp>
      <p:sp>
        <p:nvSpPr>
          <p:cNvPr id="819" name="Line 106"/>
          <p:cNvSpPr/>
          <p:nvPr/>
        </p:nvSpPr>
        <p:spPr>
          <a:xfrm>
            <a:off x="6576840" y="3809880"/>
            <a:ext cx="0" cy="304920"/>
          </a:xfrm>
          <a:prstGeom prst="line">
            <a:avLst/>
          </a:prstGeom>
          <a:ln w="9360">
            <a:solidFill>
              <a:schemeClr val="tx1"/>
            </a:solidFill>
            <a:round/>
          </a:ln>
        </p:spPr>
        <p:style>
          <a:lnRef idx="0"/>
          <a:fillRef idx="0"/>
          <a:effectRef idx="0"/>
          <a:fontRef idx="minor"/>
        </p:style>
      </p:sp>
      <p:sp>
        <p:nvSpPr>
          <p:cNvPr id="820" name="Line 107"/>
          <p:cNvSpPr/>
          <p:nvPr/>
        </p:nvSpPr>
        <p:spPr>
          <a:xfrm>
            <a:off x="6348240" y="3962160"/>
            <a:ext cx="228600" cy="0"/>
          </a:xfrm>
          <a:prstGeom prst="line">
            <a:avLst/>
          </a:prstGeom>
          <a:ln w="9360">
            <a:solidFill>
              <a:schemeClr val="tx1"/>
            </a:solidFill>
            <a:round/>
          </a:ln>
        </p:spPr>
        <p:style>
          <a:lnRef idx="0"/>
          <a:fillRef idx="0"/>
          <a:effectRef idx="0"/>
          <a:fontRef idx="minor"/>
        </p:style>
      </p:sp>
      <p:sp>
        <p:nvSpPr>
          <p:cNvPr id="821" name="Line 108"/>
          <p:cNvSpPr/>
          <p:nvPr/>
        </p:nvSpPr>
        <p:spPr>
          <a:xfrm>
            <a:off x="6805440" y="3809880"/>
            <a:ext cx="0" cy="304920"/>
          </a:xfrm>
          <a:prstGeom prst="line">
            <a:avLst/>
          </a:prstGeom>
          <a:ln w="9360">
            <a:solidFill>
              <a:schemeClr val="tx1"/>
            </a:solidFill>
            <a:round/>
          </a:ln>
        </p:spPr>
        <p:style>
          <a:lnRef idx="0"/>
          <a:fillRef idx="0"/>
          <a:effectRef idx="0"/>
          <a:fontRef idx="minor"/>
        </p:style>
      </p:sp>
      <p:sp>
        <p:nvSpPr>
          <p:cNvPr id="822" name="Line 109"/>
          <p:cNvSpPr/>
          <p:nvPr/>
        </p:nvSpPr>
        <p:spPr>
          <a:xfrm>
            <a:off x="6576840" y="3962160"/>
            <a:ext cx="228600" cy="0"/>
          </a:xfrm>
          <a:prstGeom prst="line">
            <a:avLst/>
          </a:prstGeom>
          <a:ln w="9360">
            <a:solidFill>
              <a:schemeClr val="tx1"/>
            </a:solidFill>
            <a:round/>
          </a:ln>
        </p:spPr>
        <p:style>
          <a:lnRef idx="0"/>
          <a:fillRef idx="0"/>
          <a:effectRef idx="0"/>
          <a:fontRef idx="minor"/>
        </p:style>
      </p:sp>
      <p:sp>
        <p:nvSpPr>
          <p:cNvPr id="823" name="Line 110"/>
          <p:cNvSpPr/>
          <p:nvPr/>
        </p:nvSpPr>
        <p:spPr>
          <a:xfrm>
            <a:off x="7084800" y="3809880"/>
            <a:ext cx="0" cy="304920"/>
          </a:xfrm>
          <a:prstGeom prst="line">
            <a:avLst/>
          </a:prstGeom>
          <a:ln w="9360">
            <a:solidFill>
              <a:schemeClr val="tx1"/>
            </a:solidFill>
            <a:round/>
          </a:ln>
        </p:spPr>
        <p:style>
          <a:lnRef idx="0"/>
          <a:fillRef idx="0"/>
          <a:effectRef idx="0"/>
          <a:fontRef idx="minor"/>
        </p:style>
      </p:sp>
      <p:sp>
        <p:nvSpPr>
          <p:cNvPr id="824" name="Line 111"/>
          <p:cNvSpPr/>
          <p:nvPr/>
        </p:nvSpPr>
        <p:spPr>
          <a:xfrm>
            <a:off x="6856200" y="3962160"/>
            <a:ext cx="228600" cy="0"/>
          </a:xfrm>
          <a:prstGeom prst="line">
            <a:avLst/>
          </a:prstGeom>
          <a:ln w="9360">
            <a:solidFill>
              <a:schemeClr val="tx1"/>
            </a:solidFill>
            <a:round/>
          </a:ln>
        </p:spPr>
        <p:style>
          <a:lnRef idx="0"/>
          <a:fillRef idx="0"/>
          <a:effectRef idx="0"/>
          <a:fontRef idx="minor"/>
        </p:style>
      </p:sp>
      <p:sp>
        <p:nvSpPr>
          <p:cNvPr id="825" name="Line 112"/>
          <p:cNvSpPr/>
          <p:nvPr/>
        </p:nvSpPr>
        <p:spPr>
          <a:xfrm>
            <a:off x="7313400" y="3809880"/>
            <a:ext cx="0" cy="304920"/>
          </a:xfrm>
          <a:prstGeom prst="line">
            <a:avLst/>
          </a:prstGeom>
          <a:ln w="9360">
            <a:solidFill>
              <a:schemeClr val="tx1"/>
            </a:solidFill>
            <a:round/>
          </a:ln>
        </p:spPr>
        <p:style>
          <a:lnRef idx="0"/>
          <a:fillRef idx="0"/>
          <a:effectRef idx="0"/>
          <a:fontRef idx="minor"/>
        </p:style>
      </p:sp>
      <p:sp>
        <p:nvSpPr>
          <p:cNvPr id="826" name="Line 113"/>
          <p:cNvSpPr/>
          <p:nvPr/>
        </p:nvSpPr>
        <p:spPr>
          <a:xfrm>
            <a:off x="7084800" y="3962160"/>
            <a:ext cx="228600" cy="0"/>
          </a:xfrm>
          <a:prstGeom prst="line">
            <a:avLst/>
          </a:prstGeom>
          <a:ln w="9360">
            <a:solidFill>
              <a:schemeClr val="tx1"/>
            </a:solidFill>
            <a:round/>
          </a:ln>
        </p:spPr>
        <p:style>
          <a:lnRef idx="0"/>
          <a:fillRef idx="0"/>
          <a:effectRef idx="0"/>
          <a:fontRef idx="minor"/>
        </p:style>
      </p:sp>
      <p:sp>
        <p:nvSpPr>
          <p:cNvPr id="827" name="Line 114"/>
          <p:cNvSpPr/>
          <p:nvPr/>
        </p:nvSpPr>
        <p:spPr>
          <a:xfrm>
            <a:off x="7542000" y="3809880"/>
            <a:ext cx="0" cy="304920"/>
          </a:xfrm>
          <a:prstGeom prst="line">
            <a:avLst/>
          </a:prstGeom>
          <a:ln w="9360">
            <a:solidFill>
              <a:schemeClr val="tx1"/>
            </a:solidFill>
            <a:round/>
          </a:ln>
        </p:spPr>
        <p:style>
          <a:lnRef idx="0"/>
          <a:fillRef idx="0"/>
          <a:effectRef idx="0"/>
          <a:fontRef idx="minor"/>
        </p:style>
      </p:sp>
      <p:sp>
        <p:nvSpPr>
          <p:cNvPr id="828" name="Line 115"/>
          <p:cNvSpPr/>
          <p:nvPr/>
        </p:nvSpPr>
        <p:spPr>
          <a:xfrm>
            <a:off x="7313400" y="3962160"/>
            <a:ext cx="228600" cy="0"/>
          </a:xfrm>
          <a:prstGeom prst="line">
            <a:avLst/>
          </a:prstGeom>
          <a:ln w="9360">
            <a:solidFill>
              <a:schemeClr val="tx1"/>
            </a:solidFill>
            <a:round/>
          </a:ln>
        </p:spPr>
        <p:style>
          <a:lnRef idx="0"/>
          <a:fillRef idx="0"/>
          <a:effectRef idx="0"/>
          <a:fontRef idx="minor"/>
        </p:style>
      </p:sp>
      <p:sp>
        <p:nvSpPr>
          <p:cNvPr id="829" name="Line 116"/>
          <p:cNvSpPr/>
          <p:nvPr/>
        </p:nvSpPr>
        <p:spPr>
          <a:xfrm>
            <a:off x="7770600" y="3809880"/>
            <a:ext cx="0" cy="304920"/>
          </a:xfrm>
          <a:prstGeom prst="line">
            <a:avLst/>
          </a:prstGeom>
          <a:ln w="9360">
            <a:solidFill>
              <a:schemeClr val="tx1"/>
            </a:solidFill>
            <a:round/>
          </a:ln>
        </p:spPr>
        <p:style>
          <a:lnRef idx="0"/>
          <a:fillRef idx="0"/>
          <a:effectRef idx="0"/>
          <a:fontRef idx="minor"/>
        </p:style>
      </p:sp>
      <p:sp>
        <p:nvSpPr>
          <p:cNvPr id="830" name="Line 117"/>
          <p:cNvSpPr/>
          <p:nvPr/>
        </p:nvSpPr>
        <p:spPr>
          <a:xfrm>
            <a:off x="7542000" y="3962160"/>
            <a:ext cx="228600" cy="0"/>
          </a:xfrm>
          <a:prstGeom prst="line">
            <a:avLst/>
          </a:prstGeom>
          <a:ln w="9360">
            <a:solidFill>
              <a:schemeClr val="tx1"/>
            </a:solidFill>
            <a:round/>
          </a:ln>
        </p:spPr>
        <p:style>
          <a:lnRef idx="0"/>
          <a:fillRef idx="0"/>
          <a:effectRef idx="0"/>
          <a:fontRef idx="minor"/>
        </p:style>
      </p:sp>
      <p:sp>
        <p:nvSpPr>
          <p:cNvPr id="831" name="Line 118"/>
          <p:cNvSpPr/>
          <p:nvPr/>
        </p:nvSpPr>
        <p:spPr>
          <a:xfrm>
            <a:off x="8024760" y="3809880"/>
            <a:ext cx="0" cy="304920"/>
          </a:xfrm>
          <a:prstGeom prst="line">
            <a:avLst/>
          </a:prstGeom>
          <a:ln w="9360">
            <a:solidFill>
              <a:schemeClr val="tx1"/>
            </a:solidFill>
            <a:round/>
          </a:ln>
        </p:spPr>
        <p:style>
          <a:lnRef idx="0"/>
          <a:fillRef idx="0"/>
          <a:effectRef idx="0"/>
          <a:fontRef idx="minor"/>
        </p:style>
      </p:sp>
      <p:sp>
        <p:nvSpPr>
          <p:cNvPr id="832" name="Line 119"/>
          <p:cNvSpPr/>
          <p:nvPr/>
        </p:nvSpPr>
        <p:spPr>
          <a:xfrm>
            <a:off x="7796160" y="3962160"/>
            <a:ext cx="228600" cy="0"/>
          </a:xfrm>
          <a:prstGeom prst="line">
            <a:avLst/>
          </a:prstGeom>
          <a:ln w="9360">
            <a:solidFill>
              <a:schemeClr val="tx1"/>
            </a:solidFill>
            <a:round/>
          </a:ln>
        </p:spPr>
        <p:style>
          <a:lnRef idx="0"/>
          <a:fillRef idx="0"/>
          <a:effectRef idx="0"/>
          <a:fontRef idx="minor"/>
        </p:style>
      </p:sp>
      <p:sp>
        <p:nvSpPr>
          <p:cNvPr id="833" name="Line 120"/>
          <p:cNvSpPr/>
          <p:nvPr/>
        </p:nvSpPr>
        <p:spPr>
          <a:xfrm>
            <a:off x="8304120" y="3809880"/>
            <a:ext cx="0" cy="304920"/>
          </a:xfrm>
          <a:prstGeom prst="line">
            <a:avLst/>
          </a:prstGeom>
          <a:ln w="9360">
            <a:solidFill>
              <a:schemeClr val="tx1"/>
            </a:solidFill>
            <a:round/>
          </a:ln>
        </p:spPr>
        <p:style>
          <a:lnRef idx="0"/>
          <a:fillRef idx="0"/>
          <a:effectRef idx="0"/>
          <a:fontRef idx="minor"/>
        </p:style>
      </p:sp>
      <p:sp>
        <p:nvSpPr>
          <p:cNvPr id="834" name="Line 121"/>
          <p:cNvSpPr/>
          <p:nvPr/>
        </p:nvSpPr>
        <p:spPr>
          <a:xfrm>
            <a:off x="8075520" y="3962160"/>
            <a:ext cx="228600" cy="0"/>
          </a:xfrm>
          <a:prstGeom prst="line">
            <a:avLst/>
          </a:prstGeom>
          <a:ln w="9360">
            <a:solidFill>
              <a:schemeClr val="tx1"/>
            </a:solidFill>
            <a:round/>
          </a:ln>
        </p:spPr>
        <p:style>
          <a:lnRef idx="0"/>
          <a:fillRef idx="0"/>
          <a:effectRef idx="0"/>
          <a:fontRef idx="minor"/>
        </p:style>
      </p:sp>
      <p:sp>
        <p:nvSpPr>
          <p:cNvPr id="835" name="CustomShape 122"/>
          <p:cNvSpPr/>
          <p:nvPr/>
        </p:nvSpPr>
        <p:spPr>
          <a:xfrm>
            <a:off x="600120" y="3657600"/>
            <a:ext cx="54072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first</a:t>
            </a:r>
            <a:endParaRPr/>
          </a:p>
        </p:txBody>
      </p:sp>
      <p:sp>
        <p:nvSpPr>
          <p:cNvPr id="836" name="CustomShape 123"/>
          <p:cNvSpPr/>
          <p:nvPr/>
        </p:nvSpPr>
        <p:spPr>
          <a:xfrm>
            <a:off x="587880" y="4495680"/>
            <a:ext cx="8409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second</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Definition for a Second derivative</a:t>
            </a:r>
            <a:endParaRPr/>
          </a:p>
        </p:txBody>
      </p:sp>
      <p:sp>
        <p:nvSpPr>
          <p:cNvPr id="83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90000"/>
              </a:lnSpc>
              <a:buFont typeface="Arial"/>
              <a:buChar char="•"/>
            </a:pPr>
            <a:r>
              <a:rPr lang="en-US" sz="2800" spc="-1" strike="noStrike">
                <a:solidFill>
                  <a:srgbClr val="000000"/>
                </a:solidFill>
                <a:uFill>
                  <a:solidFill>
                    <a:srgbClr val="ffffff"/>
                  </a:solidFill>
                </a:uFill>
                <a:latin typeface="Calibri"/>
              </a:rPr>
              <a:t>The 1</a:t>
            </a:r>
            <a:r>
              <a:rPr lang="en-US" sz="2800" spc="-1" strike="noStrike" baseline="30000">
                <a:solidFill>
                  <a:srgbClr val="000000"/>
                </a:solidFill>
                <a:uFill>
                  <a:solidFill>
                    <a:srgbClr val="ffffff"/>
                  </a:solidFill>
                </a:uFill>
                <a:latin typeface="Calibri"/>
              </a:rPr>
              <a:t>st</a:t>
            </a:r>
            <a:r>
              <a:rPr lang="en-US" sz="2800" spc="-1" strike="noStrike">
                <a:solidFill>
                  <a:srgbClr val="000000"/>
                </a:solidFill>
                <a:uFill>
                  <a:solidFill>
                    <a:srgbClr val="ffffff"/>
                  </a:solidFill>
                </a:uFill>
                <a:latin typeface="Calibri"/>
              </a:rPr>
              <a:t>-order derivative is nonzero along the entire ramp, while the 2</a:t>
            </a:r>
            <a:r>
              <a:rPr lang="en-US" sz="2800" spc="-1" strike="noStrike" baseline="30000">
                <a:solidFill>
                  <a:srgbClr val="000000"/>
                </a:solidFill>
                <a:uFill>
                  <a:solidFill>
                    <a:srgbClr val="ffffff"/>
                  </a:solidFill>
                </a:uFill>
                <a:latin typeface="Calibri"/>
              </a:rPr>
              <a:t>nd</a:t>
            </a:r>
            <a:r>
              <a:rPr lang="en-US" sz="2800" spc="-1" strike="noStrike">
                <a:solidFill>
                  <a:srgbClr val="000000"/>
                </a:solidFill>
                <a:uFill>
                  <a:solidFill>
                    <a:srgbClr val="ffffff"/>
                  </a:solidFill>
                </a:uFill>
                <a:latin typeface="Calibri"/>
              </a:rPr>
              <a:t>-order derivative is nonzero only at the onset and end of the ramp.</a:t>
            </a:r>
            <a:endParaRPr/>
          </a:p>
          <a:p>
            <a:pPr>
              <a:lnSpc>
                <a:spcPct val="90000"/>
              </a:lnSpc>
            </a:pPr>
            <a:endParaRPr/>
          </a:p>
          <a:p>
            <a:pPr marL="457200" indent="-456840">
              <a:lnSpc>
                <a:spcPct val="90000"/>
              </a:lnSpc>
              <a:buFont typeface="Arial"/>
              <a:buChar char="•"/>
            </a:pPr>
            <a:r>
              <a:rPr lang="en-US" sz="2800" spc="-1" strike="noStrike">
                <a:solidFill>
                  <a:srgbClr val="000000"/>
                </a:solidFill>
                <a:uFill>
                  <a:solidFill>
                    <a:srgbClr val="ffffff"/>
                  </a:solidFill>
                </a:uFill>
                <a:latin typeface="Calibri"/>
              </a:rPr>
              <a:t>The response at and around the point is much stronger for the 2</a:t>
            </a:r>
            <a:r>
              <a:rPr lang="en-US" sz="2800" spc="-1" strike="noStrike" baseline="30000">
                <a:solidFill>
                  <a:srgbClr val="000000"/>
                </a:solidFill>
                <a:uFill>
                  <a:solidFill>
                    <a:srgbClr val="ffffff"/>
                  </a:solidFill>
                </a:uFill>
                <a:latin typeface="Calibri"/>
              </a:rPr>
              <a:t>nd</a:t>
            </a:r>
            <a:r>
              <a:rPr lang="en-US" sz="2800" spc="-1" strike="noStrike">
                <a:solidFill>
                  <a:srgbClr val="000000"/>
                </a:solidFill>
                <a:uFill>
                  <a:solidFill>
                    <a:srgbClr val="ffffff"/>
                  </a:solidFill>
                </a:uFill>
                <a:latin typeface="Calibri"/>
              </a:rPr>
              <a:t>- than for the 1</a:t>
            </a:r>
            <a:r>
              <a:rPr lang="en-US" sz="2800" spc="-1" strike="noStrike" baseline="30000">
                <a:solidFill>
                  <a:srgbClr val="000000"/>
                </a:solidFill>
                <a:uFill>
                  <a:solidFill>
                    <a:srgbClr val="ffffff"/>
                  </a:solidFill>
                </a:uFill>
                <a:latin typeface="Calibri"/>
              </a:rPr>
              <a:t>st</a:t>
            </a:r>
            <a:r>
              <a:rPr lang="en-US" sz="2800" spc="-1" strike="noStrike">
                <a:solidFill>
                  <a:srgbClr val="000000"/>
                </a:solidFill>
                <a:uFill>
                  <a:solidFill>
                    <a:srgbClr val="ffffff"/>
                  </a:solidFill>
                </a:uFill>
                <a:latin typeface="Calibri"/>
              </a:rPr>
              <a:t>-order derivative</a:t>
            </a:r>
            <a:endParaRPr/>
          </a:p>
          <a:p>
            <a:pPr>
              <a:lnSpc>
                <a:spcPct val="100000"/>
              </a:lnSpc>
            </a:pPr>
            <a:endParaRPr/>
          </a:p>
          <a:p>
            <a:pPr>
              <a:lnSpc>
                <a:spcPct val="100000"/>
              </a:lnSpc>
            </a:pPr>
            <a:endParaRPr/>
          </a:p>
          <a:p>
            <a:pPr>
              <a:lnSpc>
                <a:spcPct val="100000"/>
              </a:lnSpc>
            </a:pPr>
            <a:endParaRPr/>
          </a:p>
          <a:p>
            <a:pPr>
              <a:lnSpc>
                <a:spcPct val="100000"/>
              </a:lnSpc>
            </a:pPr>
            <a:endParaRPr/>
          </a:p>
          <a:p>
            <a:pPr algn="just">
              <a:lnSpc>
                <a:spcPct val="100000"/>
              </a:lnSpc>
            </a:pPr>
            <a:endParaRPr/>
          </a:p>
        </p:txBody>
      </p:sp>
      <p:sp>
        <p:nvSpPr>
          <p:cNvPr id="839" name="CustomShape 3"/>
          <p:cNvSpPr/>
          <p:nvPr/>
        </p:nvSpPr>
        <p:spPr>
          <a:xfrm>
            <a:off x="1195560" y="3962520"/>
            <a:ext cx="6329160" cy="516960"/>
          </a:xfrm>
          <a:prstGeom prst="rect">
            <a:avLst/>
          </a:prstGeom>
          <a:solidFill>
            <a:schemeClr val="accent1"/>
          </a:solidFill>
          <a:ln w="9360">
            <a:solidFill>
              <a:schemeClr val="folHlink"/>
            </a:solidFill>
            <a:miter/>
          </a:ln>
        </p:spPr>
        <p:style>
          <a:lnRef idx="0"/>
          <a:fillRef idx="0"/>
          <a:effectRef idx="0"/>
          <a:fontRef idx="minor"/>
        </p:style>
        <p:txBody>
          <a:bodyPr wrap="none" lIns="90000" rIns="90000" tIns="45000" bIns="45000"/>
          <a:p>
            <a:pPr>
              <a:lnSpc>
                <a:spcPct val="100000"/>
              </a:lnSpc>
            </a:pPr>
            <a:r>
              <a:rPr lang="en-US" sz="2800" spc="-1" strike="noStrike">
                <a:solidFill>
                  <a:srgbClr val="000000"/>
                </a:solidFill>
                <a:uFill>
                  <a:solidFill>
                    <a:srgbClr val="ffffff"/>
                  </a:solidFill>
                </a:uFill>
                <a:latin typeface="Calibri"/>
              </a:rPr>
              <a:t>1</a:t>
            </a:r>
            <a:r>
              <a:rPr lang="en-US" sz="2800" spc="-1" strike="noStrike" baseline="30000">
                <a:solidFill>
                  <a:srgbClr val="000000"/>
                </a:solidFill>
                <a:uFill>
                  <a:solidFill>
                    <a:srgbClr val="ffffff"/>
                  </a:solidFill>
                </a:uFill>
                <a:latin typeface="Calibri"/>
              </a:rPr>
              <a:t>st</a:t>
            </a:r>
            <a:r>
              <a:rPr lang="en-US" sz="2800" spc="-1" strike="noStrike">
                <a:solidFill>
                  <a:srgbClr val="000000"/>
                </a:solidFill>
                <a:uFill>
                  <a:solidFill>
                    <a:srgbClr val="ffffff"/>
                  </a:solidFill>
                </a:uFill>
                <a:latin typeface="Calibri"/>
              </a:rPr>
              <a:t> make thick edge and 2</a:t>
            </a:r>
            <a:r>
              <a:rPr lang="en-US" sz="2800" spc="-1" strike="noStrike" baseline="30000">
                <a:solidFill>
                  <a:srgbClr val="000000"/>
                </a:solidFill>
                <a:uFill>
                  <a:solidFill>
                    <a:srgbClr val="ffffff"/>
                  </a:solidFill>
                </a:uFill>
                <a:latin typeface="Calibri"/>
              </a:rPr>
              <a:t>nd</a:t>
            </a:r>
            <a:r>
              <a:rPr lang="en-US" sz="2800" spc="-1" strike="noStrike">
                <a:solidFill>
                  <a:srgbClr val="000000"/>
                </a:solidFill>
                <a:uFill>
                  <a:solidFill>
                    <a:srgbClr val="ffffff"/>
                  </a:solidFill>
                </a:uFill>
                <a:latin typeface="Calibri"/>
              </a:rPr>
              <a:t> make thin edge</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0"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The Laplacian (2nd order derivative)</a:t>
            </a:r>
            <a:endParaRPr/>
          </a:p>
        </p:txBody>
      </p:sp>
      <p:sp>
        <p:nvSpPr>
          <p:cNvPr id="841"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gn="just">
              <a:lnSpc>
                <a:spcPct val="90000"/>
              </a:lnSpc>
              <a:buFont typeface="Arial"/>
              <a:buChar char="•"/>
            </a:pPr>
            <a:r>
              <a:rPr lang="en-US" sz="2000" spc="-1" strike="noStrike">
                <a:solidFill>
                  <a:srgbClr val="000000"/>
                </a:solidFill>
                <a:uFill>
                  <a:solidFill>
                    <a:srgbClr val="ffffff"/>
                  </a:solidFill>
                </a:uFill>
                <a:latin typeface="Calibri"/>
              </a:rPr>
              <a:t>Shown by Rosenfeld and Kak[1982] that the simplest isotropic derivative operator is the Laplacian is defined as</a:t>
            </a:r>
            <a:endParaRPr/>
          </a:p>
          <a:p>
            <a:pPr>
              <a:lnSpc>
                <a:spcPct val="100000"/>
              </a:lnSpc>
            </a:pPr>
            <a:endParaRPr/>
          </a:p>
          <a:p>
            <a:pPr>
              <a:lnSpc>
                <a:spcPct val="100000"/>
              </a:lnSpc>
            </a:pPr>
            <a:endParaRPr/>
          </a:p>
          <a:p>
            <a:pPr>
              <a:lnSpc>
                <a:spcPct val="100000"/>
              </a:lnSpc>
            </a:pPr>
            <a:endParaRPr/>
          </a:p>
          <a:p>
            <a:pPr algn="just">
              <a:lnSpc>
                <a:spcPct val="100000"/>
              </a:lnSpc>
            </a:pPr>
            <a:endParaRPr/>
          </a:p>
        </p:txBody>
      </p:sp>
      <p:sp>
        <p:nvSpPr>
          <p:cNvPr id="842" name="CustomShape 3"/>
          <p:cNvSpPr/>
          <p:nvPr/>
        </p:nvSpPr>
        <p:spPr>
          <a:xfrm>
            <a:off x="2514600" y="1905120"/>
            <a:ext cx="990360" cy="9903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f(x+1,y)</a:t>
            </a:r>
            <a:endParaRPr/>
          </a:p>
        </p:txBody>
      </p:sp>
      <p:sp>
        <p:nvSpPr>
          <p:cNvPr id="843" name="CustomShape 4"/>
          <p:cNvSpPr/>
          <p:nvPr/>
        </p:nvSpPr>
        <p:spPr>
          <a:xfrm>
            <a:off x="1523880" y="1905120"/>
            <a:ext cx="990360" cy="9903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f(x,y)</a:t>
            </a:r>
            <a:endParaRPr/>
          </a:p>
        </p:txBody>
      </p:sp>
      <p:sp>
        <p:nvSpPr>
          <p:cNvPr id="844" name="CustomShape 5"/>
          <p:cNvSpPr/>
          <p:nvPr/>
        </p:nvSpPr>
        <p:spPr>
          <a:xfrm>
            <a:off x="533520" y="1905120"/>
            <a:ext cx="990360" cy="9903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f(x-1,y)</a:t>
            </a:r>
            <a:endParaRPr/>
          </a:p>
        </p:txBody>
      </p:sp>
      <p:sp>
        <p:nvSpPr>
          <p:cNvPr id="845" name="CustomShape 6"/>
          <p:cNvSpPr/>
          <p:nvPr/>
        </p:nvSpPr>
        <p:spPr>
          <a:xfrm>
            <a:off x="1143000" y="4952880"/>
            <a:ext cx="990360" cy="9903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f(x,y+1)</a:t>
            </a:r>
            <a:endParaRPr/>
          </a:p>
        </p:txBody>
      </p:sp>
      <p:sp>
        <p:nvSpPr>
          <p:cNvPr id="846" name="CustomShape 7"/>
          <p:cNvSpPr/>
          <p:nvPr/>
        </p:nvSpPr>
        <p:spPr>
          <a:xfrm>
            <a:off x="1143000" y="3962520"/>
            <a:ext cx="990360" cy="9903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f(x,y)</a:t>
            </a:r>
            <a:endParaRPr/>
          </a:p>
        </p:txBody>
      </p:sp>
      <p:sp>
        <p:nvSpPr>
          <p:cNvPr id="847" name="CustomShape 8"/>
          <p:cNvSpPr/>
          <p:nvPr/>
        </p:nvSpPr>
        <p:spPr>
          <a:xfrm>
            <a:off x="1143000" y="2971800"/>
            <a:ext cx="990360" cy="9903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i="1" lang="en-US" sz="2000" spc="-1" strike="noStrike">
                <a:solidFill>
                  <a:srgbClr val="000000"/>
                </a:solidFill>
                <a:uFill>
                  <a:solidFill>
                    <a:srgbClr val="ffffff"/>
                  </a:solidFill>
                </a:uFill>
                <a:latin typeface="Calibri"/>
              </a:rPr>
              <a:t>f(x,y-1)</a:t>
            </a:r>
            <a:endParaRPr/>
          </a:p>
        </p:txBody>
      </p:sp>
      <p:sp>
        <p:nvSpPr>
          <p:cNvPr id="848" name="CustomShape 9"/>
          <p:cNvSpPr/>
          <p:nvPr/>
        </p:nvSpPr>
        <p:spPr>
          <a:xfrm>
            <a:off x="4114800" y="48769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49" name="CustomShape 10"/>
          <p:cNvSpPr/>
          <p:nvPr/>
        </p:nvSpPr>
        <p:spPr>
          <a:xfrm>
            <a:off x="4648320" y="43434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50" name="CustomShape 11"/>
          <p:cNvSpPr/>
          <p:nvPr/>
        </p:nvSpPr>
        <p:spPr>
          <a:xfrm>
            <a:off x="4648320" y="48769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-4</a:t>
            </a:r>
            <a:endParaRPr/>
          </a:p>
        </p:txBody>
      </p:sp>
      <p:sp>
        <p:nvSpPr>
          <p:cNvPr id="851" name="CustomShape 12"/>
          <p:cNvSpPr/>
          <p:nvPr/>
        </p:nvSpPr>
        <p:spPr>
          <a:xfrm>
            <a:off x="5181480" y="48769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52" name="CustomShape 13"/>
          <p:cNvSpPr/>
          <p:nvPr/>
        </p:nvSpPr>
        <p:spPr>
          <a:xfrm>
            <a:off x="4648320" y="5410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The Laplacian (2nd order derivative)</a:t>
            </a:r>
            <a:endParaRPr/>
          </a:p>
        </p:txBody>
      </p:sp>
      <p:sp>
        <p:nvSpPr>
          <p:cNvPr id="85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pPr>
            <a:endParaRPr/>
          </a:p>
          <a:p>
            <a:pPr>
              <a:lnSpc>
                <a:spcPct val="100000"/>
              </a:lnSpc>
            </a:pPr>
            <a:endParaRPr/>
          </a:p>
          <a:p>
            <a:pPr>
              <a:lnSpc>
                <a:spcPct val="100000"/>
              </a:lnSpc>
            </a:pPr>
            <a:endParaRPr/>
          </a:p>
          <a:p>
            <a:pPr algn="just">
              <a:lnSpc>
                <a:spcPct val="100000"/>
              </a:lnSpc>
            </a:pPr>
            <a:endParaRPr/>
          </a:p>
        </p:txBody>
      </p:sp>
      <p:sp>
        <p:nvSpPr>
          <p:cNvPr id="855" name="CustomShape 3"/>
          <p:cNvSpPr/>
          <p:nvPr/>
        </p:nvSpPr>
        <p:spPr>
          <a:xfrm>
            <a:off x="121932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56" name="CustomShape 4"/>
          <p:cNvSpPr/>
          <p:nvPr/>
        </p:nvSpPr>
        <p:spPr>
          <a:xfrm>
            <a:off x="175248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57" name="CustomShape 5"/>
          <p:cNvSpPr/>
          <p:nvPr/>
        </p:nvSpPr>
        <p:spPr>
          <a:xfrm>
            <a:off x="175248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-4</a:t>
            </a:r>
            <a:endParaRPr/>
          </a:p>
        </p:txBody>
      </p:sp>
      <p:sp>
        <p:nvSpPr>
          <p:cNvPr id="858" name="CustomShape 6"/>
          <p:cNvSpPr/>
          <p:nvPr/>
        </p:nvSpPr>
        <p:spPr>
          <a:xfrm>
            <a:off x="228600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59" name="CustomShape 7"/>
          <p:cNvSpPr/>
          <p:nvPr/>
        </p:nvSpPr>
        <p:spPr>
          <a:xfrm>
            <a:off x="1752480" y="29718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60" name="CustomShape 8"/>
          <p:cNvSpPr/>
          <p:nvPr/>
        </p:nvSpPr>
        <p:spPr>
          <a:xfrm>
            <a:off x="121932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61" name="CustomShape 9"/>
          <p:cNvSpPr/>
          <p:nvPr/>
        </p:nvSpPr>
        <p:spPr>
          <a:xfrm>
            <a:off x="228600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62" name="CustomShape 10"/>
          <p:cNvSpPr/>
          <p:nvPr/>
        </p:nvSpPr>
        <p:spPr>
          <a:xfrm>
            <a:off x="1219320" y="29718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63" name="CustomShape 11"/>
          <p:cNvSpPr/>
          <p:nvPr/>
        </p:nvSpPr>
        <p:spPr>
          <a:xfrm>
            <a:off x="2286000" y="29718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64" name="CustomShape 12"/>
          <p:cNvSpPr/>
          <p:nvPr/>
        </p:nvSpPr>
        <p:spPr>
          <a:xfrm>
            <a:off x="4267080" y="251460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65" name="CustomShape 13"/>
          <p:cNvSpPr/>
          <p:nvPr/>
        </p:nvSpPr>
        <p:spPr>
          <a:xfrm flipH="1">
            <a:off x="3428280" y="251460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66" name="CustomShape 14"/>
          <p:cNvSpPr/>
          <p:nvPr/>
        </p:nvSpPr>
        <p:spPr>
          <a:xfrm rot="5400000">
            <a:off x="3848400" y="293364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67" name="CustomShape 15"/>
          <p:cNvSpPr/>
          <p:nvPr/>
        </p:nvSpPr>
        <p:spPr>
          <a:xfrm flipV="1" rot="16200000">
            <a:off x="3848040" y="209520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68" name="CustomShape 16"/>
          <p:cNvSpPr/>
          <p:nvPr/>
        </p:nvSpPr>
        <p:spPr>
          <a:xfrm rot="2646600">
            <a:off x="4149000" y="45586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69" name="CustomShape 17"/>
          <p:cNvSpPr/>
          <p:nvPr/>
        </p:nvSpPr>
        <p:spPr>
          <a:xfrm flipH="1" rot="2646600">
            <a:off x="3546720" y="397512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70" name="CustomShape 18"/>
          <p:cNvSpPr/>
          <p:nvPr/>
        </p:nvSpPr>
        <p:spPr>
          <a:xfrm rot="8046600">
            <a:off x="3556800" y="456840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71" name="CustomShape 19"/>
          <p:cNvSpPr/>
          <p:nvPr/>
        </p:nvSpPr>
        <p:spPr>
          <a:xfrm flipV="1" rot="18846600">
            <a:off x="4139280" y="396540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872" name="CustomShape 20"/>
          <p:cNvSpPr/>
          <p:nvPr/>
        </p:nvSpPr>
        <p:spPr>
          <a:xfrm>
            <a:off x="121932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73" name="CustomShape 21"/>
          <p:cNvSpPr/>
          <p:nvPr/>
        </p:nvSpPr>
        <p:spPr>
          <a:xfrm>
            <a:off x="175248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74" name="CustomShape 22"/>
          <p:cNvSpPr/>
          <p:nvPr/>
        </p:nvSpPr>
        <p:spPr>
          <a:xfrm>
            <a:off x="175248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-4</a:t>
            </a:r>
            <a:endParaRPr/>
          </a:p>
        </p:txBody>
      </p:sp>
      <p:sp>
        <p:nvSpPr>
          <p:cNvPr id="875" name="CustomShape 23"/>
          <p:cNvSpPr/>
          <p:nvPr/>
        </p:nvSpPr>
        <p:spPr>
          <a:xfrm>
            <a:off x="228600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76" name="CustomShape 24"/>
          <p:cNvSpPr/>
          <p:nvPr/>
        </p:nvSpPr>
        <p:spPr>
          <a:xfrm>
            <a:off x="1752480" y="4724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877" name="CustomShape 25"/>
          <p:cNvSpPr/>
          <p:nvPr/>
        </p:nvSpPr>
        <p:spPr>
          <a:xfrm>
            <a:off x="121932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78" name="CustomShape 26"/>
          <p:cNvSpPr/>
          <p:nvPr/>
        </p:nvSpPr>
        <p:spPr>
          <a:xfrm>
            <a:off x="228600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79" name="CustomShape 27"/>
          <p:cNvSpPr/>
          <p:nvPr/>
        </p:nvSpPr>
        <p:spPr>
          <a:xfrm>
            <a:off x="1219320" y="4724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0" name="CustomShape 28"/>
          <p:cNvSpPr/>
          <p:nvPr/>
        </p:nvSpPr>
        <p:spPr>
          <a:xfrm>
            <a:off x="2286000" y="4724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1" name="CustomShape 29"/>
          <p:cNvSpPr/>
          <p:nvPr/>
        </p:nvSpPr>
        <p:spPr>
          <a:xfrm>
            <a:off x="5105520" y="2057400"/>
            <a:ext cx="304560" cy="2819160"/>
          </a:xfrm>
          <a:prstGeom prst="rightBrace">
            <a:avLst>
              <a:gd name="adj1" fmla="val 77083"/>
              <a:gd name="adj2" fmla="val 50000"/>
            </a:avLst>
          </a:prstGeom>
          <a:noFill/>
          <a:ln w="9360">
            <a:solidFill>
              <a:schemeClr val="tx1"/>
            </a:solidFill>
            <a:round/>
          </a:ln>
        </p:spPr>
        <p:style>
          <a:lnRef idx="0"/>
          <a:fillRef idx="0"/>
          <a:effectRef idx="0"/>
          <a:fontRef idx="minor"/>
        </p:style>
      </p:sp>
      <p:sp>
        <p:nvSpPr>
          <p:cNvPr id="882" name="CustomShape 30"/>
          <p:cNvSpPr/>
          <p:nvPr/>
        </p:nvSpPr>
        <p:spPr>
          <a:xfrm>
            <a:off x="632448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3" name="CustomShape 31"/>
          <p:cNvSpPr/>
          <p:nvPr/>
        </p:nvSpPr>
        <p:spPr>
          <a:xfrm>
            <a:off x="685800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4" name="CustomShape 32"/>
          <p:cNvSpPr/>
          <p:nvPr/>
        </p:nvSpPr>
        <p:spPr>
          <a:xfrm>
            <a:off x="685800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-8</a:t>
            </a:r>
            <a:endParaRPr/>
          </a:p>
        </p:txBody>
      </p:sp>
      <p:sp>
        <p:nvSpPr>
          <p:cNvPr id="885" name="CustomShape 33"/>
          <p:cNvSpPr/>
          <p:nvPr/>
        </p:nvSpPr>
        <p:spPr>
          <a:xfrm>
            <a:off x="739152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6" name="CustomShape 34"/>
          <p:cNvSpPr/>
          <p:nvPr/>
        </p:nvSpPr>
        <p:spPr>
          <a:xfrm>
            <a:off x="6858000" y="29718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7" name="CustomShape 35"/>
          <p:cNvSpPr/>
          <p:nvPr/>
        </p:nvSpPr>
        <p:spPr>
          <a:xfrm>
            <a:off x="632448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8" name="CustomShape 36"/>
          <p:cNvSpPr/>
          <p:nvPr/>
        </p:nvSpPr>
        <p:spPr>
          <a:xfrm>
            <a:off x="739152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89" name="CustomShape 37"/>
          <p:cNvSpPr/>
          <p:nvPr/>
        </p:nvSpPr>
        <p:spPr>
          <a:xfrm>
            <a:off x="6324480" y="29718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90" name="CustomShape 38"/>
          <p:cNvSpPr/>
          <p:nvPr/>
        </p:nvSpPr>
        <p:spPr>
          <a:xfrm>
            <a:off x="7391520" y="29718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891" name="CustomShape 39"/>
          <p:cNvSpPr/>
          <p:nvPr/>
        </p:nvSpPr>
        <p:spPr>
          <a:xfrm>
            <a:off x="7315200" y="419112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2" name="CustomShape 40"/>
          <p:cNvSpPr/>
          <p:nvPr/>
        </p:nvSpPr>
        <p:spPr>
          <a:xfrm flipH="1">
            <a:off x="6476400" y="419112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3" name="CustomShape 41"/>
          <p:cNvSpPr/>
          <p:nvPr/>
        </p:nvSpPr>
        <p:spPr>
          <a:xfrm rot="5400000">
            <a:off x="6896520" y="461016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4" name="CustomShape 42"/>
          <p:cNvSpPr/>
          <p:nvPr/>
        </p:nvSpPr>
        <p:spPr>
          <a:xfrm flipV="1" rot="16200000">
            <a:off x="6896160" y="377172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5" name="CustomShape 43"/>
          <p:cNvSpPr/>
          <p:nvPr/>
        </p:nvSpPr>
        <p:spPr>
          <a:xfrm rot="2646600">
            <a:off x="7197120" y="448236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6" name="CustomShape 44"/>
          <p:cNvSpPr/>
          <p:nvPr/>
        </p:nvSpPr>
        <p:spPr>
          <a:xfrm flipH="1" rot="2646600">
            <a:off x="6594480" y="389916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7" name="CustomShape 45"/>
          <p:cNvSpPr/>
          <p:nvPr/>
        </p:nvSpPr>
        <p:spPr>
          <a:xfrm rot="8046600">
            <a:off x="6604920" y="449208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898" name="CustomShape 46"/>
          <p:cNvSpPr/>
          <p:nvPr/>
        </p:nvSpPr>
        <p:spPr>
          <a:xfrm flipV="1" rot="18846600">
            <a:off x="7187400" y="388944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9"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The Laplacian (2nd order derivative)</a:t>
            </a:r>
            <a:endParaRPr/>
          </a:p>
        </p:txBody>
      </p:sp>
      <p:sp>
        <p:nvSpPr>
          <p:cNvPr id="900"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pPr>
            <a:endParaRPr/>
          </a:p>
          <a:p>
            <a:pPr>
              <a:lnSpc>
                <a:spcPct val="100000"/>
              </a:lnSpc>
            </a:pPr>
            <a:endParaRPr/>
          </a:p>
          <a:p>
            <a:pPr>
              <a:lnSpc>
                <a:spcPct val="100000"/>
              </a:lnSpc>
            </a:pPr>
            <a:endParaRPr/>
          </a:p>
          <a:p>
            <a:pPr algn="just">
              <a:lnSpc>
                <a:spcPct val="100000"/>
              </a:lnSpc>
            </a:pPr>
            <a:endParaRPr/>
          </a:p>
        </p:txBody>
      </p:sp>
      <p:sp>
        <p:nvSpPr>
          <p:cNvPr id="901" name="CustomShape 3"/>
          <p:cNvSpPr/>
          <p:nvPr/>
        </p:nvSpPr>
        <p:spPr>
          <a:xfrm>
            <a:off x="121932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02" name="CustomShape 4"/>
          <p:cNvSpPr/>
          <p:nvPr/>
        </p:nvSpPr>
        <p:spPr>
          <a:xfrm>
            <a:off x="1752480" y="1371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03" name="CustomShape 5"/>
          <p:cNvSpPr/>
          <p:nvPr/>
        </p:nvSpPr>
        <p:spPr>
          <a:xfrm>
            <a:off x="175248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4</a:t>
            </a:r>
            <a:endParaRPr/>
          </a:p>
        </p:txBody>
      </p:sp>
      <p:sp>
        <p:nvSpPr>
          <p:cNvPr id="904" name="CustomShape 6"/>
          <p:cNvSpPr/>
          <p:nvPr/>
        </p:nvSpPr>
        <p:spPr>
          <a:xfrm>
            <a:off x="2286000" y="1905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05" name="CustomShape 7"/>
          <p:cNvSpPr/>
          <p:nvPr/>
        </p:nvSpPr>
        <p:spPr>
          <a:xfrm>
            <a:off x="175248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06" name="CustomShape 8"/>
          <p:cNvSpPr/>
          <p:nvPr/>
        </p:nvSpPr>
        <p:spPr>
          <a:xfrm>
            <a:off x="1219320" y="1371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07" name="CustomShape 9"/>
          <p:cNvSpPr/>
          <p:nvPr/>
        </p:nvSpPr>
        <p:spPr>
          <a:xfrm>
            <a:off x="2286000" y="1371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08" name="CustomShape 10"/>
          <p:cNvSpPr/>
          <p:nvPr/>
        </p:nvSpPr>
        <p:spPr>
          <a:xfrm>
            <a:off x="121932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09" name="CustomShape 11"/>
          <p:cNvSpPr/>
          <p:nvPr/>
        </p:nvSpPr>
        <p:spPr>
          <a:xfrm>
            <a:off x="2286000" y="24382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10" name="CustomShape 12"/>
          <p:cNvSpPr/>
          <p:nvPr/>
        </p:nvSpPr>
        <p:spPr>
          <a:xfrm>
            <a:off x="4267080" y="19810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1" name="CustomShape 13"/>
          <p:cNvSpPr/>
          <p:nvPr/>
        </p:nvSpPr>
        <p:spPr>
          <a:xfrm flipH="1">
            <a:off x="3428280" y="19810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2" name="CustomShape 14"/>
          <p:cNvSpPr/>
          <p:nvPr/>
        </p:nvSpPr>
        <p:spPr>
          <a:xfrm rot="5400000">
            <a:off x="3848400" y="24004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3" name="CustomShape 15"/>
          <p:cNvSpPr/>
          <p:nvPr/>
        </p:nvSpPr>
        <p:spPr>
          <a:xfrm flipV="1" rot="16200000">
            <a:off x="3848040" y="15616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4" name="CustomShape 16"/>
          <p:cNvSpPr/>
          <p:nvPr/>
        </p:nvSpPr>
        <p:spPr>
          <a:xfrm rot="2646600">
            <a:off x="4149000" y="402516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5" name="CustomShape 17"/>
          <p:cNvSpPr/>
          <p:nvPr/>
        </p:nvSpPr>
        <p:spPr>
          <a:xfrm flipH="1" rot="2646600">
            <a:off x="3546720" y="344196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6" name="CustomShape 18"/>
          <p:cNvSpPr/>
          <p:nvPr/>
        </p:nvSpPr>
        <p:spPr>
          <a:xfrm rot="8046600">
            <a:off x="3556800" y="403488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7" name="CustomShape 19"/>
          <p:cNvSpPr/>
          <p:nvPr/>
        </p:nvSpPr>
        <p:spPr>
          <a:xfrm flipV="1" rot="18846600">
            <a:off x="4139280" y="3432240"/>
            <a:ext cx="456840" cy="380520"/>
          </a:xfrm>
          <a:prstGeom prst="rightArrow">
            <a:avLst>
              <a:gd name="adj1" fmla="val 50000"/>
              <a:gd name="adj2" fmla="val 30000"/>
            </a:avLst>
          </a:prstGeom>
          <a:solidFill>
            <a:schemeClr val="accent1"/>
          </a:solidFill>
          <a:ln w="9360">
            <a:solidFill>
              <a:schemeClr val="tx1"/>
            </a:solidFill>
            <a:miter/>
          </a:ln>
        </p:spPr>
        <p:style>
          <a:lnRef idx="0"/>
          <a:fillRef idx="0"/>
          <a:effectRef idx="0"/>
          <a:fontRef idx="minor"/>
        </p:style>
      </p:sp>
      <p:sp>
        <p:nvSpPr>
          <p:cNvPr id="918" name="CustomShape 20"/>
          <p:cNvSpPr/>
          <p:nvPr/>
        </p:nvSpPr>
        <p:spPr>
          <a:xfrm>
            <a:off x="121932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19" name="CustomShape 21"/>
          <p:cNvSpPr/>
          <p:nvPr/>
        </p:nvSpPr>
        <p:spPr>
          <a:xfrm>
            <a:off x="175248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20" name="CustomShape 22"/>
          <p:cNvSpPr/>
          <p:nvPr/>
        </p:nvSpPr>
        <p:spPr>
          <a:xfrm>
            <a:off x="175248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4</a:t>
            </a:r>
            <a:endParaRPr/>
          </a:p>
        </p:txBody>
      </p:sp>
      <p:sp>
        <p:nvSpPr>
          <p:cNvPr id="921" name="CustomShape 23"/>
          <p:cNvSpPr/>
          <p:nvPr/>
        </p:nvSpPr>
        <p:spPr>
          <a:xfrm>
            <a:off x="228600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22" name="CustomShape 24"/>
          <p:cNvSpPr/>
          <p:nvPr/>
        </p:nvSpPr>
        <p:spPr>
          <a:xfrm>
            <a:off x="175248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23" name="CustomShape 25"/>
          <p:cNvSpPr/>
          <p:nvPr/>
        </p:nvSpPr>
        <p:spPr>
          <a:xfrm>
            <a:off x="121932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24" name="CustomShape 26"/>
          <p:cNvSpPr/>
          <p:nvPr/>
        </p:nvSpPr>
        <p:spPr>
          <a:xfrm>
            <a:off x="228600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25" name="CustomShape 27"/>
          <p:cNvSpPr/>
          <p:nvPr/>
        </p:nvSpPr>
        <p:spPr>
          <a:xfrm>
            <a:off x="121932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26" name="CustomShape 28"/>
          <p:cNvSpPr/>
          <p:nvPr/>
        </p:nvSpPr>
        <p:spPr>
          <a:xfrm>
            <a:off x="228600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27" name="CustomShape 29"/>
          <p:cNvSpPr/>
          <p:nvPr/>
        </p:nvSpPr>
        <p:spPr>
          <a:xfrm>
            <a:off x="5105520" y="1523880"/>
            <a:ext cx="304560" cy="2819160"/>
          </a:xfrm>
          <a:prstGeom prst="rightBrace">
            <a:avLst>
              <a:gd name="adj1" fmla="val 77083"/>
              <a:gd name="adj2" fmla="val 50000"/>
            </a:avLst>
          </a:prstGeom>
          <a:noFill/>
          <a:ln w="9360">
            <a:solidFill>
              <a:schemeClr val="tx1"/>
            </a:solidFill>
            <a:round/>
          </a:ln>
        </p:spPr>
        <p:style>
          <a:lnRef idx="0"/>
          <a:fillRef idx="0"/>
          <a:effectRef idx="0"/>
          <a:fontRef idx="minor"/>
        </p:style>
      </p:sp>
      <p:sp>
        <p:nvSpPr>
          <p:cNvPr id="928" name="CustomShape 30"/>
          <p:cNvSpPr/>
          <p:nvPr/>
        </p:nvSpPr>
        <p:spPr>
          <a:xfrm>
            <a:off x="632448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29" name="CustomShape 31"/>
          <p:cNvSpPr/>
          <p:nvPr/>
        </p:nvSpPr>
        <p:spPr>
          <a:xfrm>
            <a:off x="6858000" y="13716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0" name="CustomShape 32"/>
          <p:cNvSpPr/>
          <p:nvPr/>
        </p:nvSpPr>
        <p:spPr>
          <a:xfrm>
            <a:off x="685800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8</a:t>
            </a:r>
            <a:endParaRPr/>
          </a:p>
        </p:txBody>
      </p:sp>
      <p:sp>
        <p:nvSpPr>
          <p:cNvPr id="931" name="CustomShape 33"/>
          <p:cNvSpPr/>
          <p:nvPr/>
        </p:nvSpPr>
        <p:spPr>
          <a:xfrm>
            <a:off x="7391520" y="190512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2" name="CustomShape 34"/>
          <p:cNvSpPr/>
          <p:nvPr/>
        </p:nvSpPr>
        <p:spPr>
          <a:xfrm>
            <a:off x="685800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3" name="CustomShape 35"/>
          <p:cNvSpPr/>
          <p:nvPr/>
        </p:nvSpPr>
        <p:spPr>
          <a:xfrm>
            <a:off x="6324480" y="13716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4" name="CustomShape 36"/>
          <p:cNvSpPr/>
          <p:nvPr/>
        </p:nvSpPr>
        <p:spPr>
          <a:xfrm>
            <a:off x="7391520" y="137160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5" name="CustomShape 37"/>
          <p:cNvSpPr/>
          <p:nvPr/>
        </p:nvSpPr>
        <p:spPr>
          <a:xfrm>
            <a:off x="632448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6" name="CustomShape 38"/>
          <p:cNvSpPr/>
          <p:nvPr/>
        </p:nvSpPr>
        <p:spPr>
          <a:xfrm>
            <a:off x="7391520" y="2438280"/>
            <a:ext cx="533160" cy="53316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37" name="CustomShape 39"/>
          <p:cNvSpPr/>
          <p:nvPr/>
        </p:nvSpPr>
        <p:spPr>
          <a:xfrm>
            <a:off x="7315200" y="365760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38" name="CustomShape 40"/>
          <p:cNvSpPr/>
          <p:nvPr/>
        </p:nvSpPr>
        <p:spPr>
          <a:xfrm flipH="1">
            <a:off x="6476400" y="365760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39" name="CustomShape 41"/>
          <p:cNvSpPr/>
          <p:nvPr/>
        </p:nvSpPr>
        <p:spPr>
          <a:xfrm rot="5400000">
            <a:off x="6896520" y="407664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0" name="CustomShape 42"/>
          <p:cNvSpPr/>
          <p:nvPr/>
        </p:nvSpPr>
        <p:spPr>
          <a:xfrm flipV="1" rot="16200000">
            <a:off x="6896160" y="323820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1" name="CustomShape 43"/>
          <p:cNvSpPr/>
          <p:nvPr/>
        </p:nvSpPr>
        <p:spPr>
          <a:xfrm rot="2646600">
            <a:off x="7197120" y="394884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2" name="CustomShape 44"/>
          <p:cNvSpPr/>
          <p:nvPr/>
        </p:nvSpPr>
        <p:spPr>
          <a:xfrm flipH="1" rot="2646600">
            <a:off x="6594480" y="336564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3" name="CustomShape 45"/>
          <p:cNvSpPr/>
          <p:nvPr/>
        </p:nvSpPr>
        <p:spPr>
          <a:xfrm rot="8046600">
            <a:off x="6604920" y="395856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4" name="CustomShape 46"/>
          <p:cNvSpPr/>
          <p:nvPr/>
        </p:nvSpPr>
        <p:spPr>
          <a:xfrm flipV="1" rot="18846600">
            <a:off x="7187400" y="3355920"/>
            <a:ext cx="456840" cy="380520"/>
          </a:xfrm>
          <a:prstGeom prst="rightArrow">
            <a:avLst>
              <a:gd name="adj1" fmla="val 50000"/>
              <a:gd name="adj2" fmla="val 30000"/>
            </a:avLst>
          </a:prstGeom>
          <a:solidFill>
            <a:srgbClr val="ccff99"/>
          </a:solidFill>
          <a:ln w="9360">
            <a:solidFill>
              <a:schemeClr val="tx1"/>
            </a:solidFill>
            <a:miter/>
          </a:ln>
        </p:spPr>
        <p:style>
          <a:lnRef idx="0"/>
          <a:fillRef idx="0"/>
          <a:effectRef idx="0"/>
          <a:fontRef idx="minor"/>
        </p:style>
      </p:sp>
      <p:sp>
        <p:nvSpPr>
          <p:cNvPr id="945" name="CustomShape 47"/>
          <p:cNvSpPr/>
          <p:nvPr/>
        </p:nvSpPr>
        <p:spPr>
          <a:xfrm>
            <a:off x="5047920" y="4827600"/>
            <a:ext cx="335268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i="1" lang="en-US" sz="1800" spc="-1" strike="noStrike">
                <a:solidFill>
                  <a:srgbClr val="000000"/>
                </a:solidFill>
                <a:uFill>
                  <a:solidFill>
                    <a:srgbClr val="ffffff"/>
                  </a:solidFill>
                </a:uFill>
                <a:latin typeface="Calibri"/>
              </a:rPr>
              <a:t>If the center coefficient is negative</a:t>
            </a:r>
            <a:endParaRPr/>
          </a:p>
        </p:txBody>
      </p:sp>
      <p:sp>
        <p:nvSpPr>
          <p:cNvPr id="946" name="CustomShape 48"/>
          <p:cNvSpPr/>
          <p:nvPr/>
        </p:nvSpPr>
        <p:spPr>
          <a:xfrm>
            <a:off x="1752480" y="5638680"/>
            <a:ext cx="5339880" cy="913320"/>
          </a:xfrm>
          <a:prstGeom prst="rect">
            <a:avLst/>
          </a:prstGeom>
          <a:noFill/>
          <a:ln w="9360">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Where f(x,y) is the original image</a:t>
            </a:r>
            <a:endParaRPr/>
          </a:p>
          <a:p>
            <a:pPr>
              <a:lnSpc>
                <a:spcPct val="100000"/>
              </a:lnSpc>
            </a:pPr>
            <a:r>
              <a:rPr lang="en-US" sz="1800" spc="-1" strike="noStrike">
                <a:solidFill>
                  <a:srgbClr val="000000"/>
                </a:solidFill>
                <a:uFill>
                  <a:solidFill>
                    <a:srgbClr val="ffffff"/>
                  </a:solidFill>
                </a:uFill>
                <a:latin typeface="Calibri"/>
              </a:rPr>
              <a:t>                         </a:t>
            </a:r>
            <a:r>
              <a:rPr lang="en-US" sz="1800" spc="-1" strike="noStrike">
                <a:solidFill>
                  <a:srgbClr val="000000"/>
                </a:solidFill>
                <a:uFill>
                  <a:solidFill>
                    <a:srgbClr val="ffffff"/>
                  </a:solidFill>
                </a:uFill>
                <a:latin typeface="Calibri"/>
              </a:rPr>
              <a:t>is Laplacian filtered image</a:t>
            </a:r>
            <a:endParaRPr/>
          </a:p>
          <a:p>
            <a:pPr>
              <a:lnSpc>
                <a:spcPct val="100000"/>
              </a:lnSpc>
            </a:pPr>
            <a:r>
              <a:rPr lang="en-US" sz="1800" spc="-1" strike="noStrike">
                <a:solidFill>
                  <a:srgbClr val="000000"/>
                </a:solidFill>
                <a:uFill>
                  <a:solidFill>
                    <a:srgbClr val="ffffff"/>
                  </a:solidFill>
                </a:uFill>
                <a:latin typeface="Calibri"/>
              </a:rPr>
              <a:t>           </a:t>
            </a:r>
            <a:r>
              <a:rPr lang="en-US" sz="1800" spc="-1" strike="noStrike">
                <a:solidFill>
                  <a:srgbClr val="000000"/>
                </a:solidFill>
                <a:uFill>
                  <a:solidFill>
                    <a:srgbClr val="ffffff"/>
                  </a:solidFill>
                </a:uFill>
                <a:latin typeface="Calibri"/>
              </a:rPr>
              <a:t>g(x,y) is the sharpen image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a:t>
            </a:r>
            <a:endParaRPr/>
          </a:p>
        </p:txBody>
      </p:sp>
      <p:sp>
        <p:nvSpPr>
          <p:cNvPr id="8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3200" spc="-1" strike="noStrike">
                <a:solidFill>
                  <a:srgbClr val="000000"/>
                </a:solidFill>
                <a:uFill>
                  <a:solidFill>
                    <a:srgbClr val="ffffff"/>
                  </a:solidFill>
                </a:uFill>
                <a:latin typeface="Calibri"/>
              </a:rPr>
              <a:t>The process consists simply of moving the filter mask from point to point in an image.</a:t>
            </a:r>
            <a:endParaRPr/>
          </a:p>
          <a:p>
            <a:pPr marL="457200" indent="-456840">
              <a:lnSpc>
                <a:spcPct val="100000"/>
              </a:lnSpc>
              <a:buFont typeface="Arial"/>
              <a:buChar char="•"/>
            </a:pPr>
            <a:r>
              <a:rPr lang="en-US" sz="3200" spc="-1" strike="noStrike">
                <a:solidFill>
                  <a:srgbClr val="000000"/>
                </a:solidFill>
                <a:uFill>
                  <a:solidFill>
                    <a:srgbClr val="ffffff"/>
                  </a:solidFill>
                </a:uFill>
                <a:latin typeface="Calibri"/>
              </a:rPr>
              <a:t>At each point (x,y) the response of the filter at that point is calculated using a predefined relationship</a:t>
            </a:r>
            <a:endParaRPr/>
          </a:p>
          <a:p>
            <a:pPr>
              <a:lnSpc>
                <a:spcPct val="9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Implementation</a:t>
            </a:r>
            <a:endParaRPr/>
          </a:p>
        </p:txBody>
      </p:sp>
      <p:sp>
        <p:nvSpPr>
          <p:cNvPr id="94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pPr>
            <a:endParaRPr/>
          </a:p>
          <a:p>
            <a:pPr>
              <a:lnSpc>
                <a:spcPct val="100000"/>
              </a:lnSpc>
            </a:pPr>
            <a:endParaRPr/>
          </a:p>
          <a:p>
            <a:pPr>
              <a:lnSpc>
                <a:spcPct val="100000"/>
              </a:lnSpc>
            </a:pPr>
            <a:endParaRPr/>
          </a:p>
          <a:p>
            <a:pPr algn="just">
              <a:lnSpc>
                <a:spcPct val="100000"/>
              </a:lnSpc>
            </a:pPr>
            <a:endParaRPr/>
          </a:p>
        </p:txBody>
      </p:sp>
      <p:pic>
        <p:nvPicPr>
          <p:cNvPr id="949" name="Picture 4" descr=""/>
          <p:cNvPicPr/>
          <p:nvPr/>
        </p:nvPicPr>
        <p:blipFill>
          <a:blip r:embed="rId1"/>
          <a:stretch/>
        </p:blipFill>
        <p:spPr>
          <a:xfrm>
            <a:off x="609480" y="1257480"/>
            <a:ext cx="3419280" cy="4123800"/>
          </a:xfrm>
          <a:prstGeom prst="rect">
            <a:avLst/>
          </a:prstGeom>
          <a:ln>
            <a:noFill/>
          </a:ln>
        </p:spPr>
      </p:pic>
      <p:pic>
        <p:nvPicPr>
          <p:cNvPr id="950" name="Picture 6" descr=""/>
          <p:cNvPicPr/>
          <p:nvPr/>
        </p:nvPicPr>
        <p:blipFill>
          <a:blip r:embed="rId2"/>
          <a:stretch/>
        </p:blipFill>
        <p:spPr>
          <a:xfrm>
            <a:off x="2762280" y="5391000"/>
            <a:ext cx="1142640" cy="1157400"/>
          </a:xfrm>
          <a:prstGeom prst="rect">
            <a:avLst/>
          </a:prstGeom>
          <a:ln>
            <a:noFill/>
          </a:ln>
        </p:spPr>
      </p:pic>
      <p:pic>
        <p:nvPicPr>
          <p:cNvPr id="951" name="Picture 4" descr=""/>
          <p:cNvPicPr/>
          <p:nvPr/>
        </p:nvPicPr>
        <p:blipFill>
          <a:blip r:embed="rId3"/>
          <a:stretch/>
        </p:blipFill>
        <p:spPr>
          <a:xfrm>
            <a:off x="4114800" y="1257480"/>
            <a:ext cx="3411000" cy="4114440"/>
          </a:xfrm>
          <a:prstGeom prst="rect">
            <a:avLst/>
          </a:prstGeom>
          <a:ln>
            <a:noFill/>
          </a:ln>
        </p:spPr>
      </p:pic>
      <p:sp>
        <p:nvSpPr>
          <p:cNvPr id="952" name="CustomShape 3"/>
          <p:cNvSpPr/>
          <p:nvPr/>
        </p:nvSpPr>
        <p:spPr>
          <a:xfrm>
            <a:off x="4191120" y="5486400"/>
            <a:ext cx="3352320" cy="364680"/>
          </a:xfrm>
          <a:prstGeom prst="rect">
            <a:avLst/>
          </a:prstGeom>
          <a:noFill/>
          <a:ln w="9360">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Filtered = Conv(image,mask)</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Implementation</a:t>
            </a:r>
            <a:endParaRPr/>
          </a:p>
        </p:txBody>
      </p:sp>
      <p:sp>
        <p:nvSpPr>
          <p:cNvPr id="95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pPr>
            <a:endParaRPr/>
          </a:p>
          <a:p>
            <a:pPr>
              <a:lnSpc>
                <a:spcPct val="100000"/>
              </a:lnSpc>
            </a:pPr>
            <a:endParaRPr/>
          </a:p>
          <a:p>
            <a:pPr>
              <a:lnSpc>
                <a:spcPct val="100000"/>
              </a:lnSpc>
            </a:pPr>
            <a:endParaRPr/>
          </a:p>
          <a:p>
            <a:pPr algn="just">
              <a:lnSpc>
                <a:spcPct val="100000"/>
              </a:lnSpc>
            </a:pPr>
            <a:endParaRPr/>
          </a:p>
        </p:txBody>
      </p:sp>
      <p:pic>
        <p:nvPicPr>
          <p:cNvPr id="955" name="Picture 5" descr=""/>
          <p:cNvPicPr/>
          <p:nvPr/>
        </p:nvPicPr>
        <p:blipFill>
          <a:blip r:embed="rId1"/>
          <a:stretch/>
        </p:blipFill>
        <p:spPr>
          <a:xfrm>
            <a:off x="2286000" y="1295280"/>
            <a:ext cx="3411000" cy="4114440"/>
          </a:xfrm>
          <a:prstGeom prst="rect">
            <a:avLst/>
          </a:prstGeom>
          <a:ln>
            <a:noFill/>
          </a:ln>
        </p:spPr>
      </p:pic>
      <p:sp>
        <p:nvSpPr>
          <p:cNvPr id="956" name="CustomShape 3"/>
          <p:cNvSpPr/>
          <p:nvPr/>
        </p:nvSpPr>
        <p:spPr>
          <a:xfrm>
            <a:off x="1981080" y="5562720"/>
            <a:ext cx="4038120" cy="639000"/>
          </a:xfrm>
          <a:prstGeom prst="rect">
            <a:avLst/>
          </a:prstGeom>
          <a:noFill/>
          <a:ln w="9360">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filtered = filtered - Min(filtered) </a:t>
            </a:r>
            <a:endParaRPr/>
          </a:p>
          <a:p>
            <a:pPr algn="ctr">
              <a:lnSpc>
                <a:spcPct val="100000"/>
              </a:lnSpc>
            </a:pPr>
            <a:r>
              <a:rPr lang="en-US" sz="1800" spc="-1" strike="noStrike">
                <a:solidFill>
                  <a:srgbClr val="000000"/>
                </a:solidFill>
                <a:uFill>
                  <a:solidFill>
                    <a:srgbClr val="ffffff"/>
                  </a:solidFill>
                </a:uFill>
                <a:latin typeface="Calibri"/>
              </a:rPr>
              <a:t>filtered = filtered * (255.0/Max(filtered)) </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Implementation</a:t>
            </a:r>
            <a:endParaRPr/>
          </a:p>
        </p:txBody>
      </p:sp>
      <p:sp>
        <p:nvSpPr>
          <p:cNvPr id="95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pPr>
            <a:endParaRPr/>
          </a:p>
          <a:p>
            <a:pPr>
              <a:lnSpc>
                <a:spcPct val="100000"/>
              </a:lnSpc>
            </a:pPr>
            <a:endParaRPr/>
          </a:p>
          <a:p>
            <a:pPr>
              <a:lnSpc>
                <a:spcPct val="100000"/>
              </a:lnSpc>
            </a:pPr>
            <a:endParaRPr/>
          </a:p>
          <a:p>
            <a:pPr algn="just">
              <a:lnSpc>
                <a:spcPct val="100000"/>
              </a:lnSpc>
            </a:pPr>
            <a:endParaRPr/>
          </a:p>
        </p:txBody>
      </p:sp>
      <p:sp>
        <p:nvSpPr>
          <p:cNvPr id="959" name="CustomShape 3"/>
          <p:cNvSpPr/>
          <p:nvPr/>
        </p:nvSpPr>
        <p:spPr>
          <a:xfrm>
            <a:off x="1600200" y="5562720"/>
            <a:ext cx="4952520" cy="913320"/>
          </a:xfrm>
          <a:prstGeom prst="rect">
            <a:avLst/>
          </a:prstGeom>
          <a:noFill/>
          <a:ln w="9360">
            <a:noFill/>
          </a:ln>
        </p:spPr>
        <p:style>
          <a:lnRef idx="0"/>
          <a:fillRef idx="0"/>
          <a:effectRef idx="0"/>
          <a:fontRef idx="minor"/>
        </p:style>
        <p:txBody>
          <a:bodyPr lIns="90000" rIns="90000" tIns="45000" bIns="45000"/>
          <a:p>
            <a:pPr algn="ctr">
              <a:lnSpc>
                <a:spcPct val="100000"/>
              </a:lnSpc>
            </a:pPr>
            <a:r>
              <a:rPr lang="en-US" sz="1800" spc="-1" strike="noStrike">
                <a:solidFill>
                  <a:srgbClr val="000000"/>
                </a:solidFill>
                <a:uFill>
                  <a:solidFill>
                    <a:srgbClr val="ffffff"/>
                  </a:solidFill>
                </a:uFill>
                <a:latin typeface="Calibri"/>
              </a:rPr>
              <a:t>sharpened = image + filtered </a:t>
            </a:r>
            <a:endParaRPr/>
          </a:p>
          <a:p>
            <a:pPr algn="ctr">
              <a:lnSpc>
                <a:spcPct val="100000"/>
              </a:lnSpc>
            </a:pPr>
            <a:r>
              <a:rPr lang="en-US" sz="1800" spc="-1" strike="noStrike">
                <a:solidFill>
                  <a:srgbClr val="000000"/>
                </a:solidFill>
                <a:uFill>
                  <a:solidFill>
                    <a:srgbClr val="ffffff"/>
                  </a:solidFill>
                </a:uFill>
                <a:latin typeface="Calibri"/>
              </a:rPr>
              <a:t>sharpened = sharpened - Min(sharpened ) </a:t>
            </a:r>
            <a:endParaRPr/>
          </a:p>
          <a:p>
            <a:pPr algn="ctr">
              <a:lnSpc>
                <a:spcPct val="100000"/>
              </a:lnSpc>
            </a:pPr>
            <a:r>
              <a:rPr lang="en-US" sz="1800" spc="-1" strike="noStrike">
                <a:solidFill>
                  <a:srgbClr val="000000"/>
                </a:solidFill>
                <a:uFill>
                  <a:solidFill>
                    <a:srgbClr val="ffffff"/>
                  </a:solidFill>
                </a:uFill>
                <a:latin typeface="Calibri"/>
              </a:rPr>
              <a:t>sharpened = sharpened * (255.0/Max(sharpened ))</a:t>
            </a:r>
            <a:endParaRPr/>
          </a:p>
        </p:txBody>
      </p:sp>
      <p:pic>
        <p:nvPicPr>
          <p:cNvPr id="960" name="Picture 4" descr=""/>
          <p:cNvPicPr/>
          <p:nvPr/>
        </p:nvPicPr>
        <p:blipFill>
          <a:blip r:embed="rId1"/>
          <a:stretch/>
        </p:blipFill>
        <p:spPr>
          <a:xfrm>
            <a:off x="2143080" y="1362240"/>
            <a:ext cx="3419280" cy="412380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Algorithmic Simplification</a:t>
            </a:r>
            <a:endParaRPr/>
          </a:p>
        </p:txBody>
      </p:sp>
      <p:sp>
        <p:nvSpPr>
          <p:cNvPr id="96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800" spc="-1" strike="noStrike">
                <a:solidFill>
                  <a:srgbClr val="000000"/>
                </a:solidFill>
                <a:uFill>
                  <a:solidFill>
                    <a:srgbClr val="ffffff"/>
                  </a:solidFill>
                </a:uFill>
                <a:latin typeface="Calibri"/>
              </a:rPr>
              <a:t>Using Laplacian filter to original image</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And then add the image result from step 1 and the original image</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Apply two step to be one mask</a:t>
            </a:r>
            <a:endParaRPr/>
          </a:p>
        </p:txBody>
      </p:sp>
      <p:sp>
        <p:nvSpPr>
          <p:cNvPr id="963" name="CustomShape 3"/>
          <p:cNvSpPr/>
          <p:nvPr/>
        </p:nvSpPr>
        <p:spPr>
          <a:xfrm>
            <a:off x="160020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64" name="CustomShape 4"/>
          <p:cNvSpPr/>
          <p:nvPr/>
        </p:nvSpPr>
        <p:spPr>
          <a:xfrm>
            <a:off x="213372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65" name="CustomShape 5"/>
          <p:cNvSpPr/>
          <p:nvPr/>
        </p:nvSpPr>
        <p:spPr>
          <a:xfrm>
            <a:off x="213372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5</a:t>
            </a:r>
            <a:endParaRPr/>
          </a:p>
        </p:txBody>
      </p:sp>
      <p:sp>
        <p:nvSpPr>
          <p:cNvPr id="966" name="CustomShape 6"/>
          <p:cNvSpPr/>
          <p:nvPr/>
        </p:nvSpPr>
        <p:spPr>
          <a:xfrm>
            <a:off x="266688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67" name="CustomShape 7"/>
          <p:cNvSpPr/>
          <p:nvPr/>
        </p:nvSpPr>
        <p:spPr>
          <a:xfrm>
            <a:off x="213372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68" name="CustomShape 8"/>
          <p:cNvSpPr/>
          <p:nvPr/>
        </p:nvSpPr>
        <p:spPr>
          <a:xfrm>
            <a:off x="160020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69" name="CustomShape 9"/>
          <p:cNvSpPr/>
          <p:nvPr/>
        </p:nvSpPr>
        <p:spPr>
          <a:xfrm>
            <a:off x="266688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70" name="CustomShape 10"/>
          <p:cNvSpPr/>
          <p:nvPr/>
        </p:nvSpPr>
        <p:spPr>
          <a:xfrm>
            <a:off x="160020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71" name="CustomShape 11"/>
          <p:cNvSpPr/>
          <p:nvPr/>
        </p:nvSpPr>
        <p:spPr>
          <a:xfrm>
            <a:off x="266688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72" name="CustomShape 12"/>
          <p:cNvSpPr/>
          <p:nvPr/>
        </p:nvSpPr>
        <p:spPr>
          <a:xfrm>
            <a:off x="487692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3" name="CustomShape 13"/>
          <p:cNvSpPr/>
          <p:nvPr/>
        </p:nvSpPr>
        <p:spPr>
          <a:xfrm>
            <a:off x="541008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4" name="CustomShape 14"/>
          <p:cNvSpPr/>
          <p:nvPr/>
        </p:nvSpPr>
        <p:spPr>
          <a:xfrm>
            <a:off x="541008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9</a:t>
            </a:r>
            <a:endParaRPr/>
          </a:p>
        </p:txBody>
      </p:sp>
      <p:sp>
        <p:nvSpPr>
          <p:cNvPr id="975" name="CustomShape 15"/>
          <p:cNvSpPr/>
          <p:nvPr/>
        </p:nvSpPr>
        <p:spPr>
          <a:xfrm>
            <a:off x="5943600" y="365760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6" name="CustomShape 16"/>
          <p:cNvSpPr/>
          <p:nvPr/>
        </p:nvSpPr>
        <p:spPr>
          <a:xfrm>
            <a:off x="541008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7" name="CustomShape 17"/>
          <p:cNvSpPr/>
          <p:nvPr/>
        </p:nvSpPr>
        <p:spPr>
          <a:xfrm>
            <a:off x="487692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8" name="CustomShape 18"/>
          <p:cNvSpPr/>
          <p:nvPr/>
        </p:nvSpPr>
        <p:spPr>
          <a:xfrm>
            <a:off x="5943600" y="312408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79" name="CustomShape 19"/>
          <p:cNvSpPr/>
          <p:nvPr/>
        </p:nvSpPr>
        <p:spPr>
          <a:xfrm>
            <a:off x="487692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80" name="CustomShape 20"/>
          <p:cNvSpPr/>
          <p:nvPr/>
        </p:nvSpPr>
        <p:spPr>
          <a:xfrm>
            <a:off x="5943600" y="4191120"/>
            <a:ext cx="53316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1"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Unsharp masking</a:t>
            </a:r>
            <a:endParaRPr/>
          </a:p>
        </p:txBody>
      </p:sp>
      <p:sp>
        <p:nvSpPr>
          <p:cNvPr id="982"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400" spc="-1" strike="noStrike">
                <a:solidFill>
                  <a:srgbClr val="000000"/>
                </a:solidFill>
                <a:uFill>
                  <a:solidFill>
                    <a:srgbClr val="ffffff"/>
                  </a:solidFill>
                </a:uFill>
                <a:latin typeface="Calibri"/>
              </a:rPr>
              <a:t>A process to sharpen images consists of subtracting a blurred version of an image from the image itself. This process, called </a:t>
            </a:r>
            <a:r>
              <a:rPr i="1" lang="en-US" sz="2400" spc="-1" strike="noStrike">
                <a:solidFill>
                  <a:srgbClr val="000000"/>
                </a:solidFill>
                <a:uFill>
                  <a:solidFill>
                    <a:srgbClr val="ffffff"/>
                  </a:solidFill>
                </a:uFill>
                <a:latin typeface="Calibri"/>
              </a:rPr>
              <a:t>unsharp masking</a:t>
            </a:r>
            <a:r>
              <a:rPr lang="en-US" sz="2400" spc="-1" strike="noStrike">
                <a:solidFill>
                  <a:srgbClr val="000000"/>
                </a:solidFill>
                <a:uFill>
                  <a:solidFill>
                    <a:srgbClr val="ffffff"/>
                  </a:solidFill>
                </a:uFill>
                <a:latin typeface="Calibri"/>
              </a:rPr>
              <a:t>, is expressed as</a:t>
            </a:r>
            <a:endParaRPr/>
          </a:p>
          <a:p>
            <a:pPr marL="457200" indent="-456840">
              <a:lnSpc>
                <a:spcPct val="100000"/>
              </a:lnSpc>
              <a:buFont typeface="Arial"/>
              <a:buChar char="•"/>
            </a:pPr>
            <a:r>
              <a:rPr lang="en-US" sz="2400" spc="-1" strike="noStrike">
                <a:solidFill>
                  <a:srgbClr val="000000"/>
                </a:solidFill>
                <a:uFill>
                  <a:solidFill>
                    <a:srgbClr val="ffffff"/>
                  </a:solidFill>
                </a:uFill>
                <a:latin typeface="Calibri"/>
              </a:rPr>
              <a:t>Where               denotes the sharpened image obtained by unsharp masking, and            is a blurred version of   </a:t>
            </a:r>
            <a:endParaRPr/>
          </a:p>
          <a:p>
            <a:pPr>
              <a:lnSpc>
                <a:spcPct val="100000"/>
              </a:lnSpc>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High-boost filtering</a:t>
            </a:r>
            <a:endParaRPr/>
          </a:p>
        </p:txBody>
      </p:sp>
      <p:sp>
        <p:nvSpPr>
          <p:cNvPr id="98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400" spc="-1" strike="noStrike">
                <a:solidFill>
                  <a:srgbClr val="000000"/>
                </a:solidFill>
                <a:uFill>
                  <a:solidFill>
                    <a:srgbClr val="ffffff"/>
                  </a:solidFill>
                </a:uFill>
                <a:latin typeface="Calibri"/>
              </a:rPr>
              <a:t>A high-boost filtered image, f</a:t>
            </a:r>
            <a:r>
              <a:rPr lang="en-US" sz="2400" spc="-1" strike="noStrike" baseline="-25000">
                <a:solidFill>
                  <a:srgbClr val="000000"/>
                </a:solidFill>
                <a:uFill>
                  <a:solidFill>
                    <a:srgbClr val="ffffff"/>
                  </a:solidFill>
                </a:uFill>
                <a:latin typeface="Calibri"/>
              </a:rPr>
              <a:t>hb</a:t>
            </a:r>
            <a:r>
              <a:rPr lang="en-US" sz="2400" spc="-1" strike="noStrike">
                <a:solidFill>
                  <a:srgbClr val="000000"/>
                </a:solidFill>
                <a:uFill>
                  <a:solidFill>
                    <a:srgbClr val="ffffff"/>
                  </a:solidFill>
                </a:uFill>
                <a:latin typeface="Calibri"/>
              </a:rPr>
              <a:t> is defined at any point (x,y) as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marL="457200" indent="-456840">
              <a:lnSpc>
                <a:spcPct val="100000"/>
              </a:lnSpc>
            </a:pPr>
            <a:endParaRPr/>
          </a:p>
          <a:p>
            <a:pPr marL="457200" indent="-456840">
              <a:lnSpc>
                <a:spcPct val="100000"/>
              </a:lnSpc>
              <a:buFont typeface="Arial"/>
              <a:buChar char="•"/>
            </a:pPr>
            <a:r>
              <a:rPr lang="en-US" sz="2400" spc="-1" strike="noStrike">
                <a:solidFill>
                  <a:srgbClr val="000000"/>
                </a:solidFill>
                <a:uFill>
                  <a:solidFill>
                    <a:srgbClr val="ffffff"/>
                  </a:solidFill>
                </a:uFill>
                <a:latin typeface="Calibri"/>
              </a:rPr>
              <a:t>If we choose to use the Laplacian, then we know f</a:t>
            </a:r>
            <a:r>
              <a:rPr lang="en-US" sz="2400" spc="-1" strike="noStrike" baseline="-25000">
                <a:solidFill>
                  <a:srgbClr val="000000"/>
                </a:solidFill>
                <a:uFill>
                  <a:solidFill>
                    <a:srgbClr val="ffffff"/>
                  </a:solidFill>
                </a:uFill>
                <a:latin typeface="Calibri"/>
              </a:rPr>
              <a:t>s</a:t>
            </a:r>
            <a:r>
              <a:rPr lang="en-US" sz="2400" spc="-1" strike="noStrike">
                <a:solidFill>
                  <a:srgbClr val="000000"/>
                </a:solidFill>
                <a:uFill>
                  <a:solidFill>
                    <a:srgbClr val="ffffff"/>
                  </a:solidFill>
                </a:uFill>
                <a:latin typeface="Calibri"/>
              </a:rPr>
              <a:t>(x,y)</a:t>
            </a:r>
            <a:endParaRPr/>
          </a:p>
          <a:p>
            <a:pPr>
              <a:lnSpc>
                <a:spcPct val="100000"/>
              </a:lnSpc>
            </a:pPr>
            <a:endParaRPr/>
          </a:p>
          <a:p>
            <a:pPr>
              <a:lnSpc>
                <a:spcPct val="100000"/>
              </a:lnSpc>
            </a:pPr>
            <a:endParaRPr/>
          </a:p>
        </p:txBody>
      </p:sp>
      <p:sp>
        <p:nvSpPr>
          <p:cNvPr id="985" name="CustomShape 3"/>
          <p:cNvSpPr/>
          <p:nvPr/>
        </p:nvSpPr>
        <p:spPr>
          <a:xfrm>
            <a:off x="457200" y="3276720"/>
            <a:ext cx="822924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ff"/>
                </a:solidFill>
                <a:uFill>
                  <a:solidFill>
                    <a:srgbClr val="ffffff"/>
                  </a:solidFill>
                </a:uFill>
                <a:latin typeface="Calibri"/>
              </a:rPr>
              <a:t>This equation is applicable general and does not state explicitly how the sharp image is obtained</a:t>
            </a:r>
            <a:endParaRPr/>
          </a:p>
        </p:txBody>
      </p:sp>
      <p:sp>
        <p:nvSpPr>
          <p:cNvPr id="986" name="CustomShape 4"/>
          <p:cNvSpPr/>
          <p:nvPr/>
        </p:nvSpPr>
        <p:spPr>
          <a:xfrm>
            <a:off x="5154480" y="4343400"/>
            <a:ext cx="335268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i="1" lang="en-US" sz="1800" spc="-1" strike="noStrike">
                <a:solidFill>
                  <a:srgbClr val="000000"/>
                </a:solidFill>
                <a:uFill>
                  <a:solidFill>
                    <a:srgbClr val="ffffff"/>
                  </a:solidFill>
                </a:uFill>
                <a:latin typeface="Calibri"/>
              </a:rPr>
              <a:t>If the center coefficient is negative</a:t>
            </a:r>
            <a:endParaRPr/>
          </a:p>
        </p:txBody>
      </p:sp>
      <p:sp>
        <p:nvSpPr>
          <p:cNvPr id="987" name="CustomShape 5"/>
          <p:cNvSpPr/>
          <p:nvPr/>
        </p:nvSpPr>
        <p:spPr>
          <a:xfrm>
            <a:off x="5087520" y="4800600"/>
            <a:ext cx="326556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i="1" lang="en-US" sz="1800" spc="-1" strike="noStrike">
                <a:solidFill>
                  <a:srgbClr val="000000"/>
                </a:solidFill>
                <a:uFill>
                  <a:solidFill>
                    <a:srgbClr val="ffffff"/>
                  </a:solidFill>
                </a:uFill>
                <a:latin typeface="Calibri"/>
              </a:rPr>
              <a:t>If the center coefficient is positive</a:t>
            </a:r>
            <a:endParaRPr/>
          </a:p>
        </p:txBody>
      </p:sp>
      <p:sp>
        <p:nvSpPr>
          <p:cNvPr id="988" name="CustomShape 6"/>
          <p:cNvSpPr/>
          <p:nvPr/>
        </p:nvSpPr>
        <p:spPr>
          <a:xfrm>
            <a:off x="2514600" y="5613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89" name="CustomShape 7"/>
          <p:cNvSpPr/>
          <p:nvPr/>
        </p:nvSpPr>
        <p:spPr>
          <a:xfrm>
            <a:off x="2971800" y="5181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90" name="CustomShape 8"/>
          <p:cNvSpPr/>
          <p:nvPr/>
        </p:nvSpPr>
        <p:spPr>
          <a:xfrm>
            <a:off x="2971800" y="5613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A+4</a:t>
            </a:r>
            <a:endParaRPr/>
          </a:p>
        </p:txBody>
      </p:sp>
      <p:sp>
        <p:nvSpPr>
          <p:cNvPr id="991" name="CustomShape 9"/>
          <p:cNvSpPr/>
          <p:nvPr/>
        </p:nvSpPr>
        <p:spPr>
          <a:xfrm>
            <a:off x="3429000" y="5613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92" name="CustomShape 10"/>
          <p:cNvSpPr/>
          <p:nvPr/>
        </p:nvSpPr>
        <p:spPr>
          <a:xfrm>
            <a:off x="2971800" y="604512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93" name="CustomShape 11"/>
          <p:cNvSpPr/>
          <p:nvPr/>
        </p:nvSpPr>
        <p:spPr>
          <a:xfrm>
            <a:off x="2514600" y="5181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94" name="CustomShape 12"/>
          <p:cNvSpPr/>
          <p:nvPr/>
        </p:nvSpPr>
        <p:spPr>
          <a:xfrm>
            <a:off x="3429000" y="518148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95" name="CustomShape 13"/>
          <p:cNvSpPr/>
          <p:nvPr/>
        </p:nvSpPr>
        <p:spPr>
          <a:xfrm>
            <a:off x="2514600" y="604512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96" name="CustomShape 14"/>
          <p:cNvSpPr/>
          <p:nvPr/>
        </p:nvSpPr>
        <p:spPr>
          <a:xfrm>
            <a:off x="3429000" y="6045120"/>
            <a:ext cx="456840" cy="43128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997" name="CustomShape 15"/>
          <p:cNvSpPr/>
          <p:nvPr/>
        </p:nvSpPr>
        <p:spPr>
          <a:xfrm>
            <a:off x="5105520" y="566424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98" name="CustomShape 16"/>
          <p:cNvSpPr/>
          <p:nvPr/>
        </p:nvSpPr>
        <p:spPr>
          <a:xfrm>
            <a:off x="5587920" y="525780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999" name="CustomShape 17"/>
          <p:cNvSpPr/>
          <p:nvPr/>
        </p:nvSpPr>
        <p:spPr>
          <a:xfrm>
            <a:off x="5587920" y="566424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A+8</a:t>
            </a:r>
            <a:endParaRPr/>
          </a:p>
        </p:txBody>
      </p:sp>
      <p:sp>
        <p:nvSpPr>
          <p:cNvPr id="1000" name="CustomShape 18"/>
          <p:cNvSpPr/>
          <p:nvPr/>
        </p:nvSpPr>
        <p:spPr>
          <a:xfrm>
            <a:off x="6070680" y="566424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1" name="CustomShape 19"/>
          <p:cNvSpPr/>
          <p:nvPr/>
        </p:nvSpPr>
        <p:spPr>
          <a:xfrm>
            <a:off x="5587920" y="607068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2" name="CustomShape 20"/>
          <p:cNvSpPr/>
          <p:nvPr/>
        </p:nvSpPr>
        <p:spPr>
          <a:xfrm>
            <a:off x="5105520" y="525780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3" name="CustomShape 21"/>
          <p:cNvSpPr/>
          <p:nvPr/>
        </p:nvSpPr>
        <p:spPr>
          <a:xfrm>
            <a:off x="6070680" y="525780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4" name="CustomShape 22"/>
          <p:cNvSpPr/>
          <p:nvPr/>
        </p:nvSpPr>
        <p:spPr>
          <a:xfrm>
            <a:off x="5105520" y="607068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5" name="CustomShape 23"/>
          <p:cNvSpPr/>
          <p:nvPr/>
        </p:nvSpPr>
        <p:spPr>
          <a:xfrm>
            <a:off x="6070680" y="6070680"/>
            <a:ext cx="482400" cy="406080"/>
          </a:xfrm>
          <a:prstGeom prst="rect">
            <a:avLst/>
          </a:prstGeom>
          <a:solidFill>
            <a:srgbClr val="cc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6"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The Gradient (1st order derivative)</a:t>
            </a:r>
            <a:endParaRPr/>
          </a:p>
        </p:txBody>
      </p:sp>
      <p:sp>
        <p:nvSpPr>
          <p:cNvPr id="1007"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400" spc="-1" strike="noStrike">
                <a:solidFill>
                  <a:srgbClr val="000000"/>
                </a:solidFill>
                <a:uFill>
                  <a:solidFill>
                    <a:srgbClr val="ffffff"/>
                  </a:solidFill>
                </a:uFill>
                <a:latin typeface="Calibri"/>
              </a:rPr>
              <a:t>First Derivatives in image processing are implemented using the magnitude of the gradient.</a:t>
            </a:r>
            <a:endParaRPr/>
          </a:p>
          <a:p>
            <a:pPr marL="457200" indent="-456840">
              <a:lnSpc>
                <a:spcPct val="100000"/>
              </a:lnSpc>
              <a:buFont typeface="Arial"/>
              <a:buChar char="•"/>
            </a:pPr>
            <a:r>
              <a:rPr lang="en-US" sz="2400" spc="-1" strike="noStrike">
                <a:solidFill>
                  <a:srgbClr val="000000"/>
                </a:solidFill>
                <a:uFill>
                  <a:solidFill>
                    <a:srgbClr val="ffffff"/>
                  </a:solidFill>
                </a:uFill>
                <a:latin typeface="Calibri"/>
              </a:rPr>
              <a:t>The gradient of function f(x,y) is</a:t>
            </a:r>
            <a:endParaRPr/>
          </a:p>
          <a:p>
            <a:pPr>
              <a:lnSpc>
                <a:spcPct val="100000"/>
              </a:lnSpc>
            </a:pPr>
            <a:endParaRPr/>
          </a:p>
          <a:p>
            <a:pPr>
              <a:lnSpc>
                <a:spcPct val="100000"/>
              </a:lnSpc>
            </a:pPr>
            <a:endParaRPr/>
          </a:p>
          <a:p>
            <a:pPr>
              <a:lnSpc>
                <a:spcPct val="100000"/>
              </a:lnSpc>
            </a:pPr>
            <a:endParaRPr/>
          </a:p>
          <a:p>
            <a:pPr marL="457200" indent="-456840">
              <a:lnSpc>
                <a:spcPct val="100000"/>
              </a:lnSpc>
              <a:buFont typeface="Arial"/>
              <a:buChar char="•"/>
            </a:pPr>
            <a:r>
              <a:rPr lang="en-US" sz="2400" spc="-1" strike="noStrike">
                <a:solidFill>
                  <a:srgbClr val="000000"/>
                </a:solidFill>
                <a:uFill>
                  <a:solidFill>
                    <a:srgbClr val="ffffff"/>
                  </a:solidFill>
                </a:uFill>
                <a:latin typeface="Calibri"/>
              </a:rPr>
              <a:t>The magnitude of this vector is given by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marL="457200" indent="-456840">
              <a:lnSpc>
                <a:spcPct val="100000"/>
              </a:lnSpc>
            </a:pPr>
            <a:endParaRPr/>
          </a:p>
          <a:p>
            <a:pPr>
              <a:lnSpc>
                <a:spcPct val="100000"/>
              </a:lnSpc>
            </a:pPr>
            <a:endParaRPr/>
          </a:p>
          <a:p>
            <a:pPr>
              <a:lnSpc>
                <a:spcPct val="100000"/>
              </a:lnSpc>
            </a:pPr>
            <a:endParaRPr/>
          </a:p>
        </p:txBody>
      </p:sp>
      <p:sp>
        <p:nvSpPr>
          <p:cNvPr id="1008" name="CustomShape 3"/>
          <p:cNvSpPr/>
          <p:nvPr/>
        </p:nvSpPr>
        <p:spPr>
          <a:xfrm>
            <a:off x="2286000" y="4419720"/>
            <a:ext cx="609120" cy="6091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09" name="CustomShape 4"/>
          <p:cNvSpPr/>
          <p:nvPr/>
        </p:nvSpPr>
        <p:spPr>
          <a:xfrm>
            <a:off x="2895480" y="4419720"/>
            <a:ext cx="609120" cy="6091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10" name="CustomShape 5"/>
          <p:cNvSpPr/>
          <p:nvPr/>
        </p:nvSpPr>
        <p:spPr>
          <a:xfrm>
            <a:off x="2286000" y="5181480"/>
            <a:ext cx="609120" cy="6091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11" name="CustomShape 6"/>
          <p:cNvSpPr/>
          <p:nvPr/>
        </p:nvSpPr>
        <p:spPr>
          <a:xfrm>
            <a:off x="2286000" y="5791320"/>
            <a:ext cx="609120" cy="6091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12" name="CustomShape 7"/>
          <p:cNvSpPr/>
          <p:nvPr/>
        </p:nvSpPr>
        <p:spPr>
          <a:xfrm>
            <a:off x="1281240" y="4470480"/>
            <a:ext cx="382320" cy="402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G</a:t>
            </a:r>
            <a:r>
              <a:rPr lang="en-US" sz="1800" spc="-1" strike="noStrike" baseline="-25000">
                <a:solidFill>
                  <a:srgbClr val="000000"/>
                </a:solidFill>
                <a:uFill>
                  <a:solidFill>
                    <a:srgbClr val="ffffff"/>
                  </a:solidFill>
                </a:uFill>
                <a:latin typeface="Calibri"/>
              </a:rPr>
              <a:t>x</a:t>
            </a:r>
            <a:endParaRPr/>
          </a:p>
        </p:txBody>
      </p:sp>
      <p:sp>
        <p:nvSpPr>
          <p:cNvPr id="1013" name="CustomShape 8"/>
          <p:cNvSpPr/>
          <p:nvPr/>
        </p:nvSpPr>
        <p:spPr>
          <a:xfrm>
            <a:off x="1357200" y="5460840"/>
            <a:ext cx="382320" cy="402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G</a:t>
            </a:r>
            <a:r>
              <a:rPr lang="en-US" sz="1800" spc="-1" strike="noStrike" baseline="-25000">
                <a:solidFill>
                  <a:srgbClr val="000000"/>
                </a:solidFill>
                <a:uFill>
                  <a:solidFill>
                    <a:srgbClr val="ffffff"/>
                  </a:solidFill>
                </a:uFill>
                <a:latin typeface="Calibri"/>
              </a:rPr>
              <a:t>y</a:t>
            </a:r>
            <a:endParaRPr/>
          </a:p>
        </p:txBody>
      </p:sp>
      <p:sp>
        <p:nvSpPr>
          <p:cNvPr id="1014" name="CustomShape 9"/>
          <p:cNvSpPr/>
          <p:nvPr/>
        </p:nvSpPr>
        <p:spPr>
          <a:xfrm>
            <a:off x="3962520" y="4419720"/>
            <a:ext cx="4876560" cy="639000"/>
          </a:xfrm>
          <a:prstGeom prst="rect">
            <a:avLst/>
          </a:prstGeom>
          <a:noFill/>
          <a:ln w="9360">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This mask is simple, and no isotropic. Its result only horizontal and vertical.</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Robert’s Method</a:t>
            </a:r>
            <a:endParaRPr/>
          </a:p>
        </p:txBody>
      </p:sp>
      <p:sp>
        <p:nvSpPr>
          <p:cNvPr id="101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2400" spc="-1" strike="noStrike">
                <a:solidFill>
                  <a:srgbClr val="000000"/>
                </a:solidFill>
                <a:uFill>
                  <a:solidFill>
                    <a:srgbClr val="ffffff"/>
                  </a:solidFill>
                </a:uFill>
                <a:latin typeface="Calibri"/>
              </a:rPr>
              <a:t>The simplest approximations to a first-order derivative that satisfy the conditions stated in the previous slide are</a:t>
            </a:r>
            <a:endParaRPr/>
          </a:p>
          <a:p>
            <a:pPr>
              <a:lnSpc>
                <a:spcPct val="100000"/>
              </a:lnSpc>
            </a:pPr>
            <a:endParaRPr/>
          </a:p>
          <a:p>
            <a:pPr>
              <a:lnSpc>
                <a:spcPct val="100000"/>
              </a:lnSpc>
            </a:pPr>
            <a:endParaRPr/>
          </a:p>
          <a:p>
            <a:pPr>
              <a:lnSpc>
                <a:spcPct val="100000"/>
              </a:lnSpc>
            </a:pPr>
            <a:endParaRPr/>
          </a:p>
          <a:p>
            <a:pPr>
              <a:lnSpc>
                <a:spcPct val="100000"/>
              </a:lnSpc>
            </a:pPr>
            <a:endParaRPr/>
          </a:p>
          <a:p>
            <a:pPr marL="457200" indent="-456840">
              <a:lnSpc>
                <a:spcPct val="100000"/>
              </a:lnSpc>
              <a:buFont typeface="Arial"/>
              <a:buChar char="•"/>
            </a:pPr>
            <a:r>
              <a:rPr lang="en-US" sz="2400" spc="-1" strike="noStrike">
                <a:solidFill>
                  <a:srgbClr val="000000"/>
                </a:solidFill>
                <a:uFill>
                  <a:solidFill>
                    <a:srgbClr val="ffffff"/>
                  </a:solidFill>
                </a:uFill>
                <a:latin typeface="Calibri"/>
              </a:rPr>
              <a:t>These mask are referred to as the Roberts cross-gradient operators.</a:t>
            </a:r>
            <a:endParaRPr/>
          </a:p>
          <a:p>
            <a:pPr>
              <a:lnSpc>
                <a:spcPct val="100000"/>
              </a:lnSpc>
            </a:pPr>
            <a:endParaRPr/>
          </a:p>
        </p:txBody>
      </p:sp>
      <p:sp>
        <p:nvSpPr>
          <p:cNvPr id="1017" name="CustomShape 3"/>
          <p:cNvSpPr/>
          <p:nvPr/>
        </p:nvSpPr>
        <p:spPr>
          <a:xfrm>
            <a:off x="3074400" y="1981080"/>
            <a:ext cx="2504160" cy="40212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1800" spc="-1" strike="noStrike">
                <a:solidFill>
                  <a:srgbClr val="000000"/>
                </a:solidFill>
                <a:uFill>
                  <a:solidFill>
                    <a:srgbClr val="ffffff"/>
                  </a:solidFill>
                </a:uFill>
                <a:latin typeface="Calibri"/>
              </a:rPr>
              <a:t>G</a:t>
            </a:r>
            <a:r>
              <a:rPr lang="en-US" sz="1800" spc="-1" strike="noStrike" baseline="-25000">
                <a:solidFill>
                  <a:srgbClr val="000000"/>
                </a:solidFill>
                <a:uFill>
                  <a:solidFill>
                    <a:srgbClr val="ffffff"/>
                  </a:solidFill>
                </a:uFill>
                <a:latin typeface="Calibri"/>
              </a:rPr>
              <a:t>x  </a:t>
            </a:r>
            <a:r>
              <a:rPr lang="en-US" sz="1800" spc="-1" strike="noStrike">
                <a:solidFill>
                  <a:srgbClr val="000000"/>
                </a:solidFill>
                <a:uFill>
                  <a:solidFill>
                    <a:srgbClr val="ffffff"/>
                  </a:solidFill>
                </a:uFill>
                <a:latin typeface="Calibri"/>
              </a:rPr>
              <a:t>= (z</a:t>
            </a:r>
            <a:r>
              <a:rPr lang="en-US" sz="1800" spc="-1" strike="noStrike" baseline="-25000">
                <a:solidFill>
                  <a:srgbClr val="000000"/>
                </a:solidFill>
                <a:uFill>
                  <a:solidFill>
                    <a:srgbClr val="ffffff"/>
                  </a:solidFill>
                </a:uFill>
                <a:latin typeface="Calibri"/>
              </a:rPr>
              <a:t>9</a:t>
            </a: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5</a:t>
            </a:r>
            <a:r>
              <a:rPr lang="en-US" sz="1800" spc="-1" strike="noStrike">
                <a:solidFill>
                  <a:srgbClr val="000000"/>
                </a:solidFill>
                <a:uFill>
                  <a:solidFill>
                    <a:srgbClr val="ffffff"/>
                  </a:solidFill>
                </a:uFill>
                <a:latin typeface="Calibri"/>
              </a:rPr>
              <a:t>) and G</a:t>
            </a:r>
            <a:r>
              <a:rPr lang="en-US" sz="1800" spc="-1" strike="noStrike" baseline="-25000">
                <a:solidFill>
                  <a:srgbClr val="000000"/>
                </a:solidFill>
                <a:uFill>
                  <a:solidFill>
                    <a:srgbClr val="ffffff"/>
                  </a:solidFill>
                </a:uFill>
                <a:latin typeface="Calibri"/>
              </a:rPr>
              <a:t>y </a:t>
            </a:r>
            <a:r>
              <a:rPr lang="en-US" sz="1800" spc="-1" strike="noStrike">
                <a:solidFill>
                  <a:srgbClr val="000000"/>
                </a:solidFill>
                <a:uFill>
                  <a:solidFill>
                    <a:srgbClr val="ffffff"/>
                  </a:solidFill>
                </a:uFill>
                <a:latin typeface="Calibri"/>
              </a:rPr>
              <a:t>= (z</a:t>
            </a:r>
            <a:r>
              <a:rPr lang="en-US" sz="1800" spc="-1" strike="noStrike" baseline="-25000">
                <a:solidFill>
                  <a:srgbClr val="000000"/>
                </a:solidFill>
                <a:uFill>
                  <a:solidFill>
                    <a:srgbClr val="ffffff"/>
                  </a:solidFill>
                </a:uFill>
                <a:latin typeface="Calibri"/>
              </a:rPr>
              <a:t>8</a:t>
            </a: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6</a:t>
            </a:r>
            <a:r>
              <a:rPr lang="en-US" sz="1800" spc="-1" strike="noStrike">
                <a:solidFill>
                  <a:srgbClr val="000000"/>
                </a:solidFill>
                <a:uFill>
                  <a:solidFill>
                    <a:srgbClr val="ffffff"/>
                  </a:solidFill>
                </a:uFill>
                <a:latin typeface="Calibri"/>
              </a:rPr>
              <a:t>)</a:t>
            </a:r>
            <a:endParaRPr/>
          </a:p>
        </p:txBody>
      </p:sp>
      <p:sp>
        <p:nvSpPr>
          <p:cNvPr id="1018" name="CustomShape 4"/>
          <p:cNvSpPr/>
          <p:nvPr/>
        </p:nvSpPr>
        <p:spPr>
          <a:xfrm>
            <a:off x="762120" y="42670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1</a:t>
            </a:r>
            <a:endParaRPr/>
          </a:p>
        </p:txBody>
      </p:sp>
      <p:sp>
        <p:nvSpPr>
          <p:cNvPr id="1019" name="CustomShape 5"/>
          <p:cNvSpPr/>
          <p:nvPr/>
        </p:nvSpPr>
        <p:spPr>
          <a:xfrm>
            <a:off x="1447920" y="42670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2</a:t>
            </a:r>
            <a:endParaRPr/>
          </a:p>
        </p:txBody>
      </p:sp>
      <p:sp>
        <p:nvSpPr>
          <p:cNvPr id="1020" name="CustomShape 6"/>
          <p:cNvSpPr/>
          <p:nvPr/>
        </p:nvSpPr>
        <p:spPr>
          <a:xfrm>
            <a:off x="2133720" y="42670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3</a:t>
            </a:r>
            <a:endParaRPr/>
          </a:p>
        </p:txBody>
      </p:sp>
      <p:sp>
        <p:nvSpPr>
          <p:cNvPr id="1021" name="CustomShape 7"/>
          <p:cNvSpPr/>
          <p:nvPr/>
        </p:nvSpPr>
        <p:spPr>
          <a:xfrm>
            <a:off x="762120" y="49528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4</a:t>
            </a:r>
            <a:endParaRPr/>
          </a:p>
        </p:txBody>
      </p:sp>
      <p:sp>
        <p:nvSpPr>
          <p:cNvPr id="1022" name="CustomShape 8"/>
          <p:cNvSpPr/>
          <p:nvPr/>
        </p:nvSpPr>
        <p:spPr>
          <a:xfrm>
            <a:off x="1447920" y="49528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5</a:t>
            </a:r>
            <a:endParaRPr/>
          </a:p>
        </p:txBody>
      </p:sp>
      <p:sp>
        <p:nvSpPr>
          <p:cNvPr id="1023" name="CustomShape 9"/>
          <p:cNvSpPr/>
          <p:nvPr/>
        </p:nvSpPr>
        <p:spPr>
          <a:xfrm>
            <a:off x="2133720" y="49528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6</a:t>
            </a:r>
            <a:endParaRPr/>
          </a:p>
        </p:txBody>
      </p:sp>
      <p:sp>
        <p:nvSpPr>
          <p:cNvPr id="1024" name="CustomShape 10"/>
          <p:cNvSpPr/>
          <p:nvPr/>
        </p:nvSpPr>
        <p:spPr>
          <a:xfrm>
            <a:off x="762120" y="56386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7</a:t>
            </a:r>
            <a:endParaRPr/>
          </a:p>
        </p:txBody>
      </p:sp>
      <p:sp>
        <p:nvSpPr>
          <p:cNvPr id="1025" name="CustomShape 11"/>
          <p:cNvSpPr/>
          <p:nvPr/>
        </p:nvSpPr>
        <p:spPr>
          <a:xfrm>
            <a:off x="1447920" y="56386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8</a:t>
            </a:r>
            <a:endParaRPr/>
          </a:p>
        </p:txBody>
      </p:sp>
      <p:sp>
        <p:nvSpPr>
          <p:cNvPr id="1026" name="CustomShape 12"/>
          <p:cNvSpPr/>
          <p:nvPr/>
        </p:nvSpPr>
        <p:spPr>
          <a:xfrm>
            <a:off x="2133720" y="563868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z</a:t>
            </a:r>
            <a:r>
              <a:rPr lang="en-US" sz="1800" spc="-1" strike="noStrike" baseline="-25000">
                <a:solidFill>
                  <a:srgbClr val="000000"/>
                </a:solidFill>
                <a:uFill>
                  <a:solidFill>
                    <a:srgbClr val="ffffff"/>
                  </a:solidFill>
                </a:uFill>
                <a:latin typeface="Calibri"/>
              </a:rPr>
              <a:t>9</a:t>
            </a:r>
            <a:endParaRPr/>
          </a:p>
        </p:txBody>
      </p:sp>
      <p:sp>
        <p:nvSpPr>
          <p:cNvPr id="1027" name="CustomShape 13"/>
          <p:cNvSpPr/>
          <p:nvPr/>
        </p:nvSpPr>
        <p:spPr>
          <a:xfrm>
            <a:off x="4038480" y="46483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28" name="CustomShape 14"/>
          <p:cNvSpPr/>
          <p:nvPr/>
        </p:nvSpPr>
        <p:spPr>
          <a:xfrm>
            <a:off x="4724280" y="46483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29" name="CustomShape 15"/>
          <p:cNvSpPr/>
          <p:nvPr/>
        </p:nvSpPr>
        <p:spPr>
          <a:xfrm>
            <a:off x="4038480" y="53341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30" name="CustomShape 16"/>
          <p:cNvSpPr/>
          <p:nvPr/>
        </p:nvSpPr>
        <p:spPr>
          <a:xfrm>
            <a:off x="4724280" y="53341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31" name="CustomShape 17"/>
          <p:cNvSpPr/>
          <p:nvPr/>
        </p:nvSpPr>
        <p:spPr>
          <a:xfrm>
            <a:off x="7315200" y="46483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32" name="CustomShape 18"/>
          <p:cNvSpPr/>
          <p:nvPr/>
        </p:nvSpPr>
        <p:spPr>
          <a:xfrm>
            <a:off x="6629400" y="46483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33" name="CustomShape 19"/>
          <p:cNvSpPr/>
          <p:nvPr/>
        </p:nvSpPr>
        <p:spPr>
          <a:xfrm>
            <a:off x="7315200" y="53341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34" name="CustomShape 20"/>
          <p:cNvSpPr/>
          <p:nvPr/>
        </p:nvSpPr>
        <p:spPr>
          <a:xfrm>
            <a:off x="6629400" y="5334120"/>
            <a:ext cx="685440" cy="6854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Sobel’s Method</a:t>
            </a:r>
            <a:endParaRPr/>
          </a:p>
        </p:txBody>
      </p:sp>
      <p:sp>
        <p:nvSpPr>
          <p:cNvPr id="103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gn="just">
              <a:lnSpc>
                <a:spcPct val="90000"/>
              </a:lnSpc>
              <a:buFont typeface="Arial"/>
              <a:buChar char="•"/>
            </a:pPr>
            <a:r>
              <a:rPr lang="en-US" sz="2400" spc="-1" strike="noStrike">
                <a:solidFill>
                  <a:srgbClr val="000000"/>
                </a:solidFill>
                <a:uFill>
                  <a:solidFill>
                    <a:srgbClr val="ffffff"/>
                  </a:solidFill>
                </a:uFill>
                <a:latin typeface="Calibri"/>
              </a:rPr>
              <a:t>Mask of even size are awkward to apply. </a:t>
            </a:r>
            <a:endParaRPr/>
          </a:p>
          <a:p>
            <a:pPr marL="457200" indent="-456840" algn="just">
              <a:lnSpc>
                <a:spcPct val="90000"/>
              </a:lnSpc>
              <a:buFont typeface="Arial"/>
              <a:buChar char="•"/>
            </a:pPr>
            <a:r>
              <a:rPr lang="en-US" sz="2400" spc="-1" strike="noStrike">
                <a:solidFill>
                  <a:srgbClr val="000000"/>
                </a:solidFill>
                <a:uFill>
                  <a:solidFill>
                    <a:srgbClr val="ffffff"/>
                  </a:solidFill>
                </a:uFill>
                <a:latin typeface="Calibri"/>
              </a:rPr>
              <a:t>The smallest filter mask should be 3x3.</a:t>
            </a:r>
            <a:endParaRPr/>
          </a:p>
          <a:p>
            <a:pPr marL="457200" indent="-456840" algn="just">
              <a:lnSpc>
                <a:spcPct val="90000"/>
              </a:lnSpc>
              <a:buFont typeface="Arial"/>
              <a:buChar char="•"/>
            </a:pPr>
            <a:r>
              <a:rPr lang="en-US" sz="2400" spc="-1" strike="noStrike">
                <a:solidFill>
                  <a:srgbClr val="000000"/>
                </a:solidFill>
                <a:uFill>
                  <a:solidFill>
                    <a:srgbClr val="ffffff"/>
                  </a:solidFill>
                </a:uFill>
                <a:latin typeface="Calibri"/>
              </a:rPr>
              <a:t>The difference between the third and first rows of the 3x3 mage region approximate derivative in x-direction, </a:t>
            </a:r>
            <a:endParaRPr/>
          </a:p>
          <a:p>
            <a:pPr marL="457200" indent="-456840" algn="just">
              <a:lnSpc>
                <a:spcPct val="90000"/>
              </a:lnSpc>
              <a:buFont typeface="Arial"/>
              <a:buChar char="•"/>
            </a:pPr>
            <a:r>
              <a:rPr lang="en-US" sz="2400" spc="-1" strike="noStrike">
                <a:solidFill>
                  <a:srgbClr val="000000"/>
                </a:solidFill>
                <a:uFill>
                  <a:solidFill>
                    <a:srgbClr val="ffffff"/>
                  </a:solidFill>
                </a:uFill>
                <a:latin typeface="Calibri"/>
              </a:rPr>
              <a:t>The difference between the third and first column approximate derivative in y-direction.</a:t>
            </a:r>
            <a:endParaRPr/>
          </a:p>
        </p:txBody>
      </p:sp>
      <p:sp>
        <p:nvSpPr>
          <p:cNvPr id="1037" name="CustomShape 3"/>
          <p:cNvSpPr/>
          <p:nvPr/>
        </p:nvSpPr>
        <p:spPr>
          <a:xfrm>
            <a:off x="137160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38" name="CustomShape 4"/>
          <p:cNvSpPr/>
          <p:nvPr/>
        </p:nvSpPr>
        <p:spPr>
          <a:xfrm>
            <a:off x="220968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-2</a:t>
            </a:r>
            <a:endParaRPr/>
          </a:p>
        </p:txBody>
      </p:sp>
      <p:sp>
        <p:nvSpPr>
          <p:cNvPr id="1039" name="CustomShape 5"/>
          <p:cNvSpPr/>
          <p:nvPr/>
        </p:nvSpPr>
        <p:spPr>
          <a:xfrm>
            <a:off x="304812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40" name="CustomShape 6"/>
          <p:cNvSpPr/>
          <p:nvPr/>
        </p:nvSpPr>
        <p:spPr>
          <a:xfrm>
            <a:off x="137160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41" name="CustomShape 7"/>
          <p:cNvSpPr/>
          <p:nvPr/>
        </p:nvSpPr>
        <p:spPr>
          <a:xfrm>
            <a:off x="220968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42" name="CustomShape 8"/>
          <p:cNvSpPr/>
          <p:nvPr/>
        </p:nvSpPr>
        <p:spPr>
          <a:xfrm>
            <a:off x="304812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43" name="CustomShape 9"/>
          <p:cNvSpPr/>
          <p:nvPr/>
        </p:nvSpPr>
        <p:spPr>
          <a:xfrm>
            <a:off x="137160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44" name="CustomShape 10"/>
          <p:cNvSpPr/>
          <p:nvPr/>
        </p:nvSpPr>
        <p:spPr>
          <a:xfrm>
            <a:off x="220968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2</a:t>
            </a:r>
            <a:endParaRPr/>
          </a:p>
        </p:txBody>
      </p:sp>
      <p:sp>
        <p:nvSpPr>
          <p:cNvPr id="1045" name="CustomShape 11"/>
          <p:cNvSpPr/>
          <p:nvPr/>
        </p:nvSpPr>
        <p:spPr>
          <a:xfrm>
            <a:off x="304812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46" name="CustomShape 12"/>
          <p:cNvSpPr/>
          <p:nvPr/>
        </p:nvSpPr>
        <p:spPr>
          <a:xfrm>
            <a:off x="655308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47" name="CustomShape 13"/>
          <p:cNvSpPr/>
          <p:nvPr/>
        </p:nvSpPr>
        <p:spPr>
          <a:xfrm>
            <a:off x="487692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-2</a:t>
            </a:r>
            <a:endParaRPr/>
          </a:p>
        </p:txBody>
      </p:sp>
      <p:sp>
        <p:nvSpPr>
          <p:cNvPr id="1048" name="CustomShape 14"/>
          <p:cNvSpPr/>
          <p:nvPr/>
        </p:nvSpPr>
        <p:spPr>
          <a:xfrm>
            <a:off x="655308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49" name="CustomShape 15"/>
          <p:cNvSpPr/>
          <p:nvPr/>
        </p:nvSpPr>
        <p:spPr>
          <a:xfrm>
            <a:off x="571500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50" name="CustomShape 16"/>
          <p:cNvSpPr/>
          <p:nvPr/>
        </p:nvSpPr>
        <p:spPr>
          <a:xfrm>
            <a:off x="571500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51" name="CustomShape 17"/>
          <p:cNvSpPr/>
          <p:nvPr/>
        </p:nvSpPr>
        <p:spPr>
          <a:xfrm>
            <a:off x="571500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0</a:t>
            </a:r>
            <a:endParaRPr/>
          </a:p>
        </p:txBody>
      </p:sp>
      <p:sp>
        <p:nvSpPr>
          <p:cNvPr id="1052" name="CustomShape 18"/>
          <p:cNvSpPr/>
          <p:nvPr/>
        </p:nvSpPr>
        <p:spPr>
          <a:xfrm>
            <a:off x="4876920" y="563868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
        <p:nvSpPr>
          <p:cNvPr id="1053" name="CustomShape 19"/>
          <p:cNvSpPr/>
          <p:nvPr/>
        </p:nvSpPr>
        <p:spPr>
          <a:xfrm>
            <a:off x="6553080" y="480060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2</a:t>
            </a:r>
            <a:endParaRPr/>
          </a:p>
        </p:txBody>
      </p:sp>
      <p:sp>
        <p:nvSpPr>
          <p:cNvPr id="1054" name="CustomShape 20"/>
          <p:cNvSpPr/>
          <p:nvPr/>
        </p:nvSpPr>
        <p:spPr>
          <a:xfrm>
            <a:off x="4876920" y="3962520"/>
            <a:ext cx="837720" cy="8377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Calibri"/>
              </a:rPr>
              <a:t>-1</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2800" spc="-1" strike="noStrike">
                <a:solidFill>
                  <a:srgbClr val="ff9900"/>
                </a:solidFill>
                <a:uFill>
                  <a:solidFill>
                    <a:srgbClr val="ffffff"/>
                  </a:solidFill>
                </a:uFill>
                <a:latin typeface="Calibri"/>
              </a:rPr>
              <a:t>Linear Spatial Filtering Implementation using MATLAB</a:t>
            </a:r>
            <a:endParaRPr/>
          </a:p>
        </p:txBody>
      </p:sp>
      <p:sp>
        <p:nvSpPr>
          <p:cNvPr id="105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gn="just">
              <a:lnSpc>
                <a:spcPct val="100000"/>
              </a:lnSpc>
              <a:buFont typeface="Arial"/>
              <a:buChar char="•"/>
            </a:pPr>
            <a:r>
              <a:rPr lang="en-US" sz="2800" spc="-1" strike="noStrike">
                <a:solidFill>
                  <a:srgbClr val="000000"/>
                </a:solidFill>
                <a:uFill>
                  <a:solidFill>
                    <a:srgbClr val="ffffff"/>
                  </a:solidFill>
                </a:uFill>
                <a:latin typeface="Calibri"/>
              </a:rPr>
              <a:t>The toolbox implements linear spatial filtering using function </a:t>
            </a:r>
            <a:r>
              <a:rPr b="1" lang="en-US" sz="2800" spc="-1" strike="noStrike">
                <a:solidFill>
                  <a:srgbClr val="ff0000"/>
                </a:solidFill>
                <a:uFill>
                  <a:solidFill>
                    <a:srgbClr val="ffffff"/>
                  </a:solidFill>
                </a:uFill>
                <a:latin typeface="Calibri"/>
              </a:rPr>
              <a:t>imfilter</a:t>
            </a:r>
            <a:r>
              <a:rPr lang="en-US" sz="2800" spc="-1" strike="noStrike">
                <a:solidFill>
                  <a:srgbClr val="000000"/>
                </a:solidFill>
                <a:uFill>
                  <a:solidFill>
                    <a:srgbClr val="ffffff"/>
                  </a:solidFill>
                </a:uFill>
                <a:latin typeface="Calibri"/>
              </a:rPr>
              <a:t>, with the following syntax:</a:t>
            </a:r>
            <a:endParaRPr/>
          </a:p>
          <a:p>
            <a:pPr marL="457200" indent="-456840" algn="just">
              <a:lnSpc>
                <a:spcPct val="100000"/>
              </a:lnSpc>
              <a:buClr>
                <a:srgbClr val="0000ff"/>
              </a:buClr>
              <a:buFont typeface="Arial"/>
              <a:buChar char="•"/>
            </a:pPr>
            <a:r>
              <a:rPr lang="en-US" sz="2000" spc="-1" strike="noStrike">
                <a:solidFill>
                  <a:srgbClr val="0000ff"/>
                </a:solidFill>
                <a:uFill>
                  <a:solidFill>
                    <a:srgbClr val="ffffff"/>
                  </a:solidFill>
                </a:uFill>
                <a:latin typeface="Calibri"/>
              </a:rPr>
              <a:t>g = imfilter (f, w, filtering_mode, boundary_option, size_option);</a:t>
            </a:r>
            <a:endParaRPr/>
          </a:p>
          <a:p>
            <a:pPr marL="457200" indent="-456840" algn="just">
              <a:lnSpc>
                <a:spcPct val="100000"/>
              </a:lnSpc>
              <a:buFont typeface="Arial"/>
              <a:buChar char="•"/>
            </a:pPr>
            <a:r>
              <a:rPr lang="en-US" sz="2800" spc="-1" strike="noStrike">
                <a:solidFill>
                  <a:srgbClr val="000000"/>
                </a:solidFill>
                <a:uFill>
                  <a:solidFill>
                    <a:srgbClr val="ffffff"/>
                  </a:solidFill>
                </a:uFill>
                <a:latin typeface="Calibri"/>
              </a:rPr>
              <a:t>This function filters the multidimensional array f (image) with the multidimensional filter w (filter mask). The result g (filtered image) has the same size and class as f.</a:t>
            </a:r>
            <a:endParaRPr/>
          </a:p>
          <a:p>
            <a:pPr marL="457200" indent="-456840" algn="just">
              <a:lnSpc>
                <a:spcPct val="100000"/>
              </a:lnSpc>
              <a:buClr>
                <a:srgbClr val="0000ff"/>
              </a:buClr>
              <a:buFont typeface="Arial"/>
              <a:buChar char="•"/>
            </a:pPr>
            <a:r>
              <a:rPr lang="en-US" sz="2800" spc="-1" strike="noStrike">
                <a:solidFill>
                  <a:srgbClr val="0000ff"/>
                </a:solidFill>
                <a:uFill>
                  <a:solidFill>
                    <a:srgbClr val="ffffff"/>
                  </a:solidFill>
                </a:uFill>
                <a:latin typeface="Calibri"/>
              </a:rPr>
              <a:t>Each element of the output g is computed using double-precision floating point.</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 Simple Operations</a:t>
            </a:r>
            <a:endParaRPr/>
          </a:p>
        </p:txBody>
      </p:sp>
      <p:sp>
        <p:nvSpPr>
          <p:cNvPr id="8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sp>
        <p:nvSpPr>
          <p:cNvPr id="89" name="CustomShape 3"/>
          <p:cNvSpPr/>
          <p:nvPr/>
        </p:nvSpPr>
        <p:spPr>
          <a:xfrm>
            <a:off x="533520" y="1295280"/>
            <a:ext cx="8152920" cy="3076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Calibri"/>
                <a:ea typeface="ＭＳ Ｐゴシック"/>
              </a:rPr>
              <a:t>Simple neighbourhood operations example:</a:t>
            </a:r>
            <a:endParaRPr/>
          </a:p>
          <a:p>
            <a:pPr marL="457200">
              <a:lnSpc>
                <a:spcPct val="100000"/>
              </a:lnSpc>
            </a:pPr>
            <a:endParaRPr/>
          </a:p>
          <a:p>
            <a:pPr marL="457200">
              <a:lnSpc>
                <a:spcPct val="100000"/>
              </a:lnSpc>
            </a:pPr>
            <a:r>
              <a:rPr b="1" lang="en-US" sz="2800" spc="-1" strike="noStrike">
                <a:solidFill>
                  <a:srgbClr val="000000"/>
                </a:solidFill>
                <a:uFill>
                  <a:solidFill>
                    <a:srgbClr val="ffffff"/>
                  </a:solidFill>
                </a:uFill>
                <a:latin typeface="Calibri"/>
                <a:ea typeface="ＭＳ Ｐゴシック"/>
              </a:rPr>
              <a:t>Min:</a:t>
            </a:r>
            <a:r>
              <a:rPr lang="en-US" sz="2800" spc="-1" strike="noStrike">
                <a:solidFill>
                  <a:srgbClr val="000000"/>
                </a:solidFill>
                <a:uFill>
                  <a:solidFill>
                    <a:srgbClr val="ffffff"/>
                  </a:solidFill>
                </a:uFill>
                <a:latin typeface="Calibri"/>
                <a:ea typeface="ＭＳ Ｐゴシック"/>
              </a:rPr>
              <a:t> Set the pixel value to the minimum in the neighbourhood</a:t>
            </a:r>
            <a:endParaRPr/>
          </a:p>
          <a:p>
            <a:pPr marL="457200">
              <a:lnSpc>
                <a:spcPct val="100000"/>
              </a:lnSpc>
            </a:pPr>
            <a:endParaRPr/>
          </a:p>
          <a:p>
            <a:pPr marL="457200">
              <a:lnSpc>
                <a:spcPct val="100000"/>
              </a:lnSpc>
            </a:pPr>
            <a:r>
              <a:rPr b="1" lang="en-US" sz="2800" spc="-1" strike="noStrike">
                <a:solidFill>
                  <a:srgbClr val="000000"/>
                </a:solidFill>
                <a:uFill>
                  <a:solidFill>
                    <a:srgbClr val="ffffff"/>
                  </a:solidFill>
                </a:uFill>
                <a:latin typeface="Calibri"/>
                <a:ea typeface="ＭＳ Ｐゴシック"/>
              </a:rPr>
              <a:t>Max:</a:t>
            </a:r>
            <a:r>
              <a:rPr lang="en-US" sz="2800" spc="-1" strike="noStrike">
                <a:solidFill>
                  <a:srgbClr val="000000"/>
                </a:solidFill>
                <a:uFill>
                  <a:solidFill>
                    <a:srgbClr val="ffffff"/>
                  </a:solidFill>
                </a:uFill>
                <a:latin typeface="Calibri"/>
                <a:ea typeface="ＭＳ Ｐゴシック"/>
              </a:rPr>
              <a:t> Set the pixel value to the maximum in the neighbourhood</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7"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2800" spc="-1" strike="noStrike">
                <a:solidFill>
                  <a:srgbClr val="ff9900"/>
                </a:solidFill>
                <a:uFill>
                  <a:solidFill>
                    <a:srgbClr val="ffffff"/>
                  </a:solidFill>
                </a:uFill>
                <a:latin typeface="Calibri"/>
              </a:rPr>
              <a:t>Linear Spatial Filtering Implementation using MATLAB</a:t>
            </a:r>
            <a:endParaRPr/>
          </a:p>
        </p:txBody>
      </p:sp>
      <p:sp>
        <p:nvSpPr>
          <p:cNvPr id="1058"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algn="ctr">
              <a:lnSpc>
                <a:spcPct val="100000"/>
              </a:lnSpc>
            </a:pPr>
            <a:r>
              <a:rPr lang="en-US" sz="2800" spc="-1" strike="noStrike">
                <a:solidFill>
                  <a:srgbClr val="0000ff"/>
                </a:solidFill>
                <a:uFill>
                  <a:solidFill>
                    <a:srgbClr val="ffffff"/>
                  </a:solidFill>
                </a:uFill>
                <a:latin typeface="Calibri"/>
              </a:rPr>
              <a:t>g = imfilter (f, w, filtering_mode, </a:t>
            </a:r>
            <a:r>
              <a:rPr lang="en-US" sz="2800" spc="-1" strike="noStrike">
                <a:solidFill>
                  <a:srgbClr val="ff0000"/>
                </a:solidFill>
                <a:uFill>
                  <a:solidFill>
                    <a:srgbClr val="ffffff"/>
                  </a:solidFill>
                </a:uFill>
                <a:latin typeface="Calibri"/>
              </a:rPr>
              <a:t>boundary_option, </a:t>
            </a:r>
            <a:r>
              <a:rPr lang="en-US" sz="2800" spc="-1" strike="noStrike">
                <a:solidFill>
                  <a:srgbClr val="0000ff"/>
                </a:solidFill>
                <a:uFill>
                  <a:solidFill>
                    <a:srgbClr val="ffffff"/>
                  </a:solidFill>
                </a:uFill>
                <a:latin typeface="Calibri"/>
              </a:rPr>
              <a:t>size_option);</a:t>
            </a:r>
            <a:endParaRPr/>
          </a:p>
          <a:p>
            <a:pPr algn="just">
              <a:lnSpc>
                <a:spcPct val="100000"/>
              </a:lnSpc>
            </a:pPr>
            <a:endParaRPr/>
          </a:p>
          <a:p>
            <a:pPr algn="just">
              <a:lnSpc>
                <a:spcPct val="100000"/>
              </a:lnSpc>
            </a:pPr>
            <a:r>
              <a:rPr b="1" lang="en-US" sz="2800" spc="-1" strike="noStrike">
                <a:solidFill>
                  <a:srgbClr val="0000ff"/>
                </a:solidFill>
                <a:uFill>
                  <a:solidFill>
                    <a:srgbClr val="ffffff"/>
                  </a:solidFill>
                </a:uFill>
                <a:latin typeface="Calibri"/>
              </a:rPr>
              <a:t>Filtering_mode:</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Option</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Description</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Corr’</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imfilter performs multidimensional filtering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using correlation (default option)</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Conv’</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filtering is done using convolution</a:t>
            </a:r>
            <a:endParaRPr/>
          </a:p>
          <a:p>
            <a:pPr algn="just">
              <a:lnSpc>
                <a:spcPct val="100000"/>
              </a:lnSpc>
            </a:pPr>
            <a:endParaRPr/>
          </a:p>
          <a:p>
            <a:pPr algn="just">
              <a:lnSpc>
                <a:spcPct val="100000"/>
              </a:lnSpc>
            </a:pPr>
            <a:r>
              <a:rPr b="1" lang="en-US" sz="2800" spc="-1" strike="noStrike">
                <a:solidFill>
                  <a:srgbClr val="ff0000"/>
                </a:solidFill>
                <a:uFill>
                  <a:solidFill>
                    <a:srgbClr val="ffffff"/>
                  </a:solidFill>
                </a:uFill>
                <a:latin typeface="Calibri"/>
              </a:rPr>
              <a:t>Boundary_option:</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Option</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Description</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X</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input array values outside the bounds of the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array are implicitly assumed to have the value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x, when no boundary option is specified,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imfilter uses x = 0 (zero padding)</a:t>
            </a:r>
            <a:endParaRPr/>
          </a:p>
          <a:p>
            <a:pPr algn="just">
              <a:lnSpc>
                <a:spcPct val="100000"/>
              </a:lnSpc>
            </a:pPr>
            <a:r>
              <a:rPr b="1" lang="en-US" sz="2800" spc="-1" strike="noStrike">
                <a:solidFill>
                  <a:srgbClr val="0000ff"/>
                </a:solidFill>
                <a:uFill>
                  <a:solidFill>
                    <a:srgbClr val="ffffff"/>
                  </a:solidFill>
                </a:uFill>
                <a:latin typeface="Calibri"/>
              </a:rPr>
              <a:t>Size_options:</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Option</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Description</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Same’</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the output image is the same size as the input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image, this is the default</a:t>
            </a:r>
            <a:endParaRPr/>
          </a:p>
          <a:p>
            <a:pPr algn="just">
              <a:lnSpc>
                <a:spcPct val="100000"/>
              </a:lnSpc>
            </a:pPr>
            <a:endParaRPr/>
          </a:p>
          <a:p>
            <a:pPr algn="just">
              <a:lnSpc>
                <a:spcPct val="100000"/>
              </a:lnSpc>
            </a:pP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a:t>
            </a:r>
            <a:r>
              <a:rPr lang="en-US" sz="2800" spc="-1" strike="noStrike">
                <a:solidFill>
                  <a:srgbClr val="000000"/>
                </a:solidFill>
                <a:uFill>
                  <a:solidFill>
                    <a:srgbClr val="ffffff"/>
                  </a:solidFill>
                </a:uFill>
                <a:latin typeface="Calibri"/>
              </a:rPr>
              <a:t>full’</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the output image is the full filtered result.</a:t>
            </a:r>
            <a:endParaRPr/>
          </a:p>
          <a:p>
            <a:pPr algn="just">
              <a:lnSpc>
                <a:spcPct val="100000"/>
              </a:lnSpc>
            </a:pPr>
            <a:endParaRPr/>
          </a:p>
          <a:p>
            <a:pPr algn="just">
              <a:lnSpc>
                <a:spcPct val="100000"/>
              </a:lnSpc>
            </a:pP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9" name="TextShape 1"/>
          <p:cNvSpPr txBox="1"/>
          <p:nvPr/>
        </p:nvSpPr>
        <p:spPr>
          <a:xfrm>
            <a:off x="457200" y="3124080"/>
            <a:ext cx="8229240" cy="791640"/>
          </a:xfrm>
          <a:prstGeom prst="rect">
            <a:avLst/>
          </a:prstGeom>
          <a:noFill/>
          <a:ln w="57240">
            <a:solidFill>
              <a:srgbClr val="92d050"/>
            </a:solidFill>
            <a:round/>
          </a:ln>
        </p:spPr>
        <p:txBody>
          <a:bodyPr anchor="ctr"/>
          <a:p>
            <a:pPr algn="ctr">
              <a:lnSpc>
                <a:spcPct val="100000"/>
              </a:lnSpc>
            </a:pPr>
            <a:r>
              <a:rPr b="1" lang="en-US" sz="4000" spc="-1" strike="noStrike">
                <a:solidFill>
                  <a:srgbClr val="ff9900"/>
                </a:solidFill>
                <a:uFill>
                  <a:solidFill>
                    <a:srgbClr val="ffffff"/>
                  </a:solidFill>
                </a:uFill>
                <a:latin typeface="Times New Roman"/>
              </a:rPr>
              <a:t>END</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a:t>
            </a:r>
            <a:endParaRPr/>
          </a:p>
        </p:txBody>
      </p:sp>
      <p:sp>
        <p:nvSpPr>
          <p:cNvPr id="91"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sp>
        <p:nvSpPr>
          <p:cNvPr id="92" name="CustomShape 3"/>
          <p:cNvSpPr/>
          <p:nvPr/>
        </p:nvSpPr>
        <p:spPr>
          <a:xfrm>
            <a:off x="3581280" y="37339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f(x-1,y-1)</a:t>
            </a:r>
            <a:endParaRPr/>
          </a:p>
        </p:txBody>
      </p:sp>
      <p:sp>
        <p:nvSpPr>
          <p:cNvPr id="93" name="CustomShape 4"/>
          <p:cNvSpPr/>
          <p:nvPr/>
        </p:nvSpPr>
        <p:spPr>
          <a:xfrm>
            <a:off x="4267080" y="37339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a:t>
            </a:r>
            <a:endParaRPr/>
          </a:p>
        </p:txBody>
      </p:sp>
      <p:sp>
        <p:nvSpPr>
          <p:cNvPr id="94" name="CustomShape 5"/>
          <p:cNvSpPr/>
          <p:nvPr/>
        </p:nvSpPr>
        <p:spPr>
          <a:xfrm>
            <a:off x="4952880" y="37339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f(x-1,y+1)</a:t>
            </a:r>
            <a:endParaRPr/>
          </a:p>
        </p:txBody>
      </p:sp>
      <p:sp>
        <p:nvSpPr>
          <p:cNvPr id="95" name="CustomShape 6"/>
          <p:cNvSpPr/>
          <p:nvPr/>
        </p:nvSpPr>
        <p:spPr>
          <a:xfrm>
            <a:off x="3581280" y="44197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f(x,y-1)</a:t>
            </a:r>
            <a:endParaRPr/>
          </a:p>
        </p:txBody>
      </p:sp>
      <p:sp>
        <p:nvSpPr>
          <p:cNvPr id="96" name="CustomShape 7"/>
          <p:cNvSpPr/>
          <p:nvPr/>
        </p:nvSpPr>
        <p:spPr>
          <a:xfrm>
            <a:off x="4267080" y="44197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f(x,y)</a:t>
            </a:r>
            <a:endParaRPr/>
          </a:p>
        </p:txBody>
      </p:sp>
      <p:sp>
        <p:nvSpPr>
          <p:cNvPr id="97" name="CustomShape 8"/>
          <p:cNvSpPr/>
          <p:nvPr/>
        </p:nvSpPr>
        <p:spPr>
          <a:xfrm>
            <a:off x="4952880" y="44197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f(x,y+1)</a:t>
            </a:r>
            <a:endParaRPr/>
          </a:p>
        </p:txBody>
      </p:sp>
      <p:sp>
        <p:nvSpPr>
          <p:cNvPr id="98" name="CustomShape 9"/>
          <p:cNvSpPr/>
          <p:nvPr/>
        </p:nvSpPr>
        <p:spPr>
          <a:xfrm>
            <a:off x="3581280" y="51055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f(x+1,y-1)</a:t>
            </a:r>
            <a:endParaRPr/>
          </a:p>
        </p:txBody>
      </p:sp>
      <p:sp>
        <p:nvSpPr>
          <p:cNvPr id="99" name="CustomShape 10"/>
          <p:cNvSpPr/>
          <p:nvPr/>
        </p:nvSpPr>
        <p:spPr>
          <a:xfrm>
            <a:off x="4267080" y="51055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a:t>
            </a:r>
            <a:endParaRPr/>
          </a:p>
        </p:txBody>
      </p:sp>
      <p:sp>
        <p:nvSpPr>
          <p:cNvPr id="100" name="CustomShape 11"/>
          <p:cNvSpPr/>
          <p:nvPr/>
        </p:nvSpPr>
        <p:spPr>
          <a:xfrm>
            <a:off x="4952880" y="5105520"/>
            <a:ext cx="685440" cy="685440"/>
          </a:xfrm>
          <a:prstGeom prst="rect">
            <a:avLst/>
          </a:prstGeom>
          <a:solidFill>
            <a:schemeClr val="bg1">
              <a:alpha val="50000"/>
            </a:scheme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endParaRPr/>
          </a:p>
          <a:p>
            <a:pPr algn="ctr">
              <a:lnSpc>
                <a:spcPct val="100000"/>
              </a:lnSpc>
            </a:pPr>
            <a:r>
              <a:rPr lang="en-US" sz="1800" spc="-1" strike="noStrike">
                <a:solidFill>
                  <a:srgbClr val="000000"/>
                </a:solidFill>
                <a:uFill>
                  <a:solidFill>
                    <a:srgbClr val="ffffff"/>
                  </a:solidFill>
                </a:uFill>
                <a:latin typeface="Angsana New"/>
              </a:rPr>
              <a:t>f(x+1,y+1)</a:t>
            </a:r>
            <a:endParaRPr/>
          </a:p>
        </p:txBody>
      </p:sp>
      <p:sp>
        <p:nvSpPr>
          <p:cNvPr id="101" name="CustomShape 12"/>
          <p:cNvSpPr/>
          <p:nvPr/>
        </p:nvSpPr>
        <p:spPr>
          <a:xfrm>
            <a:off x="3581280" y="30481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2" name="CustomShape 13"/>
          <p:cNvSpPr/>
          <p:nvPr/>
        </p:nvSpPr>
        <p:spPr>
          <a:xfrm>
            <a:off x="4267080" y="30481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3" name="CustomShape 14"/>
          <p:cNvSpPr/>
          <p:nvPr/>
        </p:nvSpPr>
        <p:spPr>
          <a:xfrm>
            <a:off x="4952880" y="30481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4" name="CustomShape 15"/>
          <p:cNvSpPr/>
          <p:nvPr/>
        </p:nvSpPr>
        <p:spPr>
          <a:xfrm>
            <a:off x="2895480" y="51055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5" name="CustomShape 16"/>
          <p:cNvSpPr/>
          <p:nvPr/>
        </p:nvSpPr>
        <p:spPr>
          <a:xfrm>
            <a:off x="2895480" y="44197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6" name="CustomShape 17"/>
          <p:cNvSpPr/>
          <p:nvPr/>
        </p:nvSpPr>
        <p:spPr>
          <a:xfrm>
            <a:off x="2895480" y="37339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7" name="CustomShape 18"/>
          <p:cNvSpPr/>
          <p:nvPr/>
        </p:nvSpPr>
        <p:spPr>
          <a:xfrm>
            <a:off x="3581280" y="57913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8" name="CustomShape 19"/>
          <p:cNvSpPr/>
          <p:nvPr/>
        </p:nvSpPr>
        <p:spPr>
          <a:xfrm>
            <a:off x="4267080" y="57913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09" name="CustomShape 20"/>
          <p:cNvSpPr/>
          <p:nvPr/>
        </p:nvSpPr>
        <p:spPr>
          <a:xfrm>
            <a:off x="5638680" y="51055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10" name="CustomShape 21"/>
          <p:cNvSpPr/>
          <p:nvPr/>
        </p:nvSpPr>
        <p:spPr>
          <a:xfrm>
            <a:off x="5638680" y="44197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11" name="CustomShape 22"/>
          <p:cNvSpPr/>
          <p:nvPr/>
        </p:nvSpPr>
        <p:spPr>
          <a:xfrm>
            <a:off x="5638680" y="37339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12" name="CustomShape 23"/>
          <p:cNvSpPr/>
          <p:nvPr/>
        </p:nvSpPr>
        <p:spPr>
          <a:xfrm>
            <a:off x="4952880" y="5791320"/>
            <a:ext cx="685440" cy="685440"/>
          </a:xfrm>
          <a:prstGeom prst="rect">
            <a:avLst/>
          </a:prstGeom>
          <a:solidFill>
            <a:schemeClr val="bg1">
              <a:alpha val="50000"/>
            </a:schemeClr>
          </a:solidFill>
          <a:ln w="9360">
            <a:solidFill>
              <a:schemeClr val="tx1"/>
            </a:solidFill>
            <a:miter/>
          </a:ln>
        </p:spPr>
        <p:style>
          <a:lnRef idx="0"/>
          <a:fillRef idx="0"/>
          <a:effectRef idx="0"/>
          <a:fontRef idx="minor"/>
        </p:style>
      </p:sp>
      <p:sp>
        <p:nvSpPr>
          <p:cNvPr id="113" name="CustomShape 24"/>
          <p:cNvSpPr/>
          <p:nvPr/>
        </p:nvSpPr>
        <p:spPr>
          <a:xfrm>
            <a:off x="3825360" y="2666880"/>
            <a:ext cx="1712880" cy="395280"/>
          </a:xfrm>
          <a:prstGeom prst="rect">
            <a:avLst/>
          </a:prstGeom>
          <a:noFill/>
          <a:ln w="9360">
            <a:noFill/>
          </a:ln>
        </p:spPr>
        <p:style>
          <a:lnRef idx="0"/>
          <a:fillRef idx="0"/>
          <a:effectRef idx="0"/>
          <a:fontRef idx="minor"/>
        </p:style>
        <p:txBody>
          <a:bodyPr wrap="none" lIns="90000" rIns="90000" tIns="45000" bIns="45000"/>
          <a:p>
            <a:pPr>
              <a:lnSpc>
                <a:spcPct val="100000"/>
              </a:lnSpc>
            </a:pPr>
            <a:r>
              <a:rPr lang="en-US" sz="2000" spc="-1" strike="noStrike">
                <a:solidFill>
                  <a:srgbClr val="000000"/>
                </a:solidFill>
                <a:uFill>
                  <a:solidFill>
                    <a:srgbClr val="ffffff"/>
                  </a:solidFill>
                </a:uFill>
                <a:latin typeface="Calibri"/>
              </a:rPr>
              <a:t>Pixels of image</a:t>
            </a:r>
            <a:endParaRPr/>
          </a:p>
        </p:txBody>
      </p:sp>
      <p:sp>
        <p:nvSpPr>
          <p:cNvPr id="114" name="CustomShape 25"/>
          <p:cNvSpPr/>
          <p:nvPr/>
        </p:nvSpPr>
        <p:spPr>
          <a:xfrm>
            <a:off x="3581280" y="37339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15" name="CustomShape 26"/>
          <p:cNvSpPr/>
          <p:nvPr/>
        </p:nvSpPr>
        <p:spPr>
          <a:xfrm>
            <a:off x="4267080" y="37339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w(-1,0)</a:t>
            </a:r>
            <a:endParaRPr/>
          </a:p>
          <a:p>
            <a:pPr algn="ctr">
              <a:lnSpc>
                <a:spcPct val="100000"/>
              </a:lnSpc>
            </a:pPr>
            <a:endParaRPr/>
          </a:p>
        </p:txBody>
      </p:sp>
      <p:sp>
        <p:nvSpPr>
          <p:cNvPr id="116" name="CustomShape 27"/>
          <p:cNvSpPr/>
          <p:nvPr/>
        </p:nvSpPr>
        <p:spPr>
          <a:xfrm>
            <a:off x="4952880" y="37339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17" name="CustomShape 28"/>
          <p:cNvSpPr/>
          <p:nvPr/>
        </p:nvSpPr>
        <p:spPr>
          <a:xfrm>
            <a:off x="3581280" y="44197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w(0,-1)</a:t>
            </a:r>
            <a:endParaRPr/>
          </a:p>
          <a:p>
            <a:pPr algn="ctr">
              <a:lnSpc>
                <a:spcPct val="100000"/>
              </a:lnSpc>
            </a:pPr>
            <a:endParaRPr/>
          </a:p>
        </p:txBody>
      </p:sp>
      <p:sp>
        <p:nvSpPr>
          <p:cNvPr id="118" name="CustomShape 29"/>
          <p:cNvSpPr/>
          <p:nvPr/>
        </p:nvSpPr>
        <p:spPr>
          <a:xfrm>
            <a:off x="4267080" y="44197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w(0,0)</a:t>
            </a:r>
            <a:endParaRPr/>
          </a:p>
          <a:p>
            <a:pPr algn="ctr">
              <a:lnSpc>
                <a:spcPct val="100000"/>
              </a:lnSpc>
            </a:pPr>
            <a:endParaRPr/>
          </a:p>
        </p:txBody>
      </p:sp>
      <p:sp>
        <p:nvSpPr>
          <p:cNvPr id="119" name="CustomShape 30"/>
          <p:cNvSpPr/>
          <p:nvPr/>
        </p:nvSpPr>
        <p:spPr>
          <a:xfrm>
            <a:off x="4952880" y="44197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w(0,1)</a:t>
            </a:r>
            <a:endParaRPr/>
          </a:p>
          <a:p>
            <a:pPr algn="ctr">
              <a:lnSpc>
                <a:spcPct val="100000"/>
              </a:lnSpc>
            </a:pPr>
            <a:endParaRPr/>
          </a:p>
        </p:txBody>
      </p:sp>
      <p:sp>
        <p:nvSpPr>
          <p:cNvPr id="120" name="CustomShape 31"/>
          <p:cNvSpPr/>
          <p:nvPr/>
        </p:nvSpPr>
        <p:spPr>
          <a:xfrm>
            <a:off x="3581280" y="5105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21" name="CustomShape 32"/>
          <p:cNvSpPr/>
          <p:nvPr/>
        </p:nvSpPr>
        <p:spPr>
          <a:xfrm>
            <a:off x="4267080" y="5105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w(1,0)</a:t>
            </a:r>
            <a:endParaRPr/>
          </a:p>
          <a:p>
            <a:pPr algn="ctr">
              <a:lnSpc>
                <a:spcPct val="100000"/>
              </a:lnSpc>
            </a:pPr>
            <a:endParaRPr/>
          </a:p>
        </p:txBody>
      </p:sp>
      <p:sp>
        <p:nvSpPr>
          <p:cNvPr id="122" name="CustomShape 33"/>
          <p:cNvSpPr/>
          <p:nvPr/>
        </p:nvSpPr>
        <p:spPr>
          <a:xfrm>
            <a:off x="4952880" y="510552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23" name="CustomShape 34"/>
          <p:cNvSpPr/>
          <p:nvPr/>
        </p:nvSpPr>
        <p:spPr>
          <a:xfrm>
            <a:off x="685800" y="41148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24" name="CustomShape 35"/>
          <p:cNvSpPr/>
          <p:nvPr/>
        </p:nvSpPr>
        <p:spPr>
          <a:xfrm>
            <a:off x="1371600" y="41148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w(-1,0)</a:t>
            </a:r>
            <a:endParaRPr/>
          </a:p>
          <a:p>
            <a:pPr algn="ctr">
              <a:lnSpc>
                <a:spcPct val="100000"/>
              </a:lnSpc>
            </a:pPr>
            <a:endParaRPr/>
          </a:p>
        </p:txBody>
      </p:sp>
      <p:sp>
        <p:nvSpPr>
          <p:cNvPr id="125" name="CustomShape 36"/>
          <p:cNvSpPr/>
          <p:nvPr/>
        </p:nvSpPr>
        <p:spPr>
          <a:xfrm>
            <a:off x="2057400" y="41148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26" name="CustomShape 37"/>
          <p:cNvSpPr/>
          <p:nvPr/>
        </p:nvSpPr>
        <p:spPr>
          <a:xfrm>
            <a:off x="685800" y="48006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w(0,-1)</a:t>
            </a:r>
            <a:endParaRPr/>
          </a:p>
          <a:p>
            <a:pPr algn="ctr">
              <a:lnSpc>
                <a:spcPct val="100000"/>
              </a:lnSpc>
            </a:pPr>
            <a:endParaRPr/>
          </a:p>
        </p:txBody>
      </p:sp>
      <p:sp>
        <p:nvSpPr>
          <p:cNvPr id="127" name="CustomShape 38"/>
          <p:cNvSpPr/>
          <p:nvPr/>
        </p:nvSpPr>
        <p:spPr>
          <a:xfrm>
            <a:off x="1371600" y="48006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w(0,0)</a:t>
            </a:r>
            <a:endParaRPr/>
          </a:p>
          <a:p>
            <a:pPr algn="ctr">
              <a:lnSpc>
                <a:spcPct val="100000"/>
              </a:lnSpc>
            </a:pPr>
            <a:endParaRPr/>
          </a:p>
        </p:txBody>
      </p:sp>
      <p:sp>
        <p:nvSpPr>
          <p:cNvPr id="128" name="CustomShape 39"/>
          <p:cNvSpPr/>
          <p:nvPr/>
        </p:nvSpPr>
        <p:spPr>
          <a:xfrm>
            <a:off x="2057400" y="48006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w(0,1)</a:t>
            </a:r>
            <a:endParaRPr/>
          </a:p>
          <a:p>
            <a:pPr algn="ctr">
              <a:lnSpc>
                <a:spcPct val="100000"/>
              </a:lnSpc>
            </a:pPr>
            <a:endParaRPr/>
          </a:p>
        </p:txBody>
      </p:sp>
      <p:sp>
        <p:nvSpPr>
          <p:cNvPr id="129" name="CustomShape 40"/>
          <p:cNvSpPr/>
          <p:nvPr/>
        </p:nvSpPr>
        <p:spPr>
          <a:xfrm>
            <a:off x="685800" y="54864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30" name="CustomShape 41"/>
          <p:cNvSpPr/>
          <p:nvPr/>
        </p:nvSpPr>
        <p:spPr>
          <a:xfrm>
            <a:off x="1371600" y="54864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w(1,0)</a:t>
            </a:r>
            <a:endParaRPr/>
          </a:p>
          <a:p>
            <a:pPr algn="ctr">
              <a:lnSpc>
                <a:spcPct val="100000"/>
              </a:lnSpc>
            </a:pPr>
            <a:endParaRPr/>
          </a:p>
        </p:txBody>
      </p:sp>
      <p:sp>
        <p:nvSpPr>
          <p:cNvPr id="131" name="CustomShape 42"/>
          <p:cNvSpPr/>
          <p:nvPr/>
        </p:nvSpPr>
        <p:spPr>
          <a:xfrm>
            <a:off x="2057400" y="5486400"/>
            <a:ext cx="685440" cy="685440"/>
          </a:xfrm>
          <a:prstGeom prst="rect">
            <a:avLst/>
          </a:prstGeom>
          <a:solidFill>
            <a:srgbClr val="ffff66">
              <a:alpha val="50000"/>
            </a:srgbClr>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lang="en-US" sz="1400" spc="-1" strike="noStrike">
                <a:solidFill>
                  <a:srgbClr val="000000"/>
                </a:solidFill>
                <a:uFill>
                  <a:solidFill>
                    <a:srgbClr val="ffffff"/>
                  </a:solidFill>
                </a:uFill>
                <a:latin typeface="Calibri"/>
              </a:rPr>
              <a:t>w(1,1)</a:t>
            </a:r>
            <a:endParaRPr/>
          </a:p>
          <a:p>
            <a:pPr algn="ctr">
              <a:lnSpc>
                <a:spcPct val="100000"/>
              </a:lnSpc>
            </a:pPr>
            <a:endParaRPr/>
          </a:p>
        </p:txBody>
      </p:sp>
      <p:sp>
        <p:nvSpPr>
          <p:cNvPr id="132" name="CustomShape 43"/>
          <p:cNvSpPr/>
          <p:nvPr/>
        </p:nvSpPr>
        <p:spPr>
          <a:xfrm>
            <a:off x="457200" y="1219320"/>
            <a:ext cx="8000640" cy="63900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The result is the sum of products of the mask coefficients with the corresponding pixels directly under the mask</a:t>
            </a:r>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2" presetSubtype="4">
                                  <p:stCondLst>
                                    <p:cond delay="0"/>
                                  </p:stCondLst>
                                  <p:childTnLst>
                                    <p:set>
                                      <p:cBhvr>
                                        <p:cTn id="16" dur="1" fill="hold">
                                          <p:stCondLst>
                                            <p:cond delay="0"/>
                                          </p:stCondLst>
                                        </p:cTn>
                                        <p:tgtEl>
                                          <p:spTgt spid="-1"/>
                                        </p:tgtEl>
                                        <p:attrNameLst>
                                          <p:attrName>style.visibility</p:attrName>
                                        </p:attrNameLst>
                                      </p:cBhvr>
                                      <p:to>
                                        <p:strVal val="visible"/>
                                      </p:to>
                                    </p:set>
                                    <p:animEffect filter="slide(fromBottom)" transition="in">
                                      <p:cBhvr additive="repl">
                                        <p:cTn id="17" dur="500"/>
                                        <p:tgtEl>
                                          <p:spTgt spid="-1"/>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
                                  <p:stCondLst>
                                    <p:cond delay="0"/>
                                  </p:stCondLst>
                                  <p:childTnLst>
                                    <p:set>
                                      <p:cBhvr>
                                        <p:cTn id="21" dur="1" fill="hold">
                                          <p:stCondLst>
                                            <p:cond delay="499"/>
                                          </p:stCondLst>
                                        </p:cTn>
                                        <p:tgtEl>
                                          <p:spTgt spid="-1"/>
                                        </p:tgtEl>
                                        <p:attrNameLst>
                                          <p:attrName>style.visibility</p:attrName>
                                        </p:attrNameLst>
                                      </p:cBhvr>
                                      <p:to>
                                        <p:strVal val="visible"/>
                                      </p:to>
                                    </p:set>
                                    <p:set>
                                      <p:cBhvr>
                                        <p:cTn id="22" dur="1" fill="hold"/>
                                        <p:tgtEl>
                                          <p:spTgt spid="-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FILTERING</a:t>
            </a:r>
            <a:endParaRPr/>
          </a:p>
        </p:txBody>
      </p:sp>
      <p:sp>
        <p:nvSpPr>
          <p:cNvPr id="134"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txBody>
          <a:bodyPr/>
          <a:p>
            <a:pPr marL="457200" indent="-456840">
              <a:lnSpc>
                <a:spcPct val="100000"/>
              </a:lnSpc>
              <a:buFont typeface="Arial"/>
              <a:buChar char="•"/>
            </a:pPr>
            <a:r>
              <a:rPr lang="en-US" sz="3200" spc="-1" strike="noStrike">
                <a:solidFill>
                  <a:srgbClr val="000000"/>
                </a:solidFill>
                <a:uFill>
                  <a:solidFill>
                    <a:srgbClr val="ffffff"/>
                  </a:solidFill>
                </a:uFill>
                <a:latin typeface="Calibri"/>
              </a:rPr>
              <a:t>The </a:t>
            </a:r>
            <a:r>
              <a:rPr lang="en-US" sz="2800" spc="-1" strike="noStrike">
                <a:solidFill>
                  <a:srgbClr val="000000"/>
                </a:solidFill>
                <a:uFill>
                  <a:solidFill>
                    <a:srgbClr val="ffffff"/>
                  </a:solidFill>
                </a:uFill>
                <a:latin typeface="Calibri"/>
              </a:rPr>
              <a:t>coefficient w(0,0) coincides with image value f(x,y), indicating that the mask is centered at (x,y) when the computation of sum of products takes place.</a:t>
            </a:r>
            <a:endParaRPr/>
          </a:p>
          <a:p>
            <a:pPr marL="457200" indent="-456840">
              <a:lnSpc>
                <a:spcPct val="100000"/>
              </a:lnSpc>
              <a:buFont typeface="Arial"/>
              <a:buChar char="•"/>
            </a:pPr>
            <a:r>
              <a:rPr lang="en-US" sz="2800" spc="-1" strike="noStrike">
                <a:solidFill>
                  <a:srgbClr val="000000"/>
                </a:solidFill>
                <a:uFill>
                  <a:solidFill>
                    <a:srgbClr val="ffffff"/>
                  </a:solidFill>
                </a:uFill>
                <a:latin typeface="Calibri"/>
              </a:rPr>
              <a:t>For a mask of size </a:t>
            </a:r>
            <a:r>
              <a:rPr lang="en-US" sz="2800" spc="-1" strike="noStrike">
                <a:solidFill>
                  <a:srgbClr val="0000ff"/>
                </a:solidFill>
                <a:uFill>
                  <a:solidFill>
                    <a:srgbClr val="ffffff"/>
                  </a:solidFill>
                </a:uFill>
                <a:latin typeface="Calibri"/>
              </a:rPr>
              <a:t>[m x n], </a:t>
            </a:r>
            <a:r>
              <a:rPr lang="en-US" sz="2800" spc="-1" strike="noStrike">
                <a:solidFill>
                  <a:srgbClr val="000000"/>
                </a:solidFill>
                <a:uFill>
                  <a:solidFill>
                    <a:srgbClr val="ffffff"/>
                  </a:solidFill>
                </a:uFill>
                <a:latin typeface="Calibri"/>
              </a:rPr>
              <a:t>we assume that </a:t>
            </a:r>
            <a:r>
              <a:rPr lang="en-US" sz="2800" spc="-1" strike="noStrike">
                <a:solidFill>
                  <a:srgbClr val="0000ff"/>
                </a:solidFill>
                <a:uFill>
                  <a:solidFill>
                    <a:srgbClr val="ffffff"/>
                  </a:solidFill>
                </a:uFill>
                <a:latin typeface="Calibri"/>
              </a:rPr>
              <a:t>m=2a+1</a:t>
            </a:r>
            <a:r>
              <a:rPr lang="en-US" sz="2800" spc="-1" strike="noStrike">
                <a:solidFill>
                  <a:srgbClr val="000000"/>
                </a:solidFill>
                <a:uFill>
                  <a:solidFill>
                    <a:srgbClr val="ffffff"/>
                  </a:solidFill>
                </a:uFill>
                <a:latin typeface="Calibri"/>
              </a:rPr>
              <a:t> and </a:t>
            </a:r>
            <a:r>
              <a:rPr lang="en-US" sz="2800" spc="-1" strike="noStrike">
                <a:solidFill>
                  <a:srgbClr val="0000ff"/>
                </a:solidFill>
                <a:uFill>
                  <a:solidFill>
                    <a:srgbClr val="ffffff"/>
                  </a:solidFill>
                </a:uFill>
                <a:latin typeface="Calibri"/>
              </a:rPr>
              <a:t>n=2b+1</a:t>
            </a:r>
            <a:r>
              <a:rPr lang="en-US" sz="2800" spc="-1" strike="noStrike">
                <a:solidFill>
                  <a:srgbClr val="000000"/>
                </a:solidFill>
                <a:uFill>
                  <a:solidFill>
                    <a:srgbClr val="ffffff"/>
                  </a:solidFill>
                </a:uFill>
                <a:latin typeface="Calibri"/>
              </a:rPr>
              <a:t>, where </a:t>
            </a:r>
            <a:r>
              <a:rPr lang="en-US" sz="2800" spc="-1" strike="noStrike">
                <a:solidFill>
                  <a:srgbClr val="0000ff"/>
                </a:solidFill>
                <a:uFill>
                  <a:solidFill>
                    <a:srgbClr val="ffffff"/>
                  </a:solidFill>
                </a:uFill>
                <a:latin typeface="Calibri"/>
              </a:rPr>
              <a:t>a</a:t>
            </a:r>
            <a:r>
              <a:rPr lang="en-US" sz="2800" spc="-1" strike="noStrike">
                <a:solidFill>
                  <a:srgbClr val="000000"/>
                </a:solidFill>
                <a:uFill>
                  <a:solidFill>
                    <a:srgbClr val="ffffff"/>
                  </a:solidFill>
                </a:uFill>
                <a:latin typeface="Calibri"/>
              </a:rPr>
              <a:t> and </a:t>
            </a:r>
            <a:r>
              <a:rPr lang="en-US" sz="2800" spc="-1" strike="noStrike">
                <a:solidFill>
                  <a:srgbClr val="0000ff"/>
                </a:solidFill>
                <a:uFill>
                  <a:solidFill>
                    <a:srgbClr val="ffffff"/>
                  </a:solidFill>
                </a:uFill>
                <a:latin typeface="Calibri"/>
              </a:rPr>
              <a:t>b</a:t>
            </a:r>
            <a:r>
              <a:rPr lang="en-US" sz="2800" spc="-1" strike="noStrike">
                <a:solidFill>
                  <a:srgbClr val="000000"/>
                </a:solidFill>
                <a:uFill>
                  <a:solidFill>
                    <a:srgbClr val="ffffff"/>
                  </a:solidFill>
                </a:uFill>
                <a:latin typeface="Calibri"/>
              </a:rPr>
              <a:t> are nonnegative integer. Then </a:t>
            </a:r>
            <a:r>
              <a:rPr lang="en-US" sz="2800" spc="-1" strike="noStrike">
                <a:solidFill>
                  <a:srgbClr val="0000ff"/>
                </a:solidFill>
                <a:uFill>
                  <a:solidFill>
                    <a:srgbClr val="ffffff"/>
                  </a:solidFill>
                </a:uFill>
                <a:latin typeface="Calibri"/>
              </a:rPr>
              <a:t>m</a:t>
            </a:r>
            <a:r>
              <a:rPr lang="en-US" sz="2800" spc="-1" strike="noStrike">
                <a:solidFill>
                  <a:srgbClr val="000000"/>
                </a:solidFill>
                <a:uFill>
                  <a:solidFill>
                    <a:srgbClr val="ffffff"/>
                  </a:solidFill>
                </a:uFill>
                <a:latin typeface="Calibri"/>
              </a:rPr>
              <a:t> and </a:t>
            </a:r>
            <a:r>
              <a:rPr lang="en-US" sz="2800" spc="-1" strike="noStrike">
                <a:solidFill>
                  <a:srgbClr val="0000ff"/>
                </a:solidFill>
                <a:uFill>
                  <a:solidFill>
                    <a:srgbClr val="ffffff"/>
                  </a:solidFill>
                </a:uFill>
                <a:latin typeface="Calibri"/>
              </a:rPr>
              <a:t>n</a:t>
            </a:r>
            <a:r>
              <a:rPr lang="en-US" sz="2800" spc="-1" strike="noStrike">
                <a:solidFill>
                  <a:srgbClr val="000000"/>
                </a:solidFill>
                <a:uFill>
                  <a:solidFill>
                    <a:srgbClr val="ffffff"/>
                  </a:solidFill>
                </a:uFill>
                <a:latin typeface="Calibri"/>
              </a:rPr>
              <a:t> are odd</a:t>
            </a:r>
            <a:r>
              <a:rPr lang="en-US" sz="3200" spc="-1" strike="noStrike">
                <a:solidFill>
                  <a:srgbClr val="000000"/>
                </a:solidFill>
                <a:uFill>
                  <a:solidFill>
                    <a:srgbClr val="ffffff"/>
                  </a:solidFill>
                </a:uFill>
                <a:latin typeface="Calibri"/>
              </a:rPr>
              <a:t>.</a:t>
            </a:r>
            <a:endParaRPr/>
          </a:p>
          <a:p>
            <a:pPr>
              <a:lnSpc>
                <a:spcPct val="9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FILTERS</a:t>
            </a:r>
            <a:endParaRPr/>
          </a:p>
        </p:txBody>
      </p:sp>
      <p:sp>
        <p:nvSpPr>
          <p:cNvPr id="136"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37" name="Picture 2" descr=""/>
          <p:cNvPicPr/>
          <p:nvPr/>
        </p:nvPicPr>
        <p:blipFill>
          <a:blip r:embed="rId1"/>
          <a:stretch/>
        </p:blipFill>
        <p:spPr>
          <a:xfrm>
            <a:off x="1117440" y="1511280"/>
            <a:ext cx="7187760" cy="4660560"/>
          </a:xfrm>
          <a:prstGeom prst="rect">
            <a:avLst/>
          </a:prstGeom>
          <a:ln w="9360">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50920"/>
            <a:ext cx="8229240" cy="791640"/>
          </a:xfrm>
          <a:prstGeom prst="rect">
            <a:avLst/>
          </a:prstGeom>
          <a:noFill/>
          <a:ln w="57240">
            <a:solidFill>
              <a:srgbClr val="92d050"/>
            </a:solidFill>
            <a:round/>
          </a:ln>
        </p:spPr>
        <p:txBody>
          <a:bodyPr anchor="ctr"/>
          <a:p>
            <a:pPr algn="ctr">
              <a:lnSpc>
                <a:spcPct val="100000"/>
              </a:lnSpc>
            </a:pPr>
            <a:r>
              <a:rPr b="1" lang="en-US" sz="4400" spc="-1" strike="noStrike">
                <a:solidFill>
                  <a:srgbClr val="ff9900"/>
                </a:solidFill>
                <a:uFill>
                  <a:solidFill>
                    <a:srgbClr val="ffffff"/>
                  </a:solidFill>
                </a:uFill>
                <a:latin typeface="Calibri"/>
              </a:rPr>
              <a:t>SPATIAL FILTERS</a:t>
            </a:r>
            <a:endParaRPr/>
          </a:p>
        </p:txBody>
      </p:sp>
      <p:sp>
        <p:nvSpPr>
          <p:cNvPr id="139" name="CustomShape 2"/>
          <p:cNvSpPr/>
          <p:nvPr/>
        </p:nvSpPr>
        <p:spPr>
          <a:xfrm>
            <a:off x="457200" y="1219320"/>
            <a:ext cx="8229240" cy="5333760"/>
          </a:xfrm>
          <a:prstGeom prst="rect">
            <a:avLst/>
          </a:prstGeom>
          <a:noFill/>
          <a:ln w="57240">
            <a:solidFill>
              <a:srgbClr val="00b050"/>
            </a:solidFill>
            <a:round/>
          </a:ln>
        </p:spPr>
        <p:style>
          <a:lnRef idx="0"/>
          <a:fillRef idx="0"/>
          <a:effectRef idx="0"/>
          <a:fontRef idx="minor"/>
        </p:style>
      </p:sp>
      <p:pic>
        <p:nvPicPr>
          <p:cNvPr id="140" name="Picture 3" descr=""/>
          <p:cNvPicPr/>
          <p:nvPr/>
        </p:nvPicPr>
        <p:blipFill>
          <a:blip r:embed="rId1"/>
          <a:stretch/>
        </p:blipFill>
        <p:spPr>
          <a:xfrm>
            <a:off x="1066680" y="1523880"/>
            <a:ext cx="7175160" cy="4768560"/>
          </a:xfrm>
          <a:prstGeom prst="rect">
            <a:avLst/>
          </a:prstGeom>
          <a:ln w="9360">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5053</TotalTime>
  <Application>LibreOffice/5.0.0.5$Windows_x86 LibreOffice_project/1b1a90865e348b492231e1c451437d7a15bb262b</Application>
  <Paragraphs>542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RAMREDDY</dc:creator>
  <dc:language>en-US</dc:language>
  <dcterms:modified xsi:type="dcterms:W3CDTF">2017-08-05T12:25:05Z</dcterms:modified>
  <cp:revision>331</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51</vt:i4>
  </property>
</Properties>
</file>