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1"/>
  </p:notesMasterIdLst>
  <p:sldIdLst>
    <p:sldId id="256" r:id="rId2"/>
    <p:sldId id="343" r:id="rId3"/>
    <p:sldId id="402" r:id="rId4"/>
    <p:sldId id="391" r:id="rId5"/>
    <p:sldId id="261" r:id="rId6"/>
    <p:sldId id="401" r:id="rId7"/>
    <p:sldId id="404" r:id="rId8"/>
    <p:sldId id="403" r:id="rId9"/>
    <p:sldId id="369"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96C3790-E738-4DD6-A925-49D364A49C6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4046538"/>
            <a:chOff x="0" y="1536"/>
            <a:chExt cx="5760" cy="2549"/>
          </a:xfrm>
        </p:grpSpPr>
        <p:sp>
          <p:nvSpPr>
            <p:cNvPr id="5"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w="9525">
              <a:noFill/>
              <a:round/>
              <a:headEnd/>
              <a:tailEnd/>
            </a:ln>
            <a:effectLst/>
          </p:spPr>
          <p:txBody>
            <a:bodyPr/>
            <a:lstStyle/>
            <a:p>
              <a:endParaRPr lang="en-US"/>
            </a:p>
          </p:txBody>
        </p:sp>
        <p:sp>
          <p:nvSpPr>
            <p:cNvPr id="7"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9525">
              <a:noFill/>
              <a:round/>
              <a:headEnd/>
              <a:tailEnd/>
            </a:ln>
          </p:spPr>
          <p:txBody>
            <a:bodyPr/>
            <a:lstStyle/>
            <a:p>
              <a:endParaRPr lang="en-US"/>
            </a:p>
          </p:txBody>
        </p:sp>
        <p:sp>
          <p:nvSpPr>
            <p:cNvPr id="8"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9" name="Freeform 7"/>
            <p:cNvSpPr>
              <a:spLocks/>
            </p:cNvSpPr>
            <p:nvPr userDrawn="1"/>
          </p:nvSpPr>
          <p:spPr bwMode="hidden">
            <a:xfrm>
              <a:off x="3599" y="2477"/>
              <a:ext cx="186" cy="120"/>
            </a:xfrm>
            <a:custGeom>
              <a:avLst/>
              <a:gdLst>
                <a:gd name="T0" fmla="*/ 186 w 185"/>
                <a:gd name="T1" fmla="*/ 0 h 120"/>
                <a:gd name="T2" fmla="*/ 186 w 185"/>
                <a:gd name="T3" fmla="*/ 6 h 120"/>
                <a:gd name="T4" fmla="*/ 186 w 185"/>
                <a:gd name="T5" fmla="*/ 18 h 120"/>
                <a:gd name="T6" fmla="*/ 186 w 185"/>
                <a:gd name="T7" fmla="*/ 36 h 120"/>
                <a:gd name="T8" fmla="*/ 180 w 185"/>
                <a:gd name="T9" fmla="*/ 54 h 120"/>
                <a:gd name="T10" fmla="*/ 162 w 185"/>
                <a:gd name="T11" fmla="*/ 72 h 120"/>
                <a:gd name="T12" fmla="*/ 138 w 185"/>
                <a:gd name="T13" fmla="*/ 96 h 120"/>
                <a:gd name="T14" fmla="*/ 102 w 185"/>
                <a:gd name="T15" fmla="*/ 108 h 120"/>
                <a:gd name="T16" fmla="*/ 47 w 185"/>
                <a:gd name="T17" fmla="*/ 120 h 120"/>
                <a:gd name="T18" fmla="*/ 29 w 185"/>
                <a:gd name="T19" fmla="*/ 120 h 120"/>
                <a:gd name="T20" fmla="*/ 17 w 185"/>
                <a:gd name="T21" fmla="*/ 114 h 120"/>
                <a:gd name="T22" fmla="*/ 0 w 185"/>
                <a:gd name="T23" fmla="*/ 96 h 120"/>
                <a:gd name="T24" fmla="*/ 0 w 185"/>
                <a:gd name="T25" fmla="*/ 78 h 120"/>
                <a:gd name="T26" fmla="*/ 0 w 185"/>
                <a:gd name="T27" fmla="*/ 72 h 120"/>
                <a:gd name="T28" fmla="*/ 186 w 185"/>
                <a:gd name="T29" fmla="*/ 0 h 120"/>
                <a:gd name="T30" fmla="*/ 186 w 185"/>
                <a:gd name="T31" fmla="*/ 0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close/>
                </a:path>
              </a:pathLst>
            </a:custGeom>
            <a:solidFill>
              <a:schemeClr val="bg1"/>
            </a:solidFill>
            <a:ln w="9525">
              <a:noFill/>
              <a:round/>
              <a:headEnd/>
              <a:tailEnd/>
            </a:ln>
          </p:spPr>
          <p:txBody>
            <a:bodyPr/>
            <a:lstStyle/>
            <a:p>
              <a:endParaRPr lang="en-US"/>
            </a:p>
          </p:txBody>
        </p:sp>
        <p:sp>
          <p:nvSpPr>
            <p:cNvPr id="10" name="Freeform 8"/>
            <p:cNvSpPr>
              <a:spLocks/>
            </p:cNvSpPr>
            <p:nvPr userDrawn="1"/>
          </p:nvSpPr>
          <p:spPr bwMode="hidden">
            <a:xfrm>
              <a:off x="3779" y="2393"/>
              <a:ext cx="185" cy="120"/>
            </a:xfrm>
            <a:custGeom>
              <a:avLst/>
              <a:gdLst>
                <a:gd name="T0" fmla="*/ 185 w 185"/>
                <a:gd name="T1" fmla="*/ 0 h 120"/>
                <a:gd name="T2" fmla="*/ 185 w 185"/>
                <a:gd name="T3" fmla="*/ 6 h 120"/>
                <a:gd name="T4" fmla="*/ 179 w 185"/>
                <a:gd name="T5" fmla="*/ 24 h 120"/>
                <a:gd name="T6" fmla="*/ 167 w 185"/>
                <a:gd name="T7" fmla="*/ 42 h 120"/>
                <a:gd name="T8" fmla="*/ 149 w 185"/>
                <a:gd name="T9" fmla="*/ 66 h 120"/>
                <a:gd name="T10" fmla="*/ 131 w 185"/>
                <a:gd name="T11" fmla="*/ 90 h 120"/>
                <a:gd name="T12" fmla="*/ 102 w 185"/>
                <a:gd name="T13" fmla="*/ 108 h 120"/>
                <a:gd name="T14" fmla="*/ 66 w 185"/>
                <a:gd name="T15" fmla="*/ 120 h 120"/>
                <a:gd name="T16" fmla="*/ 18 w 185"/>
                <a:gd name="T17" fmla="*/ 120 h 120"/>
                <a:gd name="T18" fmla="*/ 0 w 185"/>
                <a:gd name="T19" fmla="*/ 60 h 120"/>
                <a:gd name="T20" fmla="*/ 185 w 185"/>
                <a:gd name="T21" fmla="*/ 0 h 120"/>
                <a:gd name="T22" fmla="*/ 185 w 185"/>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close/>
                </a:path>
              </a:pathLst>
            </a:custGeom>
            <a:solidFill>
              <a:schemeClr val="bg1"/>
            </a:solidFill>
            <a:ln w="9525">
              <a:noFill/>
              <a:round/>
              <a:headEnd/>
              <a:tailEnd/>
            </a:ln>
          </p:spPr>
          <p:txBody>
            <a:bodyPr/>
            <a:lstStyle/>
            <a:p>
              <a:endParaRPr lang="en-US"/>
            </a:p>
          </p:txBody>
        </p:sp>
        <p:sp>
          <p:nvSpPr>
            <p:cNvPr id="11" name="Freeform 9"/>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38 w 526"/>
                <a:gd name="T17" fmla="*/ 179 h 275"/>
                <a:gd name="T18" fmla="*/ 210 w 526"/>
                <a:gd name="T19" fmla="*/ 143 h 275"/>
                <a:gd name="T20" fmla="*/ 252 w 526"/>
                <a:gd name="T21" fmla="*/ 120 h 275"/>
                <a:gd name="T22" fmla="*/ 300 w 526"/>
                <a:gd name="T23" fmla="*/ 96 h 275"/>
                <a:gd name="T24" fmla="*/ 395 w 526"/>
                <a:gd name="T25" fmla="*/ 48 h 275"/>
                <a:gd name="T26" fmla="*/ 444 w 526"/>
                <a:gd name="T27" fmla="*/ 30 h 275"/>
                <a:gd name="T28" fmla="*/ 480 w 526"/>
                <a:gd name="T29" fmla="*/ 12 h 275"/>
                <a:gd name="T30" fmla="*/ 504 w 526"/>
                <a:gd name="T31" fmla="*/ 6 h 275"/>
                <a:gd name="T32" fmla="*/ 522 w 526"/>
                <a:gd name="T33" fmla="*/ 0 h 275"/>
                <a:gd name="T34" fmla="*/ 528 w 526"/>
                <a:gd name="T35" fmla="*/ 0 h 275"/>
                <a:gd name="T36" fmla="*/ 522 w 526"/>
                <a:gd name="T37" fmla="*/ 6 h 275"/>
                <a:gd name="T38" fmla="*/ 510 w 526"/>
                <a:gd name="T39" fmla="*/ 12 h 275"/>
                <a:gd name="T40" fmla="*/ 486 w 526"/>
                <a:gd name="T41" fmla="*/ 24 h 275"/>
                <a:gd name="T42" fmla="*/ 462 w 526"/>
                <a:gd name="T43" fmla="*/ 42 h 275"/>
                <a:gd name="T44" fmla="*/ 438 w 526"/>
                <a:gd name="T45" fmla="*/ 54 h 275"/>
                <a:gd name="T46" fmla="*/ 395 w 526"/>
                <a:gd name="T47" fmla="*/ 78 h 275"/>
                <a:gd name="T48" fmla="*/ 341 w 526"/>
                <a:gd name="T49" fmla="*/ 108 h 275"/>
                <a:gd name="T50" fmla="*/ 276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w="9525">
              <a:noFill/>
              <a:round/>
              <a:headEnd/>
              <a:tailEnd/>
            </a:ln>
          </p:spPr>
          <p:txBody>
            <a:bodyPr/>
            <a:lstStyle/>
            <a:p>
              <a:endParaRPr lang="en-US"/>
            </a:p>
          </p:txBody>
        </p:sp>
        <p:sp>
          <p:nvSpPr>
            <p:cNvPr id="12" name="Freeform 10"/>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21 w 718"/>
                <a:gd name="T17" fmla="*/ 228 h 306"/>
                <a:gd name="T18" fmla="*/ 127 w 718"/>
                <a:gd name="T19" fmla="*/ 228 h 306"/>
                <a:gd name="T20" fmla="*/ 145 w 718"/>
                <a:gd name="T21" fmla="*/ 222 h 306"/>
                <a:gd name="T22" fmla="*/ 169 w 718"/>
                <a:gd name="T23" fmla="*/ 216 h 306"/>
                <a:gd name="T24" fmla="*/ 199 w 718"/>
                <a:gd name="T25" fmla="*/ 204 h 306"/>
                <a:gd name="T26" fmla="*/ 276 w 718"/>
                <a:gd name="T27" fmla="*/ 180 h 306"/>
                <a:gd name="T28" fmla="*/ 373 w 718"/>
                <a:gd name="T29" fmla="*/ 156 h 306"/>
                <a:gd name="T30" fmla="*/ 463 w 718"/>
                <a:gd name="T31" fmla="*/ 126 h 306"/>
                <a:gd name="T32" fmla="*/ 546 w 718"/>
                <a:gd name="T33" fmla="*/ 102 h 306"/>
                <a:gd name="T34" fmla="*/ 576 w 718"/>
                <a:gd name="T35" fmla="*/ 90 h 306"/>
                <a:gd name="T36" fmla="*/ 607 w 718"/>
                <a:gd name="T37" fmla="*/ 84 h 306"/>
                <a:gd name="T38" fmla="*/ 625 w 718"/>
                <a:gd name="T39" fmla="*/ 78 h 306"/>
                <a:gd name="T40" fmla="*/ 631 w 718"/>
                <a:gd name="T41" fmla="*/ 72 h 306"/>
                <a:gd name="T42" fmla="*/ 637 w 718"/>
                <a:gd name="T43" fmla="*/ 66 h 306"/>
                <a:gd name="T44" fmla="*/ 655 w 718"/>
                <a:gd name="T45" fmla="*/ 60 h 306"/>
                <a:gd name="T46" fmla="*/ 697 w 718"/>
                <a:gd name="T47" fmla="*/ 30 h 306"/>
                <a:gd name="T48" fmla="*/ 715 w 718"/>
                <a:gd name="T49" fmla="*/ 18 h 306"/>
                <a:gd name="T50" fmla="*/ 721 w 718"/>
                <a:gd name="T51" fmla="*/ 6 h 306"/>
                <a:gd name="T52" fmla="*/ 715 w 718"/>
                <a:gd name="T53" fmla="*/ 0 h 306"/>
                <a:gd name="T54" fmla="*/ 691 w 718"/>
                <a:gd name="T55" fmla="*/ 0 h 306"/>
                <a:gd name="T56" fmla="*/ 631 w 718"/>
                <a:gd name="T57" fmla="*/ 0 h 306"/>
                <a:gd name="T58" fmla="*/ 582 w 718"/>
                <a:gd name="T59" fmla="*/ 0 h 306"/>
                <a:gd name="T60" fmla="*/ 546 w 718"/>
                <a:gd name="T61" fmla="*/ 0 h 306"/>
                <a:gd name="T62" fmla="*/ 516 w 718"/>
                <a:gd name="T63" fmla="*/ 18 h 306"/>
                <a:gd name="T64" fmla="*/ 487 w 718"/>
                <a:gd name="T65" fmla="*/ 42 h 306"/>
                <a:gd name="T66" fmla="*/ 469 w 718"/>
                <a:gd name="T67" fmla="*/ 54 h 306"/>
                <a:gd name="T68" fmla="*/ 451 w 718"/>
                <a:gd name="T69" fmla="*/ 60 h 306"/>
                <a:gd name="T70" fmla="*/ 427 w 718"/>
                <a:gd name="T71" fmla="*/ 60 h 306"/>
                <a:gd name="T72" fmla="*/ 391 w 718"/>
                <a:gd name="T73" fmla="*/ 66 h 306"/>
                <a:gd name="T74" fmla="*/ 348 w 718"/>
                <a:gd name="T75" fmla="*/ 84 h 306"/>
                <a:gd name="T76" fmla="*/ 312 w 718"/>
                <a:gd name="T77" fmla="*/ 108 h 306"/>
                <a:gd name="T78" fmla="*/ 288 w 718"/>
                <a:gd name="T79" fmla="*/ 126 h 306"/>
                <a:gd name="T80" fmla="*/ 276 w 718"/>
                <a:gd name="T81" fmla="*/ 132 h 306"/>
                <a:gd name="T82" fmla="*/ 258 w 718"/>
                <a:gd name="T83" fmla="*/ 138 h 306"/>
                <a:gd name="T84" fmla="*/ 222 w 718"/>
                <a:gd name="T85" fmla="*/ 138 h 306"/>
                <a:gd name="T86" fmla="*/ 187 w 718"/>
                <a:gd name="T87" fmla="*/ 138 h 306"/>
                <a:gd name="T88" fmla="*/ 181 w 718"/>
                <a:gd name="T89" fmla="*/ 138 h 306"/>
                <a:gd name="T90" fmla="*/ 175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w="9525">
              <a:noFill/>
              <a:round/>
              <a:headEnd/>
              <a:tailEnd/>
            </a:ln>
          </p:spPr>
          <p:txBody>
            <a:bodyPr/>
            <a:lstStyle/>
            <a:p>
              <a:endParaRPr lang="en-US"/>
            </a:p>
          </p:txBody>
        </p:sp>
        <p:sp>
          <p:nvSpPr>
            <p:cNvPr id="13" name="Freeform 11"/>
            <p:cNvSpPr>
              <a:spLocks/>
            </p:cNvSpPr>
            <p:nvPr userDrawn="1"/>
          </p:nvSpPr>
          <p:spPr bwMode="hidden">
            <a:xfrm>
              <a:off x="3358" y="1890"/>
              <a:ext cx="2400" cy="881"/>
            </a:xfrm>
            <a:custGeom>
              <a:avLst/>
              <a:gdLst>
                <a:gd name="T0" fmla="*/ 2238 w 2392"/>
                <a:gd name="T1" fmla="*/ 54 h 881"/>
                <a:gd name="T2" fmla="*/ 2196 w 2392"/>
                <a:gd name="T3" fmla="*/ 54 h 881"/>
                <a:gd name="T4" fmla="*/ 2154 w 2392"/>
                <a:gd name="T5" fmla="*/ 66 h 881"/>
                <a:gd name="T6" fmla="*/ 2028 w 2392"/>
                <a:gd name="T7" fmla="*/ 101 h 881"/>
                <a:gd name="T8" fmla="*/ 1963 w 2392"/>
                <a:gd name="T9" fmla="*/ 119 h 881"/>
                <a:gd name="T10" fmla="*/ 1866 w 2392"/>
                <a:gd name="T11" fmla="*/ 167 h 881"/>
                <a:gd name="T12" fmla="*/ 1842 w 2392"/>
                <a:gd name="T13" fmla="*/ 245 h 881"/>
                <a:gd name="T14" fmla="*/ 1848 w 2392"/>
                <a:gd name="T15" fmla="*/ 305 h 881"/>
                <a:gd name="T16" fmla="*/ 1764 w 2392"/>
                <a:gd name="T17" fmla="*/ 317 h 881"/>
                <a:gd name="T18" fmla="*/ 1602 w 2392"/>
                <a:gd name="T19" fmla="*/ 263 h 881"/>
                <a:gd name="T20" fmla="*/ 1512 w 2392"/>
                <a:gd name="T21" fmla="*/ 257 h 881"/>
                <a:gd name="T22" fmla="*/ 1404 w 2392"/>
                <a:gd name="T23" fmla="*/ 311 h 881"/>
                <a:gd name="T24" fmla="*/ 1338 w 2392"/>
                <a:gd name="T25" fmla="*/ 353 h 881"/>
                <a:gd name="T26" fmla="*/ 1314 w 2392"/>
                <a:gd name="T27" fmla="*/ 359 h 881"/>
                <a:gd name="T28" fmla="*/ 1218 w 2392"/>
                <a:gd name="T29" fmla="*/ 371 h 881"/>
                <a:gd name="T30" fmla="*/ 1164 w 2392"/>
                <a:gd name="T31" fmla="*/ 365 h 881"/>
                <a:gd name="T32" fmla="*/ 1057 w 2392"/>
                <a:gd name="T33" fmla="*/ 371 h 881"/>
                <a:gd name="T34" fmla="*/ 960 w 2392"/>
                <a:gd name="T35" fmla="*/ 383 h 881"/>
                <a:gd name="T36" fmla="*/ 924 w 2392"/>
                <a:gd name="T37" fmla="*/ 401 h 881"/>
                <a:gd name="T38" fmla="*/ 822 w 2392"/>
                <a:gd name="T39" fmla="*/ 419 h 881"/>
                <a:gd name="T40" fmla="*/ 781 w 2392"/>
                <a:gd name="T41" fmla="*/ 419 h 881"/>
                <a:gd name="T42" fmla="*/ 666 w 2392"/>
                <a:gd name="T43" fmla="*/ 437 h 881"/>
                <a:gd name="T44" fmla="*/ 600 w 2392"/>
                <a:gd name="T45" fmla="*/ 473 h 881"/>
                <a:gd name="T46" fmla="*/ 505 w 2392"/>
                <a:gd name="T47" fmla="*/ 467 h 881"/>
                <a:gd name="T48" fmla="*/ 432 w 2392"/>
                <a:gd name="T49" fmla="*/ 491 h 881"/>
                <a:gd name="T50" fmla="*/ 414 w 2392"/>
                <a:gd name="T51" fmla="*/ 539 h 881"/>
                <a:gd name="T52" fmla="*/ 348 w 2392"/>
                <a:gd name="T53" fmla="*/ 569 h 881"/>
                <a:gd name="T54" fmla="*/ 223 w 2392"/>
                <a:gd name="T55" fmla="*/ 599 h 881"/>
                <a:gd name="T56" fmla="*/ 138 w 2392"/>
                <a:gd name="T57" fmla="*/ 647 h 881"/>
                <a:gd name="T58" fmla="*/ 108 w 2392"/>
                <a:gd name="T59" fmla="*/ 659 h 881"/>
                <a:gd name="T60" fmla="*/ 0 w 2392"/>
                <a:gd name="T61" fmla="*/ 671 h 881"/>
                <a:gd name="T62" fmla="*/ 84 w 2392"/>
                <a:gd name="T63" fmla="*/ 695 h 881"/>
                <a:gd name="T64" fmla="*/ 264 w 2392"/>
                <a:gd name="T65" fmla="*/ 653 h 881"/>
                <a:gd name="T66" fmla="*/ 475 w 2392"/>
                <a:gd name="T67" fmla="*/ 569 h 881"/>
                <a:gd name="T68" fmla="*/ 570 w 2392"/>
                <a:gd name="T69" fmla="*/ 521 h 881"/>
                <a:gd name="T70" fmla="*/ 648 w 2392"/>
                <a:gd name="T71" fmla="*/ 515 h 881"/>
                <a:gd name="T72" fmla="*/ 876 w 2392"/>
                <a:gd name="T73" fmla="*/ 461 h 881"/>
                <a:gd name="T74" fmla="*/ 1152 w 2392"/>
                <a:gd name="T75" fmla="*/ 425 h 881"/>
                <a:gd name="T76" fmla="*/ 1296 w 2392"/>
                <a:gd name="T77" fmla="*/ 461 h 881"/>
                <a:gd name="T78" fmla="*/ 1422 w 2392"/>
                <a:gd name="T79" fmla="*/ 533 h 881"/>
                <a:gd name="T80" fmla="*/ 1440 w 2392"/>
                <a:gd name="T81" fmla="*/ 617 h 881"/>
                <a:gd name="T82" fmla="*/ 1381 w 2392"/>
                <a:gd name="T83" fmla="*/ 653 h 881"/>
                <a:gd name="T84" fmla="*/ 1230 w 2392"/>
                <a:gd name="T85" fmla="*/ 701 h 881"/>
                <a:gd name="T86" fmla="*/ 1116 w 2392"/>
                <a:gd name="T87" fmla="*/ 755 h 881"/>
                <a:gd name="T88" fmla="*/ 1069 w 2392"/>
                <a:gd name="T89" fmla="*/ 809 h 881"/>
                <a:gd name="T90" fmla="*/ 1081 w 2392"/>
                <a:gd name="T91" fmla="*/ 869 h 881"/>
                <a:gd name="T92" fmla="*/ 1110 w 2392"/>
                <a:gd name="T93" fmla="*/ 881 h 881"/>
                <a:gd name="T94" fmla="*/ 1212 w 2392"/>
                <a:gd name="T95" fmla="*/ 869 h 881"/>
                <a:gd name="T96" fmla="*/ 1393 w 2392"/>
                <a:gd name="T97" fmla="*/ 857 h 881"/>
                <a:gd name="T98" fmla="*/ 1446 w 2392"/>
                <a:gd name="T99" fmla="*/ 851 h 881"/>
                <a:gd name="T100" fmla="*/ 1488 w 2392"/>
                <a:gd name="T101" fmla="*/ 833 h 881"/>
                <a:gd name="T102" fmla="*/ 1681 w 2392"/>
                <a:gd name="T103" fmla="*/ 743 h 881"/>
                <a:gd name="T104" fmla="*/ 1812 w 2392"/>
                <a:gd name="T105" fmla="*/ 689 h 881"/>
                <a:gd name="T106" fmla="*/ 1890 w 2392"/>
                <a:gd name="T107" fmla="*/ 581 h 881"/>
                <a:gd name="T108" fmla="*/ 2046 w 2392"/>
                <a:gd name="T109" fmla="*/ 389 h 881"/>
                <a:gd name="T110" fmla="*/ 2214 w 2392"/>
                <a:gd name="T111" fmla="*/ 269 h 881"/>
                <a:gd name="T112" fmla="*/ 2257 w 2392"/>
                <a:gd name="T113" fmla="*/ 239 h 881"/>
                <a:gd name="T114" fmla="*/ 2400 w 2392"/>
                <a:gd name="T115" fmla="*/ 0 h 881"/>
                <a:gd name="T116" fmla="*/ 231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w="9525">
              <a:noFill/>
              <a:round/>
              <a:headEnd/>
              <a:tailEnd/>
            </a:ln>
          </p:spPr>
          <p:txBody>
            <a:bodyPr/>
            <a:lstStyle/>
            <a:p>
              <a:endParaRPr lang="en-US"/>
            </a:p>
          </p:txBody>
        </p:sp>
        <p:sp>
          <p:nvSpPr>
            <p:cNvPr id="14" name="Freeform 12"/>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15" name="Freeform 13"/>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w="9525">
              <a:noFill/>
              <a:round/>
              <a:headEnd/>
              <a:tailEnd/>
            </a:ln>
          </p:spPr>
          <p:txBody>
            <a:bodyPr/>
            <a:lstStyle/>
            <a:p>
              <a:endParaRPr lang="en-US"/>
            </a:p>
          </p:txBody>
        </p:sp>
        <p:sp>
          <p:nvSpPr>
            <p:cNvPr id="16" name="Freeform 14"/>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17" name="Freeform 15"/>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18" name="Freeform 16"/>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19" name="Freeform 17"/>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9525">
              <a:noFill/>
              <a:round/>
              <a:headEnd/>
              <a:tailEnd/>
            </a:ln>
          </p:spPr>
          <p:txBody>
            <a:bodyPr/>
            <a:lstStyle/>
            <a:p>
              <a:endParaRPr lang="en-US"/>
            </a:p>
          </p:txBody>
        </p:sp>
      </p:grpSp>
      <p:sp>
        <p:nvSpPr>
          <p:cNvPr id="211986" name="Rectangle 18"/>
          <p:cNvSpPr>
            <a:spLocks noGrp="1" noChangeArrowheads="1"/>
          </p:cNvSpPr>
          <p:nvPr>
            <p:ph type="ctrTitle" sz="quarter"/>
          </p:nvPr>
        </p:nvSpPr>
        <p:spPr>
          <a:xfrm>
            <a:off x="685800" y="1768475"/>
            <a:ext cx="7772400" cy="1736725"/>
          </a:xfrm>
        </p:spPr>
        <p:txBody>
          <a:bodyPr anchor="b"/>
          <a:lstStyle>
            <a:lvl1pPr>
              <a:defRPr sz="5400"/>
            </a:lvl1pPr>
          </a:lstStyle>
          <a:p>
            <a:pPr lvl="0"/>
            <a:r>
              <a:rPr lang="en-US" altLang="en-US" noProof="0" smtClean="0"/>
              <a:t>Click to edit Master title style</a:t>
            </a:r>
          </a:p>
        </p:txBody>
      </p:sp>
      <p:sp>
        <p:nvSpPr>
          <p:cNvPr id="211987" name="Rectangle 19"/>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20" name="Rectangle 20"/>
          <p:cNvSpPr>
            <a:spLocks noGrp="1" noChangeArrowheads="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fld id="{F4188C4A-3454-433C-AFA6-B0CF13EF7943}" type="datetimeFigureOut">
              <a:rPr lang="en-US" altLang="en-US"/>
              <a:pPr>
                <a:defRPr/>
              </a:pPr>
              <a:t>9/12/2018</a:t>
            </a:fld>
            <a:endParaRPr lang="en-US" altLang="en-US"/>
          </a:p>
        </p:txBody>
      </p:sp>
      <p:sp>
        <p:nvSpPr>
          <p:cNvPr id="21" name="Rectangle 21"/>
          <p:cNvSpPr>
            <a:spLocks noGrp="1" noChangeArrowheads="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ltLang="en-US"/>
          </a:p>
        </p:txBody>
      </p:sp>
      <p:sp>
        <p:nvSpPr>
          <p:cNvPr id="22" name="Rectangle 22"/>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fld id="{33EFB7A6-651C-4DA7-99DA-71204CFF6DC2}"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fld id="{DBCB5F84-BF40-4B40-A774-5E8D3A1014A7}" type="datetimeFigureOut">
              <a:rPr lang="en-US" altLang="en-US"/>
              <a:pPr>
                <a:defRPr/>
              </a:pPr>
              <a:t>9/12/2018</a:t>
            </a:fld>
            <a:endParaRPr lang="en-US" alt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a:ln/>
        </p:spPr>
        <p:txBody>
          <a:bodyPr/>
          <a:lstStyle>
            <a:lvl1pPr>
              <a:defRPr/>
            </a:lvl1pPr>
          </a:lstStyle>
          <a:p>
            <a:fld id="{B9C8E210-7595-48B3-B150-DA83E410533B}"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fld id="{B78518DA-D8E2-420B-A6DB-11671CD10167}" type="datetimeFigureOut">
              <a:rPr lang="en-US" altLang="en-US"/>
              <a:pPr>
                <a:defRPr/>
              </a:pPr>
              <a:t>9/12/2018</a:t>
            </a:fld>
            <a:endParaRPr lang="en-US" alt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a:ln/>
        </p:spPr>
        <p:txBody>
          <a:bodyPr/>
          <a:lstStyle>
            <a:lvl1pPr>
              <a:defRPr/>
            </a:lvl1pPr>
          </a:lstStyle>
          <a:p>
            <a:fld id="{2E854AB0-5703-4C0F-8BB4-C9BEF9F48B72}"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fld id="{D214CDA6-3DC4-4CB6-A123-16BC9CD5BFF0}" type="datetimeFigureOut">
              <a:rPr lang="en-US" altLang="en-US"/>
              <a:pPr>
                <a:defRPr/>
              </a:pPr>
              <a:t>9/12/2018</a:t>
            </a:fld>
            <a:endParaRPr lang="en-US" alt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a:ln/>
        </p:spPr>
        <p:txBody>
          <a:bodyPr/>
          <a:lstStyle>
            <a:lvl1pPr>
              <a:defRPr/>
            </a:lvl1pPr>
          </a:lstStyle>
          <a:p>
            <a:fld id="{D4C27E5C-3B70-451C-9F62-2599C4282F43}"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pPr>
              <a:defRPr/>
            </a:pPr>
            <a:fld id="{BE858FB3-8493-4305-A850-E5E95C4A73CA}" type="datetimeFigureOut">
              <a:rPr lang="en-US" altLang="en-US"/>
              <a:pPr>
                <a:defRPr/>
              </a:pPr>
              <a:t>9/12/2018</a:t>
            </a:fld>
            <a:endParaRPr lang="en-US" alt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a:ln/>
        </p:spPr>
        <p:txBody>
          <a:bodyPr/>
          <a:lstStyle>
            <a:lvl1pPr>
              <a:defRPr/>
            </a:lvl1pPr>
          </a:lstStyle>
          <a:p>
            <a:fld id="{114E1E57-A845-4399-AA9D-D07021287220}"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pPr>
              <a:defRPr/>
            </a:pPr>
            <a:fld id="{620387A9-2D50-4E5E-84A0-73B428BE021C}" type="datetimeFigureOut">
              <a:rPr lang="en-US" altLang="en-US"/>
              <a:pPr>
                <a:defRPr/>
              </a:pPr>
              <a:t>9/12/2018</a:t>
            </a:fld>
            <a:endParaRPr lang="en-US" alt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a:ln/>
        </p:spPr>
        <p:txBody>
          <a:bodyPr/>
          <a:lstStyle>
            <a:lvl1pPr>
              <a:defRPr/>
            </a:lvl1pPr>
          </a:lstStyle>
          <a:p>
            <a:fld id="{05FB9B47-DE9A-45B1-9E50-4C5DE0146E70}"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pPr>
              <a:defRPr/>
            </a:pPr>
            <a:fld id="{53F5E444-1B49-4BD6-9655-4834B6B07673}" type="datetimeFigureOut">
              <a:rPr lang="en-US" altLang="en-US"/>
              <a:pPr>
                <a:defRPr/>
              </a:pPr>
              <a:t>9/12/2018</a:t>
            </a:fld>
            <a:endParaRPr lang="en-US" altLang="en-US"/>
          </a:p>
        </p:txBody>
      </p:sp>
      <p:sp>
        <p:nvSpPr>
          <p:cNvPr id="8"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21"/>
          <p:cNvSpPr>
            <a:spLocks noGrp="1" noChangeArrowheads="1"/>
          </p:cNvSpPr>
          <p:nvPr>
            <p:ph type="sldNum" sz="quarter" idx="12"/>
          </p:nvPr>
        </p:nvSpPr>
        <p:spPr>
          <a:ln/>
        </p:spPr>
        <p:txBody>
          <a:bodyPr/>
          <a:lstStyle>
            <a:lvl1pPr>
              <a:defRPr/>
            </a:lvl1pPr>
          </a:lstStyle>
          <a:p>
            <a:fld id="{2A91D42E-A5B6-4311-B116-7DE9143FDCE9}"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pPr>
              <a:defRPr/>
            </a:pPr>
            <a:fld id="{E6A48659-B83E-498E-AF92-A368E7F4E6DF}" type="datetimeFigureOut">
              <a:rPr lang="en-US" altLang="en-US"/>
              <a:pPr>
                <a:defRPr/>
              </a:pPr>
              <a:t>9/12/2018</a:t>
            </a:fld>
            <a:endParaRPr lang="en-US" altLang="en-US"/>
          </a:p>
        </p:txBody>
      </p:sp>
      <p:sp>
        <p:nvSpPr>
          <p:cNvPr id="4"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21"/>
          <p:cNvSpPr>
            <a:spLocks noGrp="1" noChangeArrowheads="1"/>
          </p:cNvSpPr>
          <p:nvPr>
            <p:ph type="sldNum" sz="quarter" idx="12"/>
          </p:nvPr>
        </p:nvSpPr>
        <p:spPr>
          <a:ln/>
        </p:spPr>
        <p:txBody>
          <a:bodyPr/>
          <a:lstStyle>
            <a:lvl1pPr>
              <a:defRPr/>
            </a:lvl1pPr>
          </a:lstStyle>
          <a:p>
            <a:fld id="{0EF14E3B-68CE-4245-A943-521025DB58F2}"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fld id="{E5EEEB51-5FBE-47A1-8321-27CEB0C13CBE}" type="datetimeFigureOut">
              <a:rPr lang="en-US" altLang="en-US"/>
              <a:pPr>
                <a:defRPr/>
              </a:pPr>
              <a:t>9/12/2018</a:t>
            </a:fld>
            <a:endParaRPr lang="en-US" altLang="en-US"/>
          </a:p>
        </p:txBody>
      </p:sp>
      <p:sp>
        <p:nvSpPr>
          <p:cNvPr id="3"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21"/>
          <p:cNvSpPr>
            <a:spLocks noGrp="1" noChangeArrowheads="1"/>
          </p:cNvSpPr>
          <p:nvPr>
            <p:ph type="sldNum" sz="quarter" idx="12"/>
          </p:nvPr>
        </p:nvSpPr>
        <p:spPr>
          <a:ln/>
        </p:spPr>
        <p:txBody>
          <a:bodyPr/>
          <a:lstStyle>
            <a:lvl1pPr>
              <a:defRPr/>
            </a:lvl1pPr>
          </a:lstStyle>
          <a:p>
            <a:fld id="{1DC040CD-3315-45B6-93B7-7DFB2B171A97}"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fld id="{A436D2E8-7C0A-41E8-AB92-9F32D7A4084F}" type="datetimeFigureOut">
              <a:rPr lang="en-US" altLang="en-US"/>
              <a:pPr>
                <a:defRPr/>
              </a:pPr>
              <a:t>9/12/2018</a:t>
            </a:fld>
            <a:endParaRPr lang="en-US" alt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a:ln/>
        </p:spPr>
        <p:txBody>
          <a:bodyPr/>
          <a:lstStyle>
            <a:lvl1pPr>
              <a:defRPr/>
            </a:lvl1pPr>
          </a:lstStyle>
          <a:p>
            <a:fld id="{85B26E49-803A-4E87-872C-BA5F88C9D1E6}"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fld id="{59D6DB67-BFE3-4730-BC0A-4BF9293C1DD5}" type="datetimeFigureOut">
              <a:rPr lang="en-US" altLang="en-US"/>
              <a:pPr>
                <a:defRPr/>
              </a:pPr>
              <a:t>9/12/2018</a:t>
            </a:fld>
            <a:endParaRPr lang="en-US" alt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a:ln/>
        </p:spPr>
        <p:txBody>
          <a:bodyPr/>
          <a:lstStyle>
            <a:lvl1pPr>
              <a:defRPr/>
            </a:lvl1pPr>
          </a:lstStyle>
          <a:p>
            <a:fld id="{A09B9069-DA0B-4129-B0C2-D20D1816E740}"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Horz">
          <a:fgClr>
            <a:schemeClr val="bg2"/>
          </a:fgClr>
          <a:bgClr>
            <a:schemeClr val="bg1"/>
          </a:bgClr>
        </a:patt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2438400"/>
            <a:ext cx="9144000" cy="4046538"/>
            <a:chOff x="0" y="1536"/>
            <a:chExt cx="5760" cy="2549"/>
          </a:xfrm>
        </p:grpSpPr>
        <p:sp>
          <p:nvSpPr>
            <p:cNvPr id="210947"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3"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w="9525">
              <a:noFill/>
              <a:round/>
              <a:headEnd/>
              <a:tailEnd/>
            </a:ln>
            <a:effectLst/>
          </p:spPr>
          <p:txBody>
            <a:bodyPr/>
            <a:lstStyle/>
            <a:p>
              <a:endParaRPr lang="en-US"/>
            </a:p>
          </p:txBody>
        </p:sp>
        <p:sp>
          <p:nvSpPr>
            <p:cNvPr id="1034"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9525">
              <a:noFill/>
              <a:round/>
              <a:headEnd/>
              <a:tailEnd/>
            </a:ln>
          </p:spPr>
          <p:txBody>
            <a:bodyPr/>
            <a:lstStyle/>
            <a:p>
              <a:endParaRPr lang="en-US"/>
            </a:p>
          </p:txBody>
        </p:sp>
        <p:sp>
          <p:nvSpPr>
            <p:cNvPr id="210950"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1036" name="Freeform 7"/>
            <p:cNvSpPr>
              <a:spLocks/>
            </p:cNvSpPr>
            <p:nvPr userDrawn="1"/>
          </p:nvSpPr>
          <p:spPr bwMode="hidden">
            <a:xfrm>
              <a:off x="3599" y="2477"/>
              <a:ext cx="186" cy="120"/>
            </a:xfrm>
            <a:custGeom>
              <a:avLst/>
              <a:gdLst>
                <a:gd name="T0" fmla="*/ 186 w 185"/>
                <a:gd name="T1" fmla="*/ 0 h 120"/>
                <a:gd name="T2" fmla="*/ 186 w 185"/>
                <a:gd name="T3" fmla="*/ 6 h 120"/>
                <a:gd name="T4" fmla="*/ 186 w 185"/>
                <a:gd name="T5" fmla="*/ 18 h 120"/>
                <a:gd name="T6" fmla="*/ 186 w 185"/>
                <a:gd name="T7" fmla="*/ 36 h 120"/>
                <a:gd name="T8" fmla="*/ 180 w 185"/>
                <a:gd name="T9" fmla="*/ 54 h 120"/>
                <a:gd name="T10" fmla="*/ 162 w 185"/>
                <a:gd name="T11" fmla="*/ 72 h 120"/>
                <a:gd name="T12" fmla="*/ 138 w 185"/>
                <a:gd name="T13" fmla="*/ 96 h 120"/>
                <a:gd name="T14" fmla="*/ 102 w 185"/>
                <a:gd name="T15" fmla="*/ 108 h 120"/>
                <a:gd name="T16" fmla="*/ 47 w 185"/>
                <a:gd name="T17" fmla="*/ 120 h 120"/>
                <a:gd name="T18" fmla="*/ 29 w 185"/>
                <a:gd name="T19" fmla="*/ 120 h 120"/>
                <a:gd name="T20" fmla="*/ 17 w 185"/>
                <a:gd name="T21" fmla="*/ 114 h 120"/>
                <a:gd name="T22" fmla="*/ 0 w 185"/>
                <a:gd name="T23" fmla="*/ 96 h 120"/>
                <a:gd name="T24" fmla="*/ 0 w 185"/>
                <a:gd name="T25" fmla="*/ 78 h 120"/>
                <a:gd name="T26" fmla="*/ 0 w 185"/>
                <a:gd name="T27" fmla="*/ 72 h 120"/>
                <a:gd name="T28" fmla="*/ 186 w 185"/>
                <a:gd name="T29" fmla="*/ 0 h 120"/>
                <a:gd name="T30" fmla="*/ 186 w 185"/>
                <a:gd name="T31" fmla="*/ 0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close/>
                </a:path>
              </a:pathLst>
            </a:custGeom>
            <a:solidFill>
              <a:schemeClr val="bg1"/>
            </a:solidFill>
            <a:ln w="9525">
              <a:noFill/>
              <a:round/>
              <a:headEnd/>
              <a:tailEnd/>
            </a:ln>
          </p:spPr>
          <p:txBody>
            <a:bodyPr/>
            <a:lstStyle/>
            <a:p>
              <a:endParaRPr lang="en-US"/>
            </a:p>
          </p:txBody>
        </p:sp>
        <p:sp>
          <p:nvSpPr>
            <p:cNvPr id="1037" name="Freeform 8"/>
            <p:cNvSpPr>
              <a:spLocks/>
            </p:cNvSpPr>
            <p:nvPr userDrawn="1"/>
          </p:nvSpPr>
          <p:spPr bwMode="hidden">
            <a:xfrm>
              <a:off x="3779" y="2393"/>
              <a:ext cx="185" cy="120"/>
            </a:xfrm>
            <a:custGeom>
              <a:avLst/>
              <a:gdLst>
                <a:gd name="T0" fmla="*/ 185 w 185"/>
                <a:gd name="T1" fmla="*/ 0 h 120"/>
                <a:gd name="T2" fmla="*/ 185 w 185"/>
                <a:gd name="T3" fmla="*/ 6 h 120"/>
                <a:gd name="T4" fmla="*/ 179 w 185"/>
                <a:gd name="T5" fmla="*/ 24 h 120"/>
                <a:gd name="T6" fmla="*/ 167 w 185"/>
                <a:gd name="T7" fmla="*/ 42 h 120"/>
                <a:gd name="T8" fmla="*/ 149 w 185"/>
                <a:gd name="T9" fmla="*/ 66 h 120"/>
                <a:gd name="T10" fmla="*/ 131 w 185"/>
                <a:gd name="T11" fmla="*/ 90 h 120"/>
                <a:gd name="T12" fmla="*/ 102 w 185"/>
                <a:gd name="T13" fmla="*/ 108 h 120"/>
                <a:gd name="T14" fmla="*/ 66 w 185"/>
                <a:gd name="T15" fmla="*/ 120 h 120"/>
                <a:gd name="T16" fmla="*/ 18 w 185"/>
                <a:gd name="T17" fmla="*/ 120 h 120"/>
                <a:gd name="T18" fmla="*/ 0 w 185"/>
                <a:gd name="T19" fmla="*/ 60 h 120"/>
                <a:gd name="T20" fmla="*/ 185 w 185"/>
                <a:gd name="T21" fmla="*/ 0 h 120"/>
                <a:gd name="T22" fmla="*/ 185 w 185"/>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close/>
                </a:path>
              </a:pathLst>
            </a:custGeom>
            <a:solidFill>
              <a:schemeClr val="bg1"/>
            </a:solidFill>
            <a:ln w="9525">
              <a:noFill/>
              <a:round/>
              <a:headEnd/>
              <a:tailEnd/>
            </a:ln>
          </p:spPr>
          <p:txBody>
            <a:bodyPr/>
            <a:lstStyle/>
            <a:p>
              <a:endParaRPr lang="en-US"/>
            </a:p>
          </p:txBody>
        </p:sp>
        <p:sp>
          <p:nvSpPr>
            <p:cNvPr id="1038" name="Freeform 9"/>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38 w 526"/>
                <a:gd name="T17" fmla="*/ 179 h 275"/>
                <a:gd name="T18" fmla="*/ 210 w 526"/>
                <a:gd name="T19" fmla="*/ 143 h 275"/>
                <a:gd name="T20" fmla="*/ 252 w 526"/>
                <a:gd name="T21" fmla="*/ 120 h 275"/>
                <a:gd name="T22" fmla="*/ 300 w 526"/>
                <a:gd name="T23" fmla="*/ 96 h 275"/>
                <a:gd name="T24" fmla="*/ 395 w 526"/>
                <a:gd name="T25" fmla="*/ 48 h 275"/>
                <a:gd name="T26" fmla="*/ 444 w 526"/>
                <a:gd name="T27" fmla="*/ 30 h 275"/>
                <a:gd name="T28" fmla="*/ 480 w 526"/>
                <a:gd name="T29" fmla="*/ 12 h 275"/>
                <a:gd name="T30" fmla="*/ 504 w 526"/>
                <a:gd name="T31" fmla="*/ 6 h 275"/>
                <a:gd name="T32" fmla="*/ 522 w 526"/>
                <a:gd name="T33" fmla="*/ 0 h 275"/>
                <a:gd name="T34" fmla="*/ 528 w 526"/>
                <a:gd name="T35" fmla="*/ 0 h 275"/>
                <a:gd name="T36" fmla="*/ 522 w 526"/>
                <a:gd name="T37" fmla="*/ 6 h 275"/>
                <a:gd name="T38" fmla="*/ 510 w 526"/>
                <a:gd name="T39" fmla="*/ 12 h 275"/>
                <a:gd name="T40" fmla="*/ 486 w 526"/>
                <a:gd name="T41" fmla="*/ 24 h 275"/>
                <a:gd name="T42" fmla="*/ 462 w 526"/>
                <a:gd name="T43" fmla="*/ 42 h 275"/>
                <a:gd name="T44" fmla="*/ 438 w 526"/>
                <a:gd name="T45" fmla="*/ 54 h 275"/>
                <a:gd name="T46" fmla="*/ 395 w 526"/>
                <a:gd name="T47" fmla="*/ 78 h 275"/>
                <a:gd name="T48" fmla="*/ 341 w 526"/>
                <a:gd name="T49" fmla="*/ 108 h 275"/>
                <a:gd name="T50" fmla="*/ 276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w="9525">
              <a:noFill/>
              <a:round/>
              <a:headEnd/>
              <a:tailEnd/>
            </a:ln>
          </p:spPr>
          <p:txBody>
            <a:bodyPr/>
            <a:lstStyle/>
            <a:p>
              <a:endParaRPr lang="en-US"/>
            </a:p>
          </p:txBody>
        </p:sp>
        <p:sp>
          <p:nvSpPr>
            <p:cNvPr id="1039" name="Freeform 10"/>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21 w 718"/>
                <a:gd name="T17" fmla="*/ 228 h 306"/>
                <a:gd name="T18" fmla="*/ 127 w 718"/>
                <a:gd name="T19" fmla="*/ 228 h 306"/>
                <a:gd name="T20" fmla="*/ 145 w 718"/>
                <a:gd name="T21" fmla="*/ 222 h 306"/>
                <a:gd name="T22" fmla="*/ 169 w 718"/>
                <a:gd name="T23" fmla="*/ 216 h 306"/>
                <a:gd name="T24" fmla="*/ 199 w 718"/>
                <a:gd name="T25" fmla="*/ 204 h 306"/>
                <a:gd name="T26" fmla="*/ 276 w 718"/>
                <a:gd name="T27" fmla="*/ 180 h 306"/>
                <a:gd name="T28" fmla="*/ 373 w 718"/>
                <a:gd name="T29" fmla="*/ 156 h 306"/>
                <a:gd name="T30" fmla="*/ 463 w 718"/>
                <a:gd name="T31" fmla="*/ 126 h 306"/>
                <a:gd name="T32" fmla="*/ 546 w 718"/>
                <a:gd name="T33" fmla="*/ 102 h 306"/>
                <a:gd name="T34" fmla="*/ 576 w 718"/>
                <a:gd name="T35" fmla="*/ 90 h 306"/>
                <a:gd name="T36" fmla="*/ 607 w 718"/>
                <a:gd name="T37" fmla="*/ 84 h 306"/>
                <a:gd name="T38" fmla="*/ 625 w 718"/>
                <a:gd name="T39" fmla="*/ 78 h 306"/>
                <a:gd name="T40" fmla="*/ 631 w 718"/>
                <a:gd name="T41" fmla="*/ 72 h 306"/>
                <a:gd name="T42" fmla="*/ 637 w 718"/>
                <a:gd name="T43" fmla="*/ 66 h 306"/>
                <a:gd name="T44" fmla="*/ 655 w 718"/>
                <a:gd name="T45" fmla="*/ 60 h 306"/>
                <a:gd name="T46" fmla="*/ 697 w 718"/>
                <a:gd name="T47" fmla="*/ 30 h 306"/>
                <a:gd name="T48" fmla="*/ 715 w 718"/>
                <a:gd name="T49" fmla="*/ 18 h 306"/>
                <a:gd name="T50" fmla="*/ 721 w 718"/>
                <a:gd name="T51" fmla="*/ 6 h 306"/>
                <a:gd name="T52" fmla="*/ 715 w 718"/>
                <a:gd name="T53" fmla="*/ 0 h 306"/>
                <a:gd name="T54" fmla="*/ 691 w 718"/>
                <a:gd name="T55" fmla="*/ 0 h 306"/>
                <a:gd name="T56" fmla="*/ 631 w 718"/>
                <a:gd name="T57" fmla="*/ 0 h 306"/>
                <a:gd name="T58" fmla="*/ 582 w 718"/>
                <a:gd name="T59" fmla="*/ 0 h 306"/>
                <a:gd name="T60" fmla="*/ 546 w 718"/>
                <a:gd name="T61" fmla="*/ 0 h 306"/>
                <a:gd name="T62" fmla="*/ 516 w 718"/>
                <a:gd name="T63" fmla="*/ 18 h 306"/>
                <a:gd name="T64" fmla="*/ 487 w 718"/>
                <a:gd name="T65" fmla="*/ 42 h 306"/>
                <a:gd name="T66" fmla="*/ 469 w 718"/>
                <a:gd name="T67" fmla="*/ 54 h 306"/>
                <a:gd name="T68" fmla="*/ 451 w 718"/>
                <a:gd name="T69" fmla="*/ 60 h 306"/>
                <a:gd name="T70" fmla="*/ 427 w 718"/>
                <a:gd name="T71" fmla="*/ 60 h 306"/>
                <a:gd name="T72" fmla="*/ 391 w 718"/>
                <a:gd name="T73" fmla="*/ 66 h 306"/>
                <a:gd name="T74" fmla="*/ 348 w 718"/>
                <a:gd name="T75" fmla="*/ 84 h 306"/>
                <a:gd name="T76" fmla="*/ 312 w 718"/>
                <a:gd name="T77" fmla="*/ 108 h 306"/>
                <a:gd name="T78" fmla="*/ 288 w 718"/>
                <a:gd name="T79" fmla="*/ 126 h 306"/>
                <a:gd name="T80" fmla="*/ 276 w 718"/>
                <a:gd name="T81" fmla="*/ 132 h 306"/>
                <a:gd name="T82" fmla="*/ 258 w 718"/>
                <a:gd name="T83" fmla="*/ 138 h 306"/>
                <a:gd name="T84" fmla="*/ 222 w 718"/>
                <a:gd name="T85" fmla="*/ 138 h 306"/>
                <a:gd name="T86" fmla="*/ 187 w 718"/>
                <a:gd name="T87" fmla="*/ 138 h 306"/>
                <a:gd name="T88" fmla="*/ 181 w 718"/>
                <a:gd name="T89" fmla="*/ 138 h 306"/>
                <a:gd name="T90" fmla="*/ 175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w="9525">
              <a:noFill/>
              <a:round/>
              <a:headEnd/>
              <a:tailEnd/>
            </a:ln>
          </p:spPr>
          <p:txBody>
            <a:bodyPr/>
            <a:lstStyle/>
            <a:p>
              <a:endParaRPr lang="en-US"/>
            </a:p>
          </p:txBody>
        </p:sp>
        <p:sp>
          <p:nvSpPr>
            <p:cNvPr id="1040" name="Freeform 11"/>
            <p:cNvSpPr>
              <a:spLocks/>
            </p:cNvSpPr>
            <p:nvPr userDrawn="1"/>
          </p:nvSpPr>
          <p:spPr bwMode="hidden">
            <a:xfrm>
              <a:off x="3358" y="1890"/>
              <a:ext cx="2400" cy="881"/>
            </a:xfrm>
            <a:custGeom>
              <a:avLst/>
              <a:gdLst>
                <a:gd name="T0" fmla="*/ 2238 w 2392"/>
                <a:gd name="T1" fmla="*/ 54 h 881"/>
                <a:gd name="T2" fmla="*/ 2196 w 2392"/>
                <a:gd name="T3" fmla="*/ 54 h 881"/>
                <a:gd name="T4" fmla="*/ 2154 w 2392"/>
                <a:gd name="T5" fmla="*/ 66 h 881"/>
                <a:gd name="T6" fmla="*/ 2028 w 2392"/>
                <a:gd name="T7" fmla="*/ 101 h 881"/>
                <a:gd name="T8" fmla="*/ 1963 w 2392"/>
                <a:gd name="T9" fmla="*/ 119 h 881"/>
                <a:gd name="T10" fmla="*/ 1866 w 2392"/>
                <a:gd name="T11" fmla="*/ 167 h 881"/>
                <a:gd name="T12" fmla="*/ 1842 w 2392"/>
                <a:gd name="T13" fmla="*/ 245 h 881"/>
                <a:gd name="T14" fmla="*/ 1848 w 2392"/>
                <a:gd name="T15" fmla="*/ 305 h 881"/>
                <a:gd name="T16" fmla="*/ 1764 w 2392"/>
                <a:gd name="T17" fmla="*/ 317 h 881"/>
                <a:gd name="T18" fmla="*/ 1602 w 2392"/>
                <a:gd name="T19" fmla="*/ 263 h 881"/>
                <a:gd name="T20" fmla="*/ 1512 w 2392"/>
                <a:gd name="T21" fmla="*/ 257 h 881"/>
                <a:gd name="T22" fmla="*/ 1404 w 2392"/>
                <a:gd name="T23" fmla="*/ 311 h 881"/>
                <a:gd name="T24" fmla="*/ 1338 w 2392"/>
                <a:gd name="T25" fmla="*/ 353 h 881"/>
                <a:gd name="T26" fmla="*/ 1314 w 2392"/>
                <a:gd name="T27" fmla="*/ 359 h 881"/>
                <a:gd name="T28" fmla="*/ 1218 w 2392"/>
                <a:gd name="T29" fmla="*/ 371 h 881"/>
                <a:gd name="T30" fmla="*/ 1164 w 2392"/>
                <a:gd name="T31" fmla="*/ 365 h 881"/>
                <a:gd name="T32" fmla="*/ 1057 w 2392"/>
                <a:gd name="T33" fmla="*/ 371 h 881"/>
                <a:gd name="T34" fmla="*/ 960 w 2392"/>
                <a:gd name="T35" fmla="*/ 383 h 881"/>
                <a:gd name="T36" fmla="*/ 924 w 2392"/>
                <a:gd name="T37" fmla="*/ 401 h 881"/>
                <a:gd name="T38" fmla="*/ 822 w 2392"/>
                <a:gd name="T39" fmla="*/ 419 h 881"/>
                <a:gd name="T40" fmla="*/ 781 w 2392"/>
                <a:gd name="T41" fmla="*/ 419 h 881"/>
                <a:gd name="T42" fmla="*/ 666 w 2392"/>
                <a:gd name="T43" fmla="*/ 437 h 881"/>
                <a:gd name="T44" fmla="*/ 600 w 2392"/>
                <a:gd name="T45" fmla="*/ 473 h 881"/>
                <a:gd name="T46" fmla="*/ 505 w 2392"/>
                <a:gd name="T47" fmla="*/ 467 h 881"/>
                <a:gd name="T48" fmla="*/ 432 w 2392"/>
                <a:gd name="T49" fmla="*/ 491 h 881"/>
                <a:gd name="T50" fmla="*/ 414 w 2392"/>
                <a:gd name="T51" fmla="*/ 539 h 881"/>
                <a:gd name="T52" fmla="*/ 348 w 2392"/>
                <a:gd name="T53" fmla="*/ 569 h 881"/>
                <a:gd name="T54" fmla="*/ 223 w 2392"/>
                <a:gd name="T55" fmla="*/ 599 h 881"/>
                <a:gd name="T56" fmla="*/ 138 w 2392"/>
                <a:gd name="T57" fmla="*/ 647 h 881"/>
                <a:gd name="T58" fmla="*/ 108 w 2392"/>
                <a:gd name="T59" fmla="*/ 659 h 881"/>
                <a:gd name="T60" fmla="*/ 0 w 2392"/>
                <a:gd name="T61" fmla="*/ 671 h 881"/>
                <a:gd name="T62" fmla="*/ 84 w 2392"/>
                <a:gd name="T63" fmla="*/ 695 h 881"/>
                <a:gd name="T64" fmla="*/ 264 w 2392"/>
                <a:gd name="T65" fmla="*/ 653 h 881"/>
                <a:gd name="T66" fmla="*/ 475 w 2392"/>
                <a:gd name="T67" fmla="*/ 569 h 881"/>
                <a:gd name="T68" fmla="*/ 570 w 2392"/>
                <a:gd name="T69" fmla="*/ 521 h 881"/>
                <a:gd name="T70" fmla="*/ 648 w 2392"/>
                <a:gd name="T71" fmla="*/ 515 h 881"/>
                <a:gd name="T72" fmla="*/ 876 w 2392"/>
                <a:gd name="T73" fmla="*/ 461 h 881"/>
                <a:gd name="T74" fmla="*/ 1152 w 2392"/>
                <a:gd name="T75" fmla="*/ 425 h 881"/>
                <a:gd name="T76" fmla="*/ 1296 w 2392"/>
                <a:gd name="T77" fmla="*/ 461 h 881"/>
                <a:gd name="T78" fmla="*/ 1422 w 2392"/>
                <a:gd name="T79" fmla="*/ 533 h 881"/>
                <a:gd name="T80" fmla="*/ 1440 w 2392"/>
                <a:gd name="T81" fmla="*/ 617 h 881"/>
                <a:gd name="T82" fmla="*/ 1381 w 2392"/>
                <a:gd name="T83" fmla="*/ 653 h 881"/>
                <a:gd name="T84" fmla="*/ 1230 w 2392"/>
                <a:gd name="T85" fmla="*/ 701 h 881"/>
                <a:gd name="T86" fmla="*/ 1116 w 2392"/>
                <a:gd name="T87" fmla="*/ 755 h 881"/>
                <a:gd name="T88" fmla="*/ 1069 w 2392"/>
                <a:gd name="T89" fmla="*/ 809 h 881"/>
                <a:gd name="T90" fmla="*/ 1081 w 2392"/>
                <a:gd name="T91" fmla="*/ 869 h 881"/>
                <a:gd name="T92" fmla="*/ 1110 w 2392"/>
                <a:gd name="T93" fmla="*/ 881 h 881"/>
                <a:gd name="T94" fmla="*/ 1212 w 2392"/>
                <a:gd name="T95" fmla="*/ 869 h 881"/>
                <a:gd name="T96" fmla="*/ 1393 w 2392"/>
                <a:gd name="T97" fmla="*/ 857 h 881"/>
                <a:gd name="T98" fmla="*/ 1446 w 2392"/>
                <a:gd name="T99" fmla="*/ 851 h 881"/>
                <a:gd name="T100" fmla="*/ 1488 w 2392"/>
                <a:gd name="T101" fmla="*/ 833 h 881"/>
                <a:gd name="T102" fmla="*/ 1681 w 2392"/>
                <a:gd name="T103" fmla="*/ 743 h 881"/>
                <a:gd name="T104" fmla="*/ 1812 w 2392"/>
                <a:gd name="T105" fmla="*/ 689 h 881"/>
                <a:gd name="T106" fmla="*/ 1890 w 2392"/>
                <a:gd name="T107" fmla="*/ 581 h 881"/>
                <a:gd name="T108" fmla="*/ 2046 w 2392"/>
                <a:gd name="T109" fmla="*/ 389 h 881"/>
                <a:gd name="T110" fmla="*/ 2214 w 2392"/>
                <a:gd name="T111" fmla="*/ 269 h 881"/>
                <a:gd name="T112" fmla="*/ 2257 w 2392"/>
                <a:gd name="T113" fmla="*/ 239 h 881"/>
                <a:gd name="T114" fmla="*/ 2400 w 2392"/>
                <a:gd name="T115" fmla="*/ 0 h 881"/>
                <a:gd name="T116" fmla="*/ 231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w="9525">
              <a:noFill/>
              <a:round/>
              <a:headEnd/>
              <a:tailEnd/>
            </a:ln>
          </p:spPr>
          <p:txBody>
            <a:bodyPr/>
            <a:lstStyle/>
            <a:p>
              <a:endParaRPr lang="en-US"/>
            </a:p>
          </p:txBody>
        </p:sp>
        <p:sp>
          <p:nvSpPr>
            <p:cNvPr id="210956" name="Freeform 12"/>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1042" name="Freeform 13"/>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w="9525">
              <a:noFill/>
              <a:round/>
              <a:headEnd/>
              <a:tailEnd/>
            </a:ln>
          </p:spPr>
          <p:txBody>
            <a:bodyPr/>
            <a:lstStyle/>
            <a:p>
              <a:endParaRPr lang="en-US"/>
            </a:p>
          </p:txBody>
        </p:sp>
        <p:sp>
          <p:nvSpPr>
            <p:cNvPr id="210958" name="Freeform 14"/>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210959" name="Freeform 15"/>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210960" name="Freeform 16"/>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p>
          </p:txBody>
        </p:sp>
        <p:sp>
          <p:nvSpPr>
            <p:cNvPr id="1046" name="Freeform 17"/>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9525">
              <a:noFill/>
              <a:round/>
              <a:headEnd/>
              <a:tailEnd/>
            </a:ln>
          </p:spPr>
          <p:txBody>
            <a:bodyPr/>
            <a:lstStyle/>
            <a:p>
              <a:endParaRPr lang="en-US"/>
            </a:p>
          </p:txBody>
        </p:sp>
      </p:grpSp>
      <p:sp>
        <p:nvSpPr>
          <p:cNvPr id="210962" name="Rectangle 18"/>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smtClean="0"/>
              <a:t>Click to edit Master title style</a:t>
            </a:r>
          </a:p>
        </p:txBody>
      </p:sp>
      <p:sp>
        <p:nvSpPr>
          <p:cNvPr id="210963" name="Rectangle 1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mn-lt"/>
              </a:defRPr>
            </a:lvl1pPr>
          </a:lstStyle>
          <a:p>
            <a:pPr>
              <a:defRPr/>
            </a:pPr>
            <a:fld id="{4A020A47-163A-4D47-96CB-ABD507B11D01}" type="datetimeFigureOut">
              <a:rPr lang="en-US" altLang="en-US"/>
              <a:pPr>
                <a:defRPr/>
              </a:pPr>
              <a:t>9/12/2018</a:t>
            </a:fld>
            <a:endParaRPr lang="en-US" altLang="en-US"/>
          </a:p>
        </p:txBody>
      </p:sp>
      <p:sp>
        <p:nvSpPr>
          <p:cNvPr id="210964" name="Rectangle 2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smtClean="0">
                <a:latin typeface="+mn-lt"/>
              </a:defRPr>
            </a:lvl1pPr>
          </a:lstStyle>
          <a:p>
            <a:pPr>
              <a:defRPr/>
            </a:pPr>
            <a:endParaRPr lang="en-US" altLang="en-US"/>
          </a:p>
        </p:txBody>
      </p:sp>
      <p:sp>
        <p:nvSpPr>
          <p:cNvPr id="210965" name="Rectangle 2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itchFamily="18" charset="0"/>
              </a:defRPr>
            </a:lvl1pPr>
          </a:lstStyle>
          <a:p>
            <a:fld id="{1A839E24-141D-4CE4-B112-1A9AFC70C01E}" type="slidenum">
              <a:rPr lang="en-US" altLang="en-US"/>
              <a:pPr/>
              <a:t>‹#›</a:t>
            </a:fld>
            <a:endParaRPr lang="en-US" altLang="en-US"/>
          </a:p>
        </p:txBody>
      </p:sp>
      <p:sp>
        <p:nvSpPr>
          <p:cNvPr id="210966" name="Rectangle 22"/>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eaLnBrk="0" fontAlgn="base" hangingPunct="0">
        <a:spcBef>
          <a:spcPct val="20000"/>
        </a:spcBef>
        <a:spcAft>
          <a:spcPct val="0"/>
        </a:spcAft>
        <a:buClr>
          <a:schemeClr val="hlink"/>
        </a:buClr>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a:xfrm>
            <a:off x="457200" y="457200"/>
            <a:ext cx="7772400" cy="2057400"/>
          </a:xfrm>
        </p:spPr>
        <p:txBody>
          <a:bodyPr anchorCtr="0"/>
          <a:lstStyle/>
          <a:p>
            <a:pPr eaLnBrk="1" hangingPunct="1">
              <a:defRPr/>
            </a:pPr>
            <a:r>
              <a:rPr lang="en-US" sz="4000" dirty="0" smtClean="0">
                <a:effectLst/>
              </a:rPr>
              <a:t>Fabrication of automatic windshield wiper control system with rain sensor</a:t>
            </a:r>
            <a:br>
              <a:rPr lang="en-US" sz="4000" dirty="0" smtClean="0">
                <a:effectLst/>
              </a:rPr>
            </a:br>
            <a:endParaRPr lang="en-US" altLang="en-US" sz="4000" dirty="0" smtClean="0">
              <a:latin typeface="Times New Roman" panose="02020603050405020304" pitchFamily="18" charset="0"/>
            </a:endParaRPr>
          </a:p>
        </p:txBody>
      </p:sp>
      <p:sp>
        <p:nvSpPr>
          <p:cNvPr id="3" name="Subtitle 2"/>
          <p:cNvSpPr>
            <a:spLocks noGrp="1"/>
          </p:cNvSpPr>
          <p:nvPr>
            <p:ph type="subTitle" sz="quarter" idx="1"/>
          </p:nvPr>
        </p:nvSpPr>
        <p:spPr>
          <a:xfrm>
            <a:off x="0" y="2438400"/>
            <a:ext cx="7924800" cy="1752600"/>
          </a:xfrm>
        </p:spPr>
        <p:txBody>
          <a:bodyPr/>
          <a:lstStyle/>
          <a:p>
            <a:pPr algn="l"/>
            <a:r>
              <a:rPr lang="en-US" b="1" dirty="0" smtClean="0"/>
              <a:t>Project Members:</a:t>
            </a:r>
          </a:p>
          <a:p>
            <a:pPr algn="l"/>
            <a:r>
              <a:rPr lang="en-US" sz="2800" dirty="0" smtClean="0"/>
              <a:t>Santosh Reddy (15B81A04G0)</a:t>
            </a:r>
          </a:p>
          <a:p>
            <a:pPr algn="l"/>
            <a:r>
              <a:rPr lang="en-US" sz="2800" dirty="0" smtClean="0"/>
              <a:t>Raviteja (15B81A04C8)</a:t>
            </a:r>
          </a:p>
          <a:p>
            <a:pPr algn="l"/>
            <a:r>
              <a:rPr lang="en-US" sz="2800" dirty="0" smtClean="0"/>
              <a:t>Sri Lakshmi(15B81A04J0</a:t>
            </a:r>
            <a:r>
              <a:rPr lang="en-US" dirty="0" smtClean="0"/>
              <a:t>)</a:t>
            </a:r>
          </a:p>
          <a:p>
            <a:pPr algn="l"/>
            <a:endParaRPr lang="en-US" dirty="0" smtClean="0"/>
          </a:p>
          <a:p>
            <a:pPr algn="l"/>
            <a:r>
              <a:rPr lang="en-US" b="1" dirty="0" smtClean="0"/>
              <a:t>Project Guide: </a:t>
            </a:r>
            <a:r>
              <a:rPr lang="en-US" sz="2800" dirty="0" smtClean="0"/>
              <a:t>Mr.Selvendra</a:t>
            </a:r>
            <a:r>
              <a:rPr lang="en-US" b="1" dirty="0" smtClean="0"/>
              <a:t> </a:t>
            </a:r>
          </a:p>
          <a:p>
            <a:pPr algn="l"/>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04800" y="0"/>
            <a:ext cx="8229600" cy="1143000"/>
          </a:xfrm>
        </p:spPr>
        <p:txBody>
          <a:bodyPr anchorCtr="0"/>
          <a:lstStyle/>
          <a:p>
            <a:pPr eaLnBrk="1" hangingPunct="1">
              <a:defRPr/>
            </a:pPr>
            <a:r>
              <a:rPr lang="en-US" altLang="en-US" sz="4000" dirty="0" smtClean="0"/>
              <a:t>OBJECTIVE</a:t>
            </a:r>
          </a:p>
        </p:txBody>
      </p:sp>
      <p:sp>
        <p:nvSpPr>
          <p:cNvPr id="6" name="Text Placeholder 5"/>
          <p:cNvSpPr>
            <a:spLocks noGrp="1"/>
          </p:cNvSpPr>
          <p:nvPr>
            <p:ph type="body" sz="half" idx="4294967295"/>
          </p:nvPr>
        </p:nvSpPr>
        <p:spPr>
          <a:xfrm>
            <a:off x="152400" y="1828800"/>
            <a:ext cx="8382000" cy="5486400"/>
          </a:xfrm>
        </p:spPr>
        <p:txBody>
          <a:bodyPr/>
          <a:lstStyle/>
          <a:p>
            <a:pPr algn="just" eaLnBrk="1" hangingPunct="1">
              <a:lnSpc>
                <a:spcPct val="80000"/>
              </a:lnSpc>
              <a:defRPr/>
            </a:pPr>
            <a:r>
              <a:rPr lang="en-US" sz="2800" dirty="0" smtClean="0">
                <a:effectLst/>
              </a:rPr>
              <a:t>This project is for automatic rain sensing car wiper and also explain the basic skeleton how the wiper automatically detects water on the windshield using sensor. </a:t>
            </a:r>
          </a:p>
          <a:p>
            <a:pPr algn="just" eaLnBrk="1" hangingPunct="1">
              <a:lnSpc>
                <a:spcPct val="80000"/>
              </a:lnSpc>
              <a:buNone/>
              <a:defRPr/>
            </a:pPr>
            <a:endParaRPr lang="en-US" sz="2800" dirty="0" smtClean="0">
              <a:effectLst/>
            </a:endParaRPr>
          </a:p>
          <a:p>
            <a:pPr algn="just" eaLnBrk="1" hangingPunct="1">
              <a:lnSpc>
                <a:spcPct val="80000"/>
              </a:lnSpc>
              <a:defRPr/>
            </a:pPr>
            <a:r>
              <a:rPr lang="en-US" sz="2800" dirty="0" smtClean="0">
                <a:effectLst/>
              </a:rPr>
              <a:t>The system activates the wiper to operate in full automatic mode and detect rain using rain sensor which is interfaced to the controller then that will make the wiper to move.</a:t>
            </a:r>
          </a:p>
          <a:p>
            <a:pPr algn="just" eaLnBrk="1" hangingPunct="1">
              <a:lnSpc>
                <a:spcPct val="80000"/>
              </a:lnSpc>
              <a:defRPr/>
            </a:pPr>
            <a:endParaRPr lang="en-US" altLang="en-US" sz="2800" dirty="0" smtClean="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0" y="0"/>
            <a:ext cx="6934200" cy="1508125"/>
          </a:xfrm>
        </p:spPr>
        <p:txBody>
          <a:bodyPr/>
          <a:lstStyle/>
          <a:p>
            <a:pPr algn="l"/>
            <a:r>
              <a:rPr lang="en-US" sz="4000" dirty="0" smtClean="0"/>
              <a:t>Existing Methods</a:t>
            </a:r>
            <a:endParaRPr lang="en-US" sz="4000" dirty="0"/>
          </a:p>
        </p:txBody>
      </p:sp>
      <p:sp>
        <p:nvSpPr>
          <p:cNvPr id="3" name="Subtitle 2"/>
          <p:cNvSpPr>
            <a:spLocks noGrp="1"/>
          </p:cNvSpPr>
          <p:nvPr>
            <p:ph type="subTitle" sz="quarter" idx="1"/>
          </p:nvPr>
        </p:nvSpPr>
        <p:spPr>
          <a:xfrm>
            <a:off x="0" y="2286000"/>
            <a:ext cx="7467600" cy="2514600"/>
          </a:xfrm>
        </p:spPr>
        <p:txBody>
          <a:bodyPr/>
          <a:lstStyle/>
          <a:p>
            <a:pPr algn="l">
              <a:buFont typeface="Arial" pitchFamily="34" charset="0"/>
              <a:buChar char="•"/>
            </a:pPr>
            <a:r>
              <a:rPr lang="en-US" dirty="0" smtClean="0"/>
              <a:t>Automatic rain sensing wiper system using arduino</a:t>
            </a:r>
          </a:p>
          <a:p>
            <a:pPr algn="l"/>
            <a:endParaRPr lang="en-US" dirty="0" smtClean="0"/>
          </a:p>
          <a:p>
            <a:pPr algn="l">
              <a:buFont typeface="Arial" pitchFamily="34" charset="0"/>
              <a:buChar char="•"/>
            </a:pPr>
            <a:r>
              <a:rPr lang="en-US" dirty="0" smtClean="0"/>
              <a:t>Automatic rain sensing wiper system using 555 timer</a:t>
            </a:r>
          </a:p>
          <a:p>
            <a:pPr algn="l">
              <a:buFont typeface="Arial"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ffectLst/>
              </a:rPr>
              <a:t>Block diagram</a:t>
            </a:r>
            <a:br>
              <a:rPr lang="en-US" dirty="0" smtClean="0">
                <a:effectLst/>
              </a:rPr>
            </a:br>
            <a:endParaRPr lang="en-US" dirty="0" smtClean="0"/>
          </a:p>
        </p:txBody>
      </p:sp>
      <p:pic>
        <p:nvPicPr>
          <p:cNvPr id="6147" name="Picture 3"/>
          <p:cNvPicPr>
            <a:picLocks noChangeAspect="1"/>
          </p:cNvPicPr>
          <p:nvPr/>
        </p:nvPicPr>
        <p:blipFill>
          <a:blip r:embed="rId2"/>
          <a:srcRect/>
          <a:stretch>
            <a:fillRect/>
          </a:stretch>
        </p:blipFill>
        <p:spPr bwMode="auto">
          <a:xfrm>
            <a:off x="457200" y="1417638"/>
            <a:ext cx="7543800" cy="505936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762000" y="0"/>
            <a:ext cx="7772400" cy="1066800"/>
          </a:xfrm>
        </p:spPr>
        <p:txBody>
          <a:bodyPr anchorCtr="0"/>
          <a:lstStyle/>
          <a:p>
            <a:pPr eaLnBrk="1" hangingPunct="1">
              <a:defRPr/>
            </a:pPr>
            <a:r>
              <a:rPr lang="en-US" altLang="en-US" sz="4000" dirty="0" smtClean="0"/>
              <a:t>Hardware components </a:t>
            </a:r>
          </a:p>
        </p:txBody>
      </p:sp>
      <p:sp>
        <p:nvSpPr>
          <p:cNvPr id="9219" name="Rectangle 3"/>
          <p:cNvSpPr>
            <a:spLocks noGrp="1" noChangeArrowheads="1"/>
          </p:cNvSpPr>
          <p:nvPr>
            <p:ph type="subTitle" idx="4294967295"/>
          </p:nvPr>
        </p:nvSpPr>
        <p:spPr>
          <a:xfrm>
            <a:off x="609600" y="1143000"/>
            <a:ext cx="7162800" cy="5334000"/>
          </a:xfrm>
        </p:spPr>
        <p:txBody>
          <a:bodyPr/>
          <a:lstStyle/>
          <a:p>
            <a:pPr marL="609600" indent="-609600" eaLnBrk="1" hangingPunct="1">
              <a:lnSpc>
                <a:spcPct val="80000"/>
              </a:lnSpc>
              <a:defRPr/>
            </a:pPr>
            <a:r>
              <a:rPr lang="en-US" altLang="en-US" sz="2800" dirty="0" smtClean="0">
                <a:latin typeface="Times New Roman" panose="02020603050405020304" pitchFamily="18" charset="0"/>
              </a:rPr>
              <a:t>Regulated Power Supply.</a:t>
            </a:r>
          </a:p>
          <a:p>
            <a:pPr marL="609600" indent="-609600" eaLnBrk="1" hangingPunct="1">
              <a:lnSpc>
                <a:spcPct val="80000"/>
              </a:lnSpc>
              <a:defRPr/>
            </a:pPr>
            <a:r>
              <a:rPr lang="en-US" altLang="en-US" sz="2800" dirty="0" smtClean="0">
                <a:latin typeface="Times New Roman" panose="02020603050405020304" pitchFamily="18" charset="0"/>
              </a:rPr>
              <a:t>Microcontroller.</a:t>
            </a:r>
          </a:p>
          <a:p>
            <a:pPr marL="609600" indent="-609600" eaLnBrk="1" hangingPunct="1">
              <a:lnSpc>
                <a:spcPct val="80000"/>
              </a:lnSpc>
              <a:defRPr/>
            </a:pPr>
            <a:r>
              <a:rPr lang="en-US" altLang="en-US" sz="2800" dirty="0" smtClean="0">
                <a:latin typeface="Times New Roman" panose="02020603050405020304" pitchFamily="18" charset="0"/>
              </a:rPr>
              <a:t>Reset Button.</a:t>
            </a:r>
          </a:p>
          <a:p>
            <a:pPr marL="609600" indent="-609600" eaLnBrk="1" hangingPunct="1">
              <a:lnSpc>
                <a:spcPct val="80000"/>
              </a:lnSpc>
              <a:defRPr/>
            </a:pPr>
            <a:r>
              <a:rPr lang="en-US" altLang="en-US" sz="2800" dirty="0" smtClean="0">
                <a:latin typeface="Times New Roman" panose="02020603050405020304" pitchFamily="18" charset="0"/>
              </a:rPr>
              <a:t>Crystal Oscillator.</a:t>
            </a:r>
          </a:p>
          <a:p>
            <a:pPr marL="609600" indent="-609600" eaLnBrk="1" hangingPunct="1">
              <a:lnSpc>
                <a:spcPct val="80000"/>
              </a:lnSpc>
              <a:defRPr/>
            </a:pPr>
            <a:r>
              <a:rPr lang="en-US" altLang="en-US" sz="2800" dirty="0" smtClean="0">
                <a:latin typeface="Times New Roman" panose="02020603050405020304" pitchFamily="18" charset="0"/>
              </a:rPr>
              <a:t>LED indicators.</a:t>
            </a:r>
          </a:p>
          <a:p>
            <a:pPr marL="609600" indent="-609600" eaLnBrk="1" hangingPunct="1">
              <a:lnSpc>
                <a:spcPct val="80000"/>
              </a:lnSpc>
              <a:defRPr/>
            </a:pPr>
            <a:r>
              <a:rPr lang="en-US" altLang="en-US" sz="2800" dirty="0" smtClean="0">
                <a:latin typeface="Times New Roman" panose="02020603050405020304" pitchFamily="18" charset="0"/>
              </a:rPr>
              <a:t>Rain detection sensor</a:t>
            </a:r>
          </a:p>
          <a:p>
            <a:pPr marL="609600" indent="-609600" eaLnBrk="1" hangingPunct="1">
              <a:lnSpc>
                <a:spcPct val="80000"/>
              </a:lnSpc>
              <a:defRPr/>
            </a:pPr>
            <a:r>
              <a:rPr lang="en-US" altLang="en-US" sz="2800" dirty="0" smtClean="0">
                <a:latin typeface="Times New Roman" panose="02020603050405020304" pitchFamily="18" charset="0"/>
              </a:rPr>
              <a:t>DC Motors.</a:t>
            </a:r>
          </a:p>
          <a:p>
            <a:pPr marL="609600" indent="-609600" eaLnBrk="1" hangingPunct="1">
              <a:lnSpc>
                <a:spcPct val="80000"/>
              </a:lnSpc>
              <a:defRPr/>
            </a:pPr>
            <a:r>
              <a:rPr lang="en-US" altLang="en-US" sz="2800" dirty="0" smtClean="0">
                <a:latin typeface="Times New Roman" panose="02020603050405020304" pitchFamily="18" charset="0"/>
              </a:rPr>
              <a:t>LCD</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04800" y="1"/>
            <a:ext cx="7772400" cy="838200"/>
          </a:xfrm>
        </p:spPr>
        <p:txBody>
          <a:bodyPr/>
          <a:lstStyle/>
          <a:p>
            <a:pPr algn="l"/>
            <a:r>
              <a:rPr lang="en-US" sz="4000" dirty="0" smtClean="0"/>
              <a:t>Software</a:t>
            </a:r>
            <a:endParaRPr lang="en-US" sz="4000" dirty="0"/>
          </a:p>
        </p:txBody>
      </p:sp>
      <p:sp>
        <p:nvSpPr>
          <p:cNvPr id="3" name="Subtitle 2"/>
          <p:cNvSpPr>
            <a:spLocks noGrp="1"/>
          </p:cNvSpPr>
          <p:nvPr>
            <p:ph type="subTitle" sz="quarter" idx="1"/>
          </p:nvPr>
        </p:nvSpPr>
        <p:spPr>
          <a:xfrm>
            <a:off x="0" y="1752600"/>
            <a:ext cx="6400800" cy="2133600"/>
          </a:xfrm>
        </p:spPr>
        <p:txBody>
          <a:bodyPr/>
          <a:lstStyle/>
          <a:p>
            <a:pPr algn="l">
              <a:buFont typeface="Arial" pitchFamily="34" charset="0"/>
              <a:buChar char="•"/>
            </a:pPr>
            <a:r>
              <a:rPr lang="en-US" dirty="0" smtClean="0"/>
              <a:t>PIC C compiler </a:t>
            </a:r>
          </a:p>
          <a:p>
            <a:pPr algn="l">
              <a:buFont typeface="Arial" pitchFamily="34" charset="0"/>
              <a:buChar char="•"/>
            </a:pPr>
            <a:r>
              <a:rPr lang="en-US" dirty="0" smtClean="0"/>
              <a:t>PIC KIT2</a:t>
            </a:r>
          </a:p>
          <a:p>
            <a:pPr algn="l">
              <a:buFont typeface="Arial" pitchFamily="34" charset="0"/>
              <a:buChar char="•"/>
            </a:pPr>
            <a:r>
              <a:rPr lang="en-US" dirty="0" smtClean="0"/>
              <a:t>Proteus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381000" y="582613"/>
            <a:ext cx="8229600" cy="484187"/>
          </a:xfrm>
        </p:spPr>
        <p:txBody>
          <a:bodyPr/>
          <a:lstStyle/>
          <a:p>
            <a:pPr eaLnBrk="1" hangingPunct="1">
              <a:defRPr/>
            </a:pPr>
            <a:r>
              <a:rPr lang="en-US" altLang="en-US" sz="2800" dirty="0" smtClean="0">
                <a:latin typeface="Times New Roman" panose="02020603050405020304" pitchFamily="18" charset="0"/>
              </a:rPr>
              <a:t>Rain </a:t>
            </a:r>
            <a:r>
              <a:rPr lang="en-US" altLang="en-US" sz="3200" dirty="0" smtClean="0">
                <a:latin typeface="Times New Roman" panose="02020603050405020304" pitchFamily="18" charset="0"/>
              </a:rPr>
              <a:t>detection</a:t>
            </a:r>
            <a:r>
              <a:rPr lang="en-US" altLang="en-US" sz="2800" dirty="0" smtClean="0">
                <a:latin typeface="Times New Roman" panose="02020603050405020304" pitchFamily="18" charset="0"/>
              </a:rPr>
              <a:t> sensor</a:t>
            </a:r>
          </a:p>
        </p:txBody>
      </p:sp>
      <p:sp>
        <p:nvSpPr>
          <p:cNvPr id="320515" name="Rectangle 3"/>
          <p:cNvSpPr>
            <a:spLocks noGrp="1" noChangeArrowheads="1"/>
          </p:cNvSpPr>
          <p:nvPr>
            <p:ph type="body" idx="1"/>
          </p:nvPr>
        </p:nvSpPr>
        <p:spPr>
          <a:xfrm>
            <a:off x="457200" y="1341438"/>
            <a:ext cx="8229600" cy="4525962"/>
          </a:xfrm>
        </p:spPr>
        <p:txBody>
          <a:bodyPr/>
          <a:lstStyle/>
          <a:p>
            <a:pPr eaLnBrk="1" hangingPunct="1">
              <a:lnSpc>
                <a:spcPct val="80000"/>
              </a:lnSpc>
              <a:defRPr/>
            </a:pPr>
            <a:r>
              <a:rPr lang="en-US" altLang="en-US" sz="2400" dirty="0" smtClean="0"/>
              <a:t>Rain detection sensor will be used to find presence of rain water or moisture t the glass at front of the vehicle. We will insert this sensor at the edge of the glass frame. It always check the presence of water.</a:t>
            </a:r>
          </a:p>
          <a:p>
            <a:pPr eaLnBrk="1" hangingPunct="1">
              <a:lnSpc>
                <a:spcPct val="80000"/>
              </a:lnSpc>
              <a:defRPr/>
            </a:pPr>
            <a:endParaRPr lang="en-US" altLang="en-US" sz="2400" dirty="0" smtClean="0"/>
          </a:p>
          <a:p>
            <a:pPr eaLnBrk="1" hangingPunct="1">
              <a:lnSpc>
                <a:spcPct val="80000"/>
              </a:lnSpc>
              <a:defRPr/>
            </a:pPr>
            <a:r>
              <a:rPr lang="en-US" altLang="en-US" sz="2400" dirty="0" smtClean="0"/>
              <a:t>If the glass is dry then it will give information to Microcontroller that the glass is dry so need to switch on the wiper motor.</a:t>
            </a:r>
          </a:p>
          <a:p>
            <a:pPr eaLnBrk="1" hangingPunct="1">
              <a:lnSpc>
                <a:spcPct val="80000"/>
              </a:lnSpc>
              <a:defRPr/>
            </a:pPr>
            <a:endParaRPr lang="en-US" altLang="en-US" sz="2400" dirty="0" smtClean="0"/>
          </a:p>
          <a:p>
            <a:pPr eaLnBrk="1" hangingPunct="1">
              <a:lnSpc>
                <a:spcPct val="80000"/>
              </a:lnSpc>
              <a:defRPr/>
            </a:pPr>
            <a:r>
              <a:rPr lang="en-US" altLang="en-US" sz="2400" dirty="0" smtClean="0"/>
              <a:t>Once if rain water was detected the sensor again senses the presence of it and gives the information the microcontroller.</a:t>
            </a:r>
          </a:p>
          <a:p>
            <a:pPr eaLnBrk="1" hangingPunct="1">
              <a:lnSpc>
                <a:spcPct val="80000"/>
              </a:lnSpc>
              <a:defRPr/>
            </a:pPr>
            <a:endParaRPr lang="en-US" altLang="en-US" sz="2400" dirty="0" smtClean="0"/>
          </a:p>
          <a:p>
            <a:pPr eaLnBrk="1" hangingPunct="1">
              <a:lnSpc>
                <a:spcPct val="80000"/>
              </a:lnSpc>
              <a:defRPr/>
            </a:pPr>
            <a:r>
              <a:rPr lang="en-US" altLang="en-US" sz="2400" dirty="0" smtClean="0"/>
              <a:t>The same data will be send to the Microcontroller. After this information from sensor it switch ON the wiper motor.</a:t>
            </a:r>
          </a:p>
          <a:p>
            <a:pPr eaLnBrk="1" hangingPunct="1">
              <a:lnSpc>
                <a:spcPct val="80000"/>
              </a:lnSpc>
              <a:defRPr/>
            </a:pPr>
            <a:endParaRPr lang="en-US" altLang="en-US" sz="2400" dirty="0" smtClean="0">
              <a:latin typeface="Helvetica"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905000" y="0"/>
            <a:ext cx="4876800" cy="1295400"/>
          </a:xfrm>
        </p:spPr>
        <p:txBody>
          <a:bodyPr/>
          <a:lstStyle/>
          <a:p>
            <a:r>
              <a:rPr lang="en-US" sz="4000" dirty="0" smtClean="0"/>
              <a:t>Applications</a:t>
            </a:r>
            <a:endParaRPr lang="en-US" sz="4000" dirty="0"/>
          </a:p>
        </p:txBody>
      </p:sp>
      <p:sp>
        <p:nvSpPr>
          <p:cNvPr id="3" name="Subtitle 2"/>
          <p:cNvSpPr>
            <a:spLocks noGrp="1"/>
          </p:cNvSpPr>
          <p:nvPr>
            <p:ph type="subTitle" sz="quarter" idx="1"/>
          </p:nvPr>
        </p:nvSpPr>
        <p:spPr>
          <a:xfrm>
            <a:off x="0" y="1981200"/>
            <a:ext cx="6400800" cy="1752600"/>
          </a:xfrm>
        </p:spPr>
        <p:txBody>
          <a:bodyPr/>
          <a:lstStyle/>
          <a:p>
            <a:pPr algn="l">
              <a:buFont typeface="Arial" pitchFamily="34" charset="0"/>
              <a:buChar char="•"/>
            </a:pPr>
            <a:r>
              <a:rPr lang="en-US" dirty="0" smtClean="0"/>
              <a:t>Used in automobiles</a:t>
            </a:r>
          </a:p>
          <a:p>
            <a:pPr algn="l">
              <a:buFont typeface="Arial" pitchFamily="34" charset="0"/>
              <a:buChar char="•"/>
            </a:pPr>
            <a:r>
              <a:rPr lang="en-US" dirty="0" smtClean="0"/>
              <a:t>Used in aircrafts</a:t>
            </a:r>
          </a:p>
          <a:p>
            <a:pPr algn="l">
              <a:buFont typeface="Arial" pitchFamily="34" charset="0"/>
              <a:buChar char="•"/>
            </a:pPr>
            <a:r>
              <a:rPr lang="en-US" dirty="0" smtClean="0"/>
              <a:t>Sensor cost is low</a:t>
            </a:r>
          </a:p>
          <a:p>
            <a:pPr algn="l">
              <a:buFont typeface="Arial" pitchFamily="34" charset="0"/>
              <a:buChar char="•"/>
            </a:pPr>
            <a:r>
              <a:rPr lang="en-US" dirty="0" smtClean="0"/>
              <a:t>Less power consumption</a:t>
            </a:r>
          </a:p>
          <a:p>
            <a:pPr algn="l">
              <a:buFont typeface="Arial" pitchFamily="34" charset="0"/>
              <a:buChar char="•"/>
            </a:pPr>
            <a:r>
              <a:rPr lang="en-US" dirty="0" smtClean="0"/>
              <a:t>Automotive safety and convenience</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457200" y="277813"/>
            <a:ext cx="8229600" cy="4446587"/>
          </a:xfrm>
        </p:spPr>
        <p:txBody>
          <a:bodyPr anchorCtr="0"/>
          <a:lstStyle/>
          <a:p>
            <a:pPr eaLnBrk="1" hangingPunct="1">
              <a:defRPr/>
            </a:pPr>
            <a:r>
              <a:rPr lang="en-US" altLang="en-US" sz="9600" smtClean="0"/>
              <a:t>Thank Q</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amwork">
  <a:themeElements>
    <a:clrScheme name="Teamwork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fontScheme name="Teamwork">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amwork 1">
        <a:dk1>
          <a:srgbClr val="000078"/>
        </a:dk1>
        <a:lt1>
          <a:srgbClr val="FFFFFF"/>
        </a:lt1>
        <a:dk2>
          <a:srgbClr val="000066"/>
        </a:dk2>
        <a:lt2>
          <a:srgbClr val="CCECFF"/>
        </a:lt2>
        <a:accent1>
          <a:srgbClr val="0099CC"/>
        </a:accent1>
        <a:accent2>
          <a:srgbClr val="008080"/>
        </a:accent2>
        <a:accent3>
          <a:srgbClr val="AAAAB8"/>
        </a:accent3>
        <a:accent4>
          <a:srgbClr val="DADADA"/>
        </a:accent4>
        <a:accent5>
          <a:srgbClr val="AACAE2"/>
        </a:accent5>
        <a:accent6>
          <a:srgbClr val="007373"/>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Teamwork 2">
        <a:dk1>
          <a:srgbClr val="0000A6"/>
        </a:dk1>
        <a:lt1>
          <a:srgbClr val="FFFFFF"/>
        </a:lt1>
        <a:dk2>
          <a:srgbClr val="000099"/>
        </a:dk2>
        <a:lt2>
          <a:srgbClr val="CCFFFF"/>
        </a:lt2>
        <a:accent1>
          <a:srgbClr val="00CCFF"/>
        </a:accent1>
        <a:accent2>
          <a:srgbClr val="FFE701"/>
        </a:accent2>
        <a:accent3>
          <a:srgbClr val="AAAACA"/>
        </a:accent3>
        <a:accent4>
          <a:srgbClr val="DADADA"/>
        </a:accent4>
        <a:accent5>
          <a:srgbClr val="AAE2FF"/>
        </a:accent5>
        <a:accent6>
          <a:srgbClr val="E7D101"/>
        </a:accent6>
        <a:hlink>
          <a:srgbClr val="FFCC66"/>
        </a:hlink>
        <a:folHlink>
          <a:srgbClr val="00CA00"/>
        </a:folHlink>
      </a:clrScheme>
      <a:clrMap bg1="dk2" tx1="lt1" bg2="dk1" tx2="lt2" accent1="accent1" accent2="accent2" accent3="accent3" accent4="accent4" accent5="accent5" accent6="accent6" hlink="hlink" folHlink="folHlink"/>
    </a:extraClrScheme>
    <a:extraClrScheme>
      <a:clrScheme name="Teamwork 3">
        <a:dk1>
          <a:srgbClr val="000000"/>
        </a:dk1>
        <a:lt1>
          <a:srgbClr val="E0EBF6"/>
        </a:lt1>
        <a:dk2>
          <a:srgbClr val="77A4AF"/>
        </a:dk2>
        <a:lt2>
          <a:srgbClr val="F3F7FB"/>
        </a:lt2>
        <a:accent1>
          <a:srgbClr val="B9C4D7"/>
        </a:accent1>
        <a:accent2>
          <a:srgbClr val="B1A1C5"/>
        </a:accent2>
        <a:accent3>
          <a:srgbClr val="EDF3FA"/>
        </a:accent3>
        <a:accent4>
          <a:srgbClr val="000000"/>
        </a:accent4>
        <a:accent5>
          <a:srgbClr val="D9DEE8"/>
        </a:accent5>
        <a:accent6>
          <a:srgbClr val="A091B2"/>
        </a:accent6>
        <a:hlink>
          <a:srgbClr val="3F2FB5"/>
        </a:hlink>
        <a:folHlink>
          <a:srgbClr val="318944"/>
        </a:folHlink>
      </a:clrScheme>
      <a:clrMap bg1="lt1" tx1="dk1" bg2="lt2" tx2="dk2" accent1="accent1" accent2="accent2" accent3="accent3" accent4="accent4" accent5="accent5" accent6="accent6" hlink="hlink" folHlink="folHlink"/>
    </a:extraClrScheme>
    <a:extraClrScheme>
      <a:clrScheme name="Teamwork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clrMap bg1="dk2" tx1="lt1" bg2="dk1" tx2="lt2" accent1="accent1" accent2="accent2" accent3="accent3" accent4="accent4" accent5="accent5" accent6="accent6" hlink="hlink" folHlink="folHlink"/>
    </a:extraClrScheme>
    <a:extraClrScheme>
      <a:clrScheme name="Teamwork 5">
        <a:dk1>
          <a:srgbClr val="8ABA8D"/>
        </a:dk1>
        <a:lt1>
          <a:srgbClr val="FFFFFF"/>
        </a:lt1>
        <a:dk2>
          <a:srgbClr val="6FB56D"/>
        </a:dk2>
        <a:lt2>
          <a:srgbClr val="DCF1F4"/>
        </a:lt2>
        <a:accent1>
          <a:srgbClr val="2E7E2E"/>
        </a:accent1>
        <a:accent2>
          <a:srgbClr val="25735D"/>
        </a:accent2>
        <a:accent3>
          <a:srgbClr val="BBD7BA"/>
        </a:accent3>
        <a:accent4>
          <a:srgbClr val="DADADA"/>
        </a:accent4>
        <a:accent5>
          <a:srgbClr val="ADC0AD"/>
        </a:accent5>
        <a:accent6>
          <a:srgbClr val="206853"/>
        </a:accent6>
        <a:hlink>
          <a:srgbClr val="FFFF00"/>
        </a:hlink>
        <a:folHlink>
          <a:srgbClr val="FFF4BF"/>
        </a:folHlink>
      </a:clrScheme>
      <a:clrMap bg1="dk2" tx1="lt1" bg2="dk1" tx2="lt2" accent1="accent1" accent2="accent2" accent3="accent3" accent4="accent4" accent5="accent5" accent6="accent6" hlink="hlink" folHlink="folHlink"/>
    </a:extraClrScheme>
    <a:extraClrScheme>
      <a:clrScheme name="Teamwork 6">
        <a:dk1>
          <a:srgbClr val="005400"/>
        </a:dk1>
        <a:lt1>
          <a:srgbClr val="FFFFFF"/>
        </a:lt1>
        <a:dk2>
          <a:srgbClr val="004800"/>
        </a:dk2>
        <a:lt2>
          <a:srgbClr val="D6D8C0"/>
        </a:lt2>
        <a:accent1>
          <a:srgbClr val="339933"/>
        </a:accent1>
        <a:accent2>
          <a:srgbClr val="7D8C70"/>
        </a:accent2>
        <a:accent3>
          <a:srgbClr val="AAB1AA"/>
        </a:accent3>
        <a:accent4>
          <a:srgbClr val="DADADA"/>
        </a:accent4>
        <a:accent5>
          <a:srgbClr val="ADCAAD"/>
        </a:accent5>
        <a:accent6>
          <a:srgbClr val="717E65"/>
        </a:accent6>
        <a:hlink>
          <a:srgbClr val="CCCC00"/>
        </a:hlink>
        <a:folHlink>
          <a:srgbClr val="85B3B1"/>
        </a:folHlink>
      </a:clrScheme>
      <a:clrMap bg1="dk2" tx1="lt1" bg2="dk1" tx2="lt2" accent1="accent1" accent2="accent2" accent3="accent3" accent4="accent4" accent5="accent5" accent6="accent6" hlink="hlink" folHlink="folHlink"/>
    </a:extraClrScheme>
    <a:extraClrScheme>
      <a:clrScheme name="Teamwork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clrMap bg1="lt1" tx1="dk1" bg2="lt2" tx2="dk2" accent1="accent1" accent2="accent2" accent3="accent3" accent4="accent4" accent5="accent5" accent6="accent6" hlink="hlink" folHlink="folHlink"/>
    </a:extraClrScheme>
    <a:extraClrScheme>
      <a:clrScheme name="Teamwork 8">
        <a:dk1>
          <a:srgbClr val="000000"/>
        </a:dk1>
        <a:lt1>
          <a:srgbClr val="E2DDD4"/>
        </a:lt1>
        <a:dk2>
          <a:srgbClr val="000000"/>
        </a:dk2>
        <a:lt2>
          <a:srgbClr val="EFEBE3"/>
        </a:lt2>
        <a:accent1>
          <a:srgbClr val="F2F2F2"/>
        </a:accent1>
        <a:accent2>
          <a:srgbClr val="C4AD74"/>
        </a:accent2>
        <a:accent3>
          <a:srgbClr val="EEEBE6"/>
        </a:accent3>
        <a:accent4>
          <a:srgbClr val="000000"/>
        </a:accent4>
        <a:accent5>
          <a:srgbClr val="F7F7F7"/>
        </a:accent5>
        <a:accent6>
          <a:srgbClr val="B19C68"/>
        </a:accent6>
        <a:hlink>
          <a:srgbClr val="A46032"/>
        </a:hlink>
        <a:folHlink>
          <a:srgbClr val="8F8E73"/>
        </a:folHlink>
      </a:clrScheme>
      <a:clrMap bg1="lt1" tx1="dk1" bg2="lt2" tx2="dk2" accent1="accent1" accent2="accent2" accent3="accent3" accent4="accent4" accent5="accent5" accent6="accent6" hlink="hlink" folHlink="folHlink"/>
    </a:extraClrScheme>
    <a:extraClrScheme>
      <a:clrScheme name="Teamwork 9">
        <a:dk1>
          <a:srgbClr val="8A0000"/>
        </a:dk1>
        <a:lt1>
          <a:srgbClr val="FFFFFF"/>
        </a:lt1>
        <a:dk2>
          <a:srgbClr val="800000"/>
        </a:dk2>
        <a:lt2>
          <a:srgbClr val="FFFFCC"/>
        </a:lt2>
        <a:accent1>
          <a:srgbClr val="FF5831"/>
        </a:accent1>
        <a:accent2>
          <a:srgbClr val="C5543D"/>
        </a:accent2>
        <a:accent3>
          <a:srgbClr val="C0AAAA"/>
        </a:accent3>
        <a:accent4>
          <a:srgbClr val="DADADA"/>
        </a:accent4>
        <a:accent5>
          <a:srgbClr val="FFB4AD"/>
        </a:accent5>
        <a:accent6>
          <a:srgbClr val="B24B36"/>
        </a:accent6>
        <a:hlink>
          <a:srgbClr val="FFFFCC"/>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TotalTime>
  <Words>275</Words>
  <Application>Microsoft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Teamwork</vt:lpstr>
      <vt:lpstr>Fabrication of automatic windshield wiper control system with rain sensor </vt:lpstr>
      <vt:lpstr>OBJECTIVE</vt:lpstr>
      <vt:lpstr>Existing Methods</vt:lpstr>
      <vt:lpstr>Block diagram </vt:lpstr>
      <vt:lpstr>Hardware components </vt:lpstr>
      <vt:lpstr>Software</vt:lpstr>
      <vt:lpstr>Rain detection sensor</vt:lpstr>
      <vt:lpstr>Applications</vt:lpstr>
      <vt:lpstr>Thank Q</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cp:lastModifiedBy>
  <cp:revision>151</cp:revision>
  <cp:lastPrinted>1601-01-01T00:00:00Z</cp:lastPrinted>
  <dcterms:created xsi:type="dcterms:W3CDTF">1601-01-01T00:00:00Z</dcterms:created>
  <dcterms:modified xsi:type="dcterms:W3CDTF">2018-09-12T02:02:27Z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