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dd79477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dd7947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d79477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d79477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dd79477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dd79477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dd7947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ddd7947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dd79477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dd79477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Bike sale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Ruth Wetters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1000 rows, 13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Balanced dataset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500" y="1757888"/>
            <a:ext cx="4963799" cy="2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respondent is 44 years old with 2 children and 1.5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respondent income is $56140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Half of respondents are from North America (508/1000)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⅔ of respondents are homeowners (685/1000)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0445"/>
            <a:ext cx="2704125" cy="1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258" y="2940450"/>
            <a:ext cx="2834906" cy="1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599" y="2940450"/>
            <a:ext cx="2508708" cy="15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6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Pairwise comparison (blue = purchased bike)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27" y="1099825"/>
            <a:ext cx="2653183" cy="17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613" y="1099825"/>
            <a:ext cx="2772765" cy="17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3966" t="0"/>
          <a:stretch/>
        </p:blipFill>
        <p:spPr>
          <a:xfrm>
            <a:off x="6120000" y="1099825"/>
            <a:ext cx="2890200" cy="17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248200" y="638125"/>
            <a:ext cx="17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Education level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096200" y="638125"/>
            <a:ext cx="8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829700" y="638125"/>
            <a:ext cx="119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Children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825" y="3251958"/>
            <a:ext cx="2653175" cy="17036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489850" y="2884850"/>
            <a:ext cx="15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Marital Status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2550" y="3251950"/>
            <a:ext cx="2653175" cy="17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451525" y="2790250"/>
            <a:ext cx="15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Occupation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6075" y="3251950"/>
            <a:ext cx="2653175" cy="17732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751575" y="2884850"/>
            <a:ext cx="21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Commute Distance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55600"/>
            <a:ext cx="380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Regional breakdown of factors predicting bike sale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68000" y="1389600"/>
            <a:ext cx="2808000" cy="324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Europe: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Aged 30-40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Graduate degree holders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car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1650" y="1389600"/>
            <a:ext cx="2808000" cy="324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Pacific: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Aged 20-30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Manual workers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Childless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car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Note: Pacific respondents are the most likely to purchase a bike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154350" y="1389600"/>
            <a:ext cx="2808000" cy="324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North America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Aged 30-40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Professional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Commuting 2-5 miles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matrix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388875"/>
            <a:ext cx="5719500" cy="448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