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A039-D2BE-4C1C-8513-019214FEB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52256"/>
            <a:ext cx="8791575" cy="2657707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BILLING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0734-7925-4236-9119-07065C0F4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BY</a:t>
            </a:r>
          </a:p>
          <a:p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NASIR-RA2111052010027</a:t>
            </a:r>
          </a:p>
          <a:p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RUTHWIK-RA2111052010031                      </a:t>
            </a:r>
          </a:p>
          <a:p>
            <a:r>
              <a:rPr lang="en-IN" i="1" dirty="0">
                <a:solidFill>
                  <a:schemeClr val="tx1">
                    <a:lumMod val="75000"/>
                  </a:schemeClr>
                </a:solidFill>
              </a:rPr>
              <a:t>UNDER THE GUIDENCE OF </a:t>
            </a:r>
          </a:p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HEMA MAM(PPS DEPT)</a:t>
            </a:r>
            <a:r>
              <a:rPr lang="en-IN" i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</a:t>
            </a:r>
            <a:endParaRPr lang="en-IN" i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FC1E-4E75-4CF0-B8AF-B3DFA8D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5883-3564-4E4C-8683-3E1853EF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 me and </a:t>
            </a:r>
            <a:r>
              <a:rPr lang="en-IN" dirty="0" err="1"/>
              <a:t>nasir</a:t>
            </a:r>
            <a:r>
              <a:rPr lang="en-IN" dirty="0"/>
              <a:t> contributed equal share……..</a:t>
            </a:r>
          </a:p>
          <a:p>
            <a:r>
              <a:rPr lang="en-IN" dirty="0"/>
              <a:t>He contributed with project details and code errors.</a:t>
            </a:r>
          </a:p>
          <a:p>
            <a:r>
              <a:rPr lang="en-IN" dirty="0"/>
              <a:t>And me contributed in creating ppt and preparation for code …this leads to ‘0’ errors .</a:t>
            </a:r>
          </a:p>
          <a:p>
            <a:r>
              <a:rPr lang="en-IN" dirty="0"/>
              <a:t>On the behalf of this project we want to thank our Hema mam…who </a:t>
            </a:r>
            <a:r>
              <a:rPr lang="en-IN" dirty="0" err="1"/>
              <a:t>teached</a:t>
            </a:r>
            <a:r>
              <a:rPr lang="en-IN" dirty="0"/>
              <a:t> C to us ……</a:t>
            </a:r>
          </a:p>
        </p:txBody>
      </p:sp>
    </p:spTree>
    <p:extLst>
      <p:ext uri="{BB962C8B-B14F-4D97-AF65-F5344CB8AC3E}">
        <p14:creationId xmlns:p14="http://schemas.microsoft.com/office/powerpoint/2010/main" val="30834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BFA-8D5B-49C8-A20D-8BFF1D9D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6B8B-E4B8-42CE-85F5-DBB46B05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2352583"/>
            <a:ext cx="8410743" cy="3438618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99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38E-2D77-44D5-AD9D-06879609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INTRODUCTION:</a:t>
            </a:r>
            <a:br>
              <a:rPr lang="en-IN" sz="4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IN" sz="4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C37-D9FA-4C8C-A1EB-3E0011AC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0427"/>
            <a:ext cx="9905999" cy="4370774"/>
          </a:xfrm>
        </p:spPr>
        <p:txBody>
          <a:bodyPr/>
          <a:lstStyle/>
          <a:p>
            <a:r>
              <a:rPr lang="en-IN" dirty="0"/>
              <a:t>THIS PROJECT IS BASED ON BILLING SYSTEM IN SHOPPING MALLS.</a:t>
            </a:r>
          </a:p>
          <a:p>
            <a:r>
              <a:rPr lang="en-IN" dirty="0"/>
              <a:t> 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CUSTOMER BILLING SYSTEM PROJECT IS A SIMPLE CONSOLE APPLICATION DESIGNED TO DEMONSTRATE THE PRACTICAL USE OF C PROGRAMMING LANGUAGE AND ITS FEATURES AS WELLS AS TO GENERATE AN APPLICATION WHICH CAN BE USED IN ANY DEPARTMENTAL STORE, SHOPS, CAFES ETC. FOR BILLING TO THE CUSTOMER.</a:t>
            </a:r>
          </a:p>
          <a:p>
            <a:r>
              <a:rPr lang="en-US" sz="1800" b="0" i="0" dirty="0">
                <a:effectLst/>
                <a:latin typeface="Verdana" panose="020B0604030504040204" pitchFamily="34" charset="0"/>
              </a:rPr>
              <a:t>YOU CAN USE THIS APPLICATION TO KEEP THE RECORDS SUCH AS NAME, ADDRESS, MOBILE NUMBER, PAID AMOUNT, DUE AMOUNT, PAYMENT DATE ETC. OF YOUR REGULAR COSTUMER. MOREOVER, IF YOU HAVE A NEW CUSTOMER, YOU CAN ADD AND EDIT THE ACCOUNT AT ANY TIME.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732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1651-D996-4542-B715-9F139B6C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this billing system: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EC48-CF6B-4870-BB60-A5B1EAA8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YOU CAN USE THIS APPLICATION TO KEEP THE RECORDS SUCH AS NAME OF THE CUSTOMER ,THEIR BILLING NUMBER,HOW MUCH DISCOUNT THEY OFFERED ETC.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AND THIS PROGRAM IS WRITTEN IN C-LANGUAGE IN THE BASIS OF IF ELSE …….IF ELSE STATEMENTS……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13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4EE4-E24C-43F9-9892-12171A22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 Program to calculate different discount for different Bill amount Flow Chart">
            <a:extLst>
              <a:ext uri="{FF2B5EF4-FFF2-40B4-BE49-F238E27FC236}">
                <a16:creationId xmlns:a16="http://schemas.microsoft.com/office/drawing/2014/main" id="{BA054E7C-5256-48C7-A0F4-AFBEACB14B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7" y="0"/>
            <a:ext cx="8105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6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661-484E-4FAF-93BD-96240E02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USES OF HIS CUSTOMER BILLING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A99F-24DA-4FAB-A699-DA5E97CC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9821"/>
            <a:ext cx="9905999" cy="4429958"/>
          </a:xfrm>
        </p:spPr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Customer Billing System Project is a simple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console application designed to demonstrate the practical use of C programming language and its features as wells as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to generate an application which can be used in any departmental store, shops, cafes etc. for billing to the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5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DF7-9DB0-443C-B098-88BACDD3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D3F7-D3B0-49BD-B986-D15DFE1D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Best Billing Software and Invoicing Software Providers in India">
            <a:extLst>
              <a:ext uri="{FF2B5EF4-FFF2-40B4-BE49-F238E27FC236}">
                <a16:creationId xmlns:a16="http://schemas.microsoft.com/office/drawing/2014/main" id="{53FB4DAF-3328-45AD-84E3-C7B46585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3" y="3750"/>
            <a:ext cx="10084632" cy="68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CBAF-3A0D-44E3-9DE9-961D4867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6DF9-6C91-4CB3-93DF-DFA7C722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i="1" dirty="0">
                <a:solidFill>
                  <a:schemeClr val="accent4">
                    <a:lumMod val="75000"/>
                  </a:schemeClr>
                </a:solidFill>
              </a:rPr>
              <a:t>AND WE ARE DOING A PROGRAM BASED </a:t>
            </a:r>
            <a:r>
              <a:rPr lang="en-IN" sz="4800" i="1">
                <a:solidFill>
                  <a:schemeClr val="accent4">
                    <a:lumMod val="75000"/>
                  </a:schemeClr>
                </a:solidFill>
              </a:rPr>
              <a:t>ON ONLINE BILLING SOFTWARE………..THANK YOU</a:t>
            </a:r>
            <a:endParaRPr lang="en-IN" sz="48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0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D10-2282-40C2-B44E-5C27AD93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75" y="0"/>
            <a:ext cx="8970036" cy="2097088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based on customer billing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CA7A4-DBC2-4D17-9D91-A0CA7B40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05" y="1376039"/>
            <a:ext cx="6533964" cy="5481961"/>
          </a:xfrm>
        </p:spPr>
      </p:pic>
    </p:spTree>
    <p:extLst>
      <p:ext uri="{BB962C8B-B14F-4D97-AF65-F5344CB8AC3E}">
        <p14:creationId xmlns:p14="http://schemas.microsoft.com/office/powerpoint/2010/main" val="10073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A1C-6A7D-4612-9343-975B1A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67734"/>
          </a:xfrm>
        </p:spPr>
        <p:txBody>
          <a:bodyPr/>
          <a:lstStyle/>
          <a:p>
            <a:r>
              <a:rPr lang="en-IN" dirty="0"/>
              <a:t>Out put of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E3D09-58FD-4756-AEEE-2355DAA9D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244" y="1633491"/>
            <a:ext cx="3154337" cy="4962618"/>
          </a:xfrm>
        </p:spPr>
      </p:pic>
    </p:spTree>
    <p:extLst>
      <p:ext uri="{BB962C8B-B14F-4D97-AF65-F5344CB8AC3E}">
        <p14:creationId xmlns:p14="http://schemas.microsoft.com/office/powerpoint/2010/main" val="93609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324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Tw Cen MT</vt:lpstr>
      <vt:lpstr>Verdana</vt:lpstr>
      <vt:lpstr>Circuit</vt:lpstr>
      <vt:lpstr>CUSTOMER BILLING SYSTEM</vt:lpstr>
      <vt:lpstr>INTRODUCTION: </vt:lpstr>
      <vt:lpstr>About this billing system: </vt:lpstr>
      <vt:lpstr>PowerPoint Presentation</vt:lpstr>
      <vt:lpstr>USES OF HIS CUSTOMER BILLING SYSTEM:</vt:lpstr>
      <vt:lpstr>PowerPoint Presentation</vt:lpstr>
      <vt:lpstr>PowerPoint Presentation</vt:lpstr>
      <vt:lpstr>Code based on customer billing system</vt:lpstr>
      <vt:lpstr>Out put of the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BILLING SYSTEM</dc:title>
  <dc:creator>tadigadaparuthwik@gmail.com</dc:creator>
  <cp:lastModifiedBy>tadigadaparuthwik@gmail.com</cp:lastModifiedBy>
  <cp:revision>3</cp:revision>
  <dcterms:created xsi:type="dcterms:W3CDTF">2022-01-18T16:35:05Z</dcterms:created>
  <dcterms:modified xsi:type="dcterms:W3CDTF">2022-02-01T17:07:27Z</dcterms:modified>
</cp:coreProperties>
</file>