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86" r:id="rId7"/>
    <p:sldId id="299" r:id="rId8"/>
    <p:sldId id="307" r:id="rId9"/>
    <p:sldId id="300" r:id="rId10"/>
    <p:sldId id="301" r:id="rId11"/>
    <p:sldId id="302" r:id="rId12"/>
    <p:sldId id="303" r:id="rId13"/>
    <p:sldId id="305" r:id="rId14"/>
    <p:sldId id="306" r:id="rId15"/>
    <p:sldId id="310" r:id="rId16"/>
    <p:sldId id="311" r:id="rId17"/>
    <p:sldId id="304" r:id="rId18"/>
    <p:sldId id="308" r:id="rId19"/>
    <p:sldId id="313" r:id="rId20"/>
    <p:sldId id="314" r:id="rId21"/>
    <p:sldId id="315" r:id="rId22"/>
    <p:sldId id="316" r:id="rId23"/>
    <p:sldId id="317" r:id="rId24"/>
    <p:sldId id="318" r:id="rId25"/>
    <p:sldId id="291" r:id="rId26"/>
    <p:sldId id="29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FA202B-3418-4277-B421-958A2A789915}" v="7" dt="2025-03-12T17:19:07.415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46" autoAdjust="0"/>
  </p:normalViewPr>
  <p:slideViewPr>
    <p:cSldViewPr snapToGrid="0">
      <p:cViewPr varScale="1">
        <p:scale>
          <a:sx n="80" d="100"/>
          <a:sy n="80" d="100"/>
        </p:scale>
        <p:origin x="555" y="267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th Adikorley" userId="89b500b5011ed0c8" providerId="LiveId" clId="{A4FA202B-3418-4277-B421-958A2A789915}"/>
    <pc:docChg chg="custSel delSld modSld">
      <pc:chgData name="Ruth Adikorley" userId="89b500b5011ed0c8" providerId="LiveId" clId="{A4FA202B-3418-4277-B421-958A2A789915}" dt="2025-03-12T17:19:04.324" v="103" actId="14100"/>
      <pc:docMkLst>
        <pc:docMk/>
      </pc:docMkLst>
      <pc:sldChg chg="modSp mod">
        <pc:chgData name="Ruth Adikorley" userId="89b500b5011ed0c8" providerId="LiveId" clId="{A4FA202B-3418-4277-B421-958A2A789915}" dt="2025-03-07T18:45:13.807" v="9" actId="20577"/>
        <pc:sldMkLst>
          <pc:docMk/>
          <pc:sldMk cId="2259308896" sldId="256"/>
        </pc:sldMkLst>
        <pc:spChg chg="mod">
          <ac:chgData name="Ruth Adikorley" userId="89b500b5011ed0c8" providerId="LiveId" clId="{A4FA202B-3418-4277-B421-958A2A789915}" dt="2025-03-07T18:45:13.807" v="9" actId="20577"/>
          <ac:spMkLst>
            <pc:docMk/>
            <pc:sldMk cId="2259308896" sldId="256"/>
            <ac:spMk id="2" creationId="{51DF3D98-3C30-4CFC-8643-C81E829C8C25}"/>
          </ac:spMkLst>
        </pc:spChg>
      </pc:sldChg>
      <pc:sldChg chg="modSp mod">
        <pc:chgData name="Ruth Adikorley" userId="89b500b5011ed0c8" providerId="LiveId" clId="{A4FA202B-3418-4277-B421-958A2A789915}" dt="2025-03-12T17:16:24.717" v="76" actId="14100"/>
        <pc:sldMkLst>
          <pc:docMk/>
          <pc:sldMk cId="1325608595" sldId="257"/>
        </pc:sldMkLst>
        <pc:spChg chg="mod">
          <ac:chgData name="Ruth Adikorley" userId="89b500b5011ed0c8" providerId="LiveId" clId="{A4FA202B-3418-4277-B421-958A2A789915}" dt="2025-03-12T17:16:24.717" v="76" actId="14100"/>
          <ac:spMkLst>
            <pc:docMk/>
            <pc:sldMk cId="1325608595" sldId="257"/>
            <ac:spMk id="3" creationId="{22788C46-D0BC-4307-AE55-7601A139E7CB}"/>
          </ac:spMkLst>
        </pc:spChg>
      </pc:sldChg>
      <pc:sldChg chg="addSp delSp modSp mod">
        <pc:chgData name="Ruth Adikorley" userId="89b500b5011ed0c8" providerId="LiveId" clId="{A4FA202B-3418-4277-B421-958A2A789915}" dt="2025-03-12T17:15:37.178" v="70" actId="20577"/>
        <pc:sldMkLst>
          <pc:docMk/>
          <pc:sldMk cId="2652102883" sldId="291"/>
        </pc:sldMkLst>
        <pc:spChg chg="mod">
          <ac:chgData name="Ruth Adikorley" userId="89b500b5011ed0c8" providerId="LiveId" clId="{A4FA202B-3418-4277-B421-958A2A789915}" dt="2025-03-12T17:15:37.178" v="70" actId="20577"/>
          <ac:spMkLst>
            <pc:docMk/>
            <pc:sldMk cId="2652102883" sldId="291"/>
            <ac:spMk id="3" creationId="{D1455C0B-19FB-954B-532A-0A68CAC4E0E4}"/>
          </ac:spMkLst>
        </pc:spChg>
        <pc:spChg chg="del mod">
          <ac:chgData name="Ruth Adikorley" userId="89b500b5011ed0c8" providerId="LiveId" clId="{A4FA202B-3418-4277-B421-958A2A789915}" dt="2025-03-12T17:14:40.235" v="56" actId="478"/>
          <ac:spMkLst>
            <pc:docMk/>
            <pc:sldMk cId="2652102883" sldId="291"/>
            <ac:spMk id="4" creationId="{DBA34351-9D9C-8C32-5CC0-3F19A1CAC037}"/>
          </ac:spMkLst>
        </pc:spChg>
        <pc:spChg chg="mod">
          <ac:chgData name="Ruth Adikorley" userId="89b500b5011ed0c8" providerId="LiveId" clId="{A4FA202B-3418-4277-B421-958A2A789915}" dt="2025-03-12T17:15:10.511" v="63" actId="1076"/>
          <ac:spMkLst>
            <pc:docMk/>
            <pc:sldMk cId="2652102883" sldId="291"/>
            <ac:spMk id="6" creationId="{64CFB73D-B7C9-A177-04F3-E48E841A875E}"/>
          </ac:spMkLst>
        </pc:spChg>
        <pc:spChg chg="add del mod">
          <ac:chgData name="Ruth Adikorley" userId="89b500b5011ed0c8" providerId="LiveId" clId="{A4FA202B-3418-4277-B421-958A2A789915}" dt="2025-03-12T17:14:43.451" v="58" actId="478"/>
          <ac:spMkLst>
            <pc:docMk/>
            <pc:sldMk cId="2652102883" sldId="291"/>
            <ac:spMk id="7" creationId="{F73ED08E-2BBB-9246-36B4-761CE6A430EE}"/>
          </ac:spMkLst>
        </pc:spChg>
        <pc:picChg chg="add mod">
          <ac:chgData name="Ruth Adikorley" userId="89b500b5011ed0c8" providerId="LiveId" clId="{A4FA202B-3418-4277-B421-958A2A789915}" dt="2025-03-12T17:14:31.163" v="54"/>
          <ac:picMkLst>
            <pc:docMk/>
            <pc:sldMk cId="2652102883" sldId="291"/>
            <ac:picMk id="2" creationId="{E7E9F775-C6F4-3A74-233D-8A3DAF00C6A6}"/>
          </ac:picMkLst>
        </pc:picChg>
      </pc:sldChg>
      <pc:sldChg chg="modSp del mod">
        <pc:chgData name="Ruth Adikorley" userId="89b500b5011ed0c8" providerId="LiveId" clId="{A4FA202B-3418-4277-B421-958A2A789915}" dt="2025-03-12T17:15:50.877" v="72" actId="47"/>
        <pc:sldMkLst>
          <pc:docMk/>
          <pc:sldMk cId="853261029" sldId="294"/>
        </pc:sldMkLst>
        <pc:spChg chg="mod">
          <ac:chgData name="Ruth Adikorley" userId="89b500b5011ed0c8" providerId="LiveId" clId="{A4FA202B-3418-4277-B421-958A2A789915}" dt="2025-03-12T17:13:32.262" v="53"/>
          <ac:spMkLst>
            <pc:docMk/>
            <pc:sldMk cId="853261029" sldId="294"/>
            <ac:spMk id="2" creationId="{97DC00FF-6B42-7D84-7831-AACC4E189E93}"/>
          </ac:spMkLst>
        </pc:spChg>
      </pc:sldChg>
      <pc:sldChg chg="modSp mod">
        <pc:chgData name="Ruth Adikorley" userId="89b500b5011ed0c8" providerId="LiveId" clId="{A4FA202B-3418-4277-B421-958A2A789915}" dt="2025-03-12T17:19:04.324" v="103" actId="14100"/>
        <pc:sldMkLst>
          <pc:docMk/>
          <pc:sldMk cId="1609673525" sldId="296"/>
        </pc:sldMkLst>
        <pc:spChg chg="mod">
          <ac:chgData name="Ruth Adikorley" userId="89b500b5011ed0c8" providerId="LiveId" clId="{A4FA202B-3418-4277-B421-958A2A789915}" dt="2025-03-12T17:19:04.324" v="103" actId="14100"/>
          <ac:spMkLst>
            <pc:docMk/>
            <pc:sldMk cId="1609673525" sldId="296"/>
            <ac:spMk id="5" creationId="{67BB04B7-47A4-741B-59E0-F0E6F2126E8F}"/>
          </ac:spMkLst>
        </pc:spChg>
      </pc:sldChg>
      <pc:sldChg chg="del">
        <pc:chgData name="Ruth Adikorley" userId="89b500b5011ed0c8" providerId="LiveId" clId="{A4FA202B-3418-4277-B421-958A2A789915}" dt="2025-03-12T17:15:45.841" v="71" actId="47"/>
        <pc:sldMkLst>
          <pc:docMk/>
          <pc:sldMk cId="4117153350" sldId="297"/>
        </pc:sldMkLst>
      </pc:sldChg>
      <pc:sldChg chg="modSp mod">
        <pc:chgData name="Ruth Adikorley" userId="89b500b5011ed0c8" providerId="LiveId" clId="{A4FA202B-3418-4277-B421-958A2A789915}" dt="2025-03-12T17:16:51.892" v="77" actId="20577"/>
        <pc:sldMkLst>
          <pc:docMk/>
          <pc:sldMk cId="2491579473" sldId="308"/>
        </pc:sldMkLst>
        <pc:spChg chg="mod">
          <ac:chgData name="Ruth Adikorley" userId="89b500b5011ed0c8" providerId="LiveId" clId="{A4FA202B-3418-4277-B421-958A2A789915}" dt="2025-03-12T17:16:51.892" v="77" actId="20577"/>
          <ac:spMkLst>
            <pc:docMk/>
            <pc:sldMk cId="2491579473" sldId="308"/>
            <ac:spMk id="2" creationId="{3E23F043-75F4-0643-B39C-99D006A0E7A1}"/>
          </ac:spMkLst>
        </pc:spChg>
      </pc:sldChg>
      <pc:sldChg chg="modSp mod">
        <pc:chgData name="Ruth Adikorley" userId="89b500b5011ed0c8" providerId="LiveId" clId="{A4FA202B-3418-4277-B421-958A2A789915}" dt="2025-03-12T17:17:20.626" v="79" actId="14100"/>
        <pc:sldMkLst>
          <pc:docMk/>
          <pc:sldMk cId="4031049532" sldId="313"/>
        </pc:sldMkLst>
        <pc:spChg chg="mod">
          <ac:chgData name="Ruth Adikorley" userId="89b500b5011ed0c8" providerId="LiveId" clId="{A4FA202B-3418-4277-B421-958A2A789915}" dt="2025-03-12T17:17:20.626" v="79" actId="14100"/>
          <ac:spMkLst>
            <pc:docMk/>
            <pc:sldMk cId="4031049532" sldId="313"/>
            <ac:spMk id="2" creationId="{5B418A62-2627-7AC4-4F19-EDFC04C52540}"/>
          </ac:spMkLst>
        </pc:spChg>
      </pc:sldChg>
      <pc:sldChg chg="modSp mod">
        <pc:chgData name="Ruth Adikorley" userId="89b500b5011ed0c8" providerId="LiveId" clId="{A4FA202B-3418-4277-B421-958A2A789915}" dt="2025-03-12T17:17:28.004" v="81" actId="14100"/>
        <pc:sldMkLst>
          <pc:docMk/>
          <pc:sldMk cId="4250572287" sldId="314"/>
        </pc:sldMkLst>
        <pc:spChg chg="mod">
          <ac:chgData name="Ruth Adikorley" userId="89b500b5011ed0c8" providerId="LiveId" clId="{A4FA202B-3418-4277-B421-958A2A789915}" dt="2025-03-12T17:17:28.004" v="81" actId="14100"/>
          <ac:spMkLst>
            <pc:docMk/>
            <pc:sldMk cId="4250572287" sldId="314"/>
            <ac:spMk id="2" creationId="{4D64D998-53C3-8D4B-62DD-74E9E09D745E}"/>
          </ac:spMkLst>
        </pc:spChg>
      </pc:sldChg>
      <pc:sldChg chg="addSp delSp modSp mod">
        <pc:chgData name="Ruth Adikorley" userId="89b500b5011ed0c8" providerId="LiveId" clId="{A4FA202B-3418-4277-B421-958A2A789915}" dt="2025-03-12T17:17:44.701" v="86" actId="20577"/>
        <pc:sldMkLst>
          <pc:docMk/>
          <pc:sldMk cId="3961517472" sldId="315"/>
        </pc:sldMkLst>
        <pc:spChg chg="del">
          <ac:chgData name="Ruth Adikorley" userId="89b500b5011ed0c8" providerId="LiveId" clId="{A4FA202B-3418-4277-B421-958A2A789915}" dt="2025-03-12T17:17:36.299" v="82" actId="478"/>
          <ac:spMkLst>
            <pc:docMk/>
            <pc:sldMk cId="3961517472" sldId="315"/>
            <ac:spMk id="2" creationId="{F957C478-89A8-9E0D-C6EA-7756EDB06121}"/>
          </ac:spMkLst>
        </pc:spChg>
        <pc:spChg chg="add del mod">
          <ac:chgData name="Ruth Adikorley" userId="89b500b5011ed0c8" providerId="LiveId" clId="{A4FA202B-3418-4277-B421-958A2A789915}" dt="2025-03-12T17:17:40.327" v="85" actId="478"/>
          <ac:spMkLst>
            <pc:docMk/>
            <pc:sldMk cId="3961517472" sldId="315"/>
            <ac:spMk id="5" creationId="{25C4D4E6-A0DB-E3D5-30EE-0D0993A2443C}"/>
          </ac:spMkLst>
        </pc:spChg>
        <pc:spChg chg="add mod">
          <ac:chgData name="Ruth Adikorley" userId="89b500b5011ed0c8" providerId="LiveId" clId="{A4FA202B-3418-4277-B421-958A2A789915}" dt="2025-03-12T17:17:44.701" v="86" actId="20577"/>
          <ac:spMkLst>
            <pc:docMk/>
            <pc:sldMk cId="3961517472" sldId="315"/>
            <ac:spMk id="6" creationId="{4D127119-8D15-C62E-3125-41C42F472D01}"/>
          </ac:spMkLst>
        </pc:spChg>
      </pc:sldChg>
      <pc:sldChg chg="addSp delSp modSp mod">
        <pc:chgData name="Ruth Adikorley" userId="89b500b5011ed0c8" providerId="LiveId" clId="{A4FA202B-3418-4277-B421-958A2A789915}" dt="2025-03-12T17:17:59.679" v="92" actId="20577"/>
        <pc:sldMkLst>
          <pc:docMk/>
          <pc:sldMk cId="3520054784" sldId="316"/>
        </pc:sldMkLst>
        <pc:spChg chg="del mod">
          <ac:chgData name="Ruth Adikorley" userId="89b500b5011ed0c8" providerId="LiveId" clId="{A4FA202B-3418-4277-B421-958A2A789915}" dt="2025-03-12T17:17:51.815" v="88" actId="478"/>
          <ac:spMkLst>
            <pc:docMk/>
            <pc:sldMk cId="3520054784" sldId="316"/>
            <ac:spMk id="2" creationId="{D6F9EDC7-624C-D273-1D4B-10B8DAAF7901}"/>
          </ac:spMkLst>
        </pc:spChg>
        <pc:spChg chg="add del mod">
          <ac:chgData name="Ruth Adikorley" userId="89b500b5011ed0c8" providerId="LiveId" clId="{A4FA202B-3418-4277-B421-958A2A789915}" dt="2025-03-12T17:17:55.072" v="90" actId="478"/>
          <ac:spMkLst>
            <pc:docMk/>
            <pc:sldMk cId="3520054784" sldId="316"/>
            <ac:spMk id="4" creationId="{1063DED6-5C65-35F2-040D-F31F206DD620}"/>
          </ac:spMkLst>
        </pc:spChg>
        <pc:spChg chg="add mod">
          <ac:chgData name="Ruth Adikorley" userId="89b500b5011ed0c8" providerId="LiveId" clId="{A4FA202B-3418-4277-B421-958A2A789915}" dt="2025-03-12T17:17:59.679" v="92" actId="20577"/>
          <ac:spMkLst>
            <pc:docMk/>
            <pc:sldMk cId="3520054784" sldId="316"/>
            <ac:spMk id="5" creationId="{CB628266-BE65-F7E7-8C32-C4E0D89E39EB}"/>
          </ac:spMkLst>
        </pc:spChg>
      </pc:sldChg>
      <pc:sldChg chg="addSp delSp modSp mod">
        <pc:chgData name="Ruth Adikorley" userId="89b500b5011ed0c8" providerId="LiveId" clId="{A4FA202B-3418-4277-B421-958A2A789915}" dt="2025-03-12T17:18:18.589" v="98" actId="1076"/>
        <pc:sldMkLst>
          <pc:docMk/>
          <pc:sldMk cId="3126819055" sldId="317"/>
        </pc:sldMkLst>
        <pc:spChg chg="del mod">
          <ac:chgData name="Ruth Adikorley" userId="89b500b5011ed0c8" providerId="LiveId" clId="{A4FA202B-3418-4277-B421-958A2A789915}" dt="2025-03-12T17:18:12.852" v="96" actId="478"/>
          <ac:spMkLst>
            <pc:docMk/>
            <pc:sldMk cId="3126819055" sldId="317"/>
            <ac:spMk id="2" creationId="{EA99F049-6DE8-C439-B6CD-2B0D3ACA7B6D}"/>
          </ac:spMkLst>
        </pc:spChg>
        <pc:spChg chg="add mod">
          <ac:chgData name="Ruth Adikorley" userId="89b500b5011ed0c8" providerId="LiveId" clId="{A4FA202B-3418-4277-B421-958A2A789915}" dt="2025-03-12T17:18:18.589" v="98" actId="1076"/>
          <ac:spMkLst>
            <pc:docMk/>
            <pc:sldMk cId="3126819055" sldId="317"/>
            <ac:spMk id="3" creationId="{6D87CE57-5762-DB9B-B2B1-199656AC3348}"/>
          </ac:spMkLst>
        </pc:spChg>
        <pc:spChg chg="add del mod">
          <ac:chgData name="Ruth Adikorley" userId="89b500b5011ed0c8" providerId="LiveId" clId="{A4FA202B-3418-4277-B421-958A2A789915}" dt="2025-03-12T17:18:15.905" v="97" actId="478"/>
          <ac:spMkLst>
            <pc:docMk/>
            <pc:sldMk cId="3126819055" sldId="317"/>
            <ac:spMk id="8" creationId="{31F1CFA2-335E-81E0-528D-63BC802D428F}"/>
          </ac:spMkLst>
        </pc:spChg>
      </pc:sldChg>
      <pc:sldChg chg="modSp mod">
        <pc:chgData name="Ruth Adikorley" userId="89b500b5011ed0c8" providerId="LiveId" clId="{A4FA202B-3418-4277-B421-958A2A789915}" dt="2025-03-12T17:18:32.540" v="99"/>
        <pc:sldMkLst>
          <pc:docMk/>
          <pc:sldMk cId="1519115982" sldId="318"/>
        </pc:sldMkLst>
        <pc:spChg chg="mod">
          <ac:chgData name="Ruth Adikorley" userId="89b500b5011ed0c8" providerId="LiveId" clId="{A4FA202B-3418-4277-B421-958A2A789915}" dt="2025-03-12T17:18:32.540" v="99"/>
          <ac:spMkLst>
            <pc:docMk/>
            <pc:sldMk cId="1519115982" sldId="318"/>
            <ac:spMk id="2" creationId="{75912976-DB82-E338-6E9A-61D832442259}"/>
          </ac:spMkLst>
        </pc:spChg>
      </pc:sldChg>
      <pc:sldMasterChg chg="delSldLayout">
        <pc:chgData name="Ruth Adikorley" userId="89b500b5011ed0c8" providerId="LiveId" clId="{A4FA202B-3418-4277-B421-958A2A789915}" dt="2025-03-12T17:15:50.877" v="72" actId="47"/>
        <pc:sldMasterMkLst>
          <pc:docMk/>
          <pc:sldMasterMk cId="1788353970" sldId="2147483648"/>
        </pc:sldMasterMkLst>
        <pc:sldLayoutChg chg="del">
          <pc:chgData name="Ruth Adikorley" userId="89b500b5011ed0c8" providerId="LiveId" clId="{A4FA202B-3418-4277-B421-958A2A789915}" dt="2025-03-12T17:15:50.877" v="72" actId="47"/>
          <pc:sldLayoutMkLst>
            <pc:docMk/>
            <pc:sldMasterMk cId="1788353970" sldId="2147483648"/>
            <pc:sldLayoutMk cId="525656170" sldId="2147483676"/>
          </pc:sldLayoutMkLst>
        </pc:sldLayoutChg>
      </pc:sldMasterChg>
    </pc:docChg>
  </pc:docChgLst>
  <pc:docChgLst>
    <pc:chgData name="Ruth Adikorley" userId="89b500b5011ed0c8" providerId="LiveId" clId="{3E104E50-D612-46ED-A3B7-21EF33EC34FD}"/>
    <pc:docChg chg="undo custSel addSld delSld modSld sldOrd">
      <pc:chgData name="Ruth Adikorley" userId="89b500b5011ed0c8" providerId="LiveId" clId="{3E104E50-D612-46ED-A3B7-21EF33EC34FD}" dt="2025-02-19T01:47:57.665" v="1755" actId="113"/>
      <pc:docMkLst>
        <pc:docMk/>
      </pc:docMkLst>
      <pc:sldChg chg="addSp modSp mod modNotesTx">
        <pc:chgData name="Ruth Adikorley" userId="89b500b5011ed0c8" providerId="LiveId" clId="{3E104E50-D612-46ED-A3B7-21EF33EC34FD}" dt="2025-02-19T01:47:57.665" v="1755" actId="113"/>
        <pc:sldMkLst>
          <pc:docMk/>
          <pc:sldMk cId="2259308896" sldId="256"/>
        </pc:sldMkLst>
        <pc:spChg chg="mod">
          <ac:chgData name="Ruth Adikorley" userId="89b500b5011ed0c8" providerId="LiveId" clId="{3E104E50-D612-46ED-A3B7-21EF33EC34FD}" dt="2025-02-17T02:43:35.458" v="177" actId="14100"/>
          <ac:spMkLst>
            <pc:docMk/>
            <pc:sldMk cId="2259308896" sldId="256"/>
            <ac:spMk id="2" creationId="{51DF3D98-3C30-4CFC-8643-C81E829C8C25}"/>
          </ac:spMkLst>
        </pc:spChg>
        <pc:spChg chg="add mod">
          <ac:chgData name="Ruth Adikorley" userId="89b500b5011ed0c8" providerId="LiveId" clId="{3E104E50-D612-46ED-A3B7-21EF33EC34FD}" dt="2025-02-19T01:47:57.665" v="1755" actId="113"/>
          <ac:spMkLst>
            <pc:docMk/>
            <pc:sldMk cId="2259308896" sldId="256"/>
            <ac:spMk id="3" creationId="{F887291B-876B-3D6A-9545-BD3A18D9CDAD}"/>
          </ac:spMkLst>
        </pc:spChg>
      </pc:sldChg>
      <pc:sldChg chg="addSp delSp modSp mod modClrScheme chgLayout modNotesTx">
        <pc:chgData name="Ruth Adikorley" userId="89b500b5011ed0c8" providerId="LiveId" clId="{3E104E50-D612-46ED-A3B7-21EF33EC34FD}" dt="2025-02-17T02:42:22.559" v="119" actId="20577"/>
        <pc:sldMkLst>
          <pc:docMk/>
          <pc:sldMk cId="3662677160" sldId="286"/>
        </pc:sldMkLst>
        <pc:spChg chg="add mod ord">
          <ac:chgData name="Ruth Adikorley" userId="89b500b5011ed0c8" providerId="LiveId" clId="{3E104E50-D612-46ED-A3B7-21EF33EC34FD}" dt="2025-02-17T02:42:22.559" v="119" actId="20577"/>
          <ac:spMkLst>
            <pc:docMk/>
            <pc:sldMk cId="3662677160" sldId="286"/>
            <ac:spMk id="16" creationId="{CAEB0717-B990-09B1-363D-531F1383A92E}"/>
          </ac:spMkLst>
        </pc:spChg>
        <pc:picChg chg="mod ord">
          <ac:chgData name="Ruth Adikorley" userId="89b500b5011ed0c8" providerId="LiveId" clId="{3E104E50-D612-46ED-A3B7-21EF33EC34FD}" dt="2025-02-17T02:42:10.538" v="96" actId="700"/>
          <ac:picMkLst>
            <pc:docMk/>
            <pc:sldMk cId="3662677160" sldId="286"/>
            <ac:picMk id="15" creationId="{CDA7E58D-6BCD-2B51-0AB3-3741718487C2}"/>
          </ac:picMkLst>
        </pc:picChg>
      </pc:sldChg>
      <pc:sldChg chg="addSp delSp modSp del mod">
        <pc:chgData name="Ruth Adikorley" userId="89b500b5011ed0c8" providerId="LiveId" clId="{3E104E50-D612-46ED-A3B7-21EF33EC34FD}" dt="2025-02-19T01:45:31.748" v="1616" actId="47"/>
        <pc:sldMkLst>
          <pc:docMk/>
          <pc:sldMk cId="779750606" sldId="288"/>
        </pc:sldMkLst>
      </pc:sldChg>
      <pc:sldChg chg="del">
        <pc:chgData name="Ruth Adikorley" userId="89b500b5011ed0c8" providerId="LiveId" clId="{3E104E50-D612-46ED-A3B7-21EF33EC34FD}" dt="2025-02-19T01:45:39.914" v="1617" actId="47"/>
        <pc:sldMkLst>
          <pc:docMk/>
          <pc:sldMk cId="2529338794" sldId="289"/>
        </pc:sldMkLst>
      </pc:sldChg>
      <pc:sldChg chg="del">
        <pc:chgData name="Ruth Adikorley" userId="89b500b5011ed0c8" providerId="LiveId" clId="{3E104E50-D612-46ED-A3B7-21EF33EC34FD}" dt="2025-02-19T01:45:45.509" v="1618" actId="47"/>
        <pc:sldMkLst>
          <pc:docMk/>
          <pc:sldMk cId="1265939620" sldId="290"/>
        </pc:sldMkLst>
      </pc:sldChg>
      <pc:sldChg chg="del">
        <pc:chgData name="Ruth Adikorley" userId="89b500b5011ed0c8" providerId="LiveId" clId="{3E104E50-D612-46ED-A3B7-21EF33EC34FD}" dt="2025-02-19T01:45:48.072" v="1619" actId="47"/>
        <pc:sldMkLst>
          <pc:docMk/>
          <pc:sldMk cId="362649583" sldId="292"/>
        </pc:sldMkLst>
      </pc:sldChg>
      <pc:sldChg chg="addSp delSp modSp mod ord">
        <pc:chgData name="Ruth Adikorley" userId="89b500b5011ed0c8" providerId="LiveId" clId="{3E104E50-D612-46ED-A3B7-21EF33EC34FD}" dt="2025-02-19T01:45:27.641" v="1615" actId="255"/>
        <pc:sldMkLst>
          <pc:docMk/>
          <pc:sldMk cId="853261029" sldId="294"/>
        </pc:sldMkLst>
      </pc:sldChg>
      <pc:sldChg chg="del">
        <pc:chgData name="Ruth Adikorley" userId="89b500b5011ed0c8" providerId="LiveId" clId="{3E104E50-D612-46ED-A3B7-21EF33EC34FD}" dt="2025-02-19T01:45:50.146" v="1620" actId="47"/>
        <pc:sldMkLst>
          <pc:docMk/>
          <pc:sldMk cId="907915534" sldId="295"/>
        </pc:sldMkLst>
      </pc:sldChg>
      <pc:sldChg chg="modSp mod">
        <pc:chgData name="Ruth Adikorley" userId="89b500b5011ed0c8" providerId="LiveId" clId="{3E104E50-D612-46ED-A3B7-21EF33EC34FD}" dt="2025-02-19T01:47:19.986" v="1719" actId="14100"/>
        <pc:sldMkLst>
          <pc:docMk/>
          <pc:sldMk cId="1609673525" sldId="296"/>
        </pc:sldMkLst>
        <pc:spChg chg="mod">
          <ac:chgData name="Ruth Adikorley" userId="89b500b5011ed0c8" providerId="LiveId" clId="{3E104E50-D612-46ED-A3B7-21EF33EC34FD}" dt="2025-02-19T01:47:19.986" v="1719" actId="14100"/>
          <ac:spMkLst>
            <pc:docMk/>
            <pc:sldMk cId="1609673525" sldId="296"/>
            <ac:spMk id="5" creationId="{67BB04B7-47A4-741B-59E0-F0E6F2126E8F}"/>
          </ac:spMkLst>
        </pc:spChg>
      </pc:sldChg>
      <pc:sldChg chg="del">
        <pc:chgData name="Ruth Adikorley" userId="89b500b5011ed0c8" providerId="LiveId" clId="{3E104E50-D612-46ED-A3B7-21EF33EC34FD}" dt="2025-02-19T01:27:38.628" v="747" actId="47"/>
        <pc:sldMkLst>
          <pc:docMk/>
          <pc:sldMk cId="1678163377" sldId="298"/>
        </pc:sldMkLst>
      </pc:sldChg>
      <pc:sldChg chg="addSp delSp modSp mod modClrScheme chgLayout">
        <pc:chgData name="Ruth Adikorley" userId="89b500b5011ed0c8" providerId="LiveId" clId="{3E104E50-D612-46ED-A3B7-21EF33EC34FD}" dt="2025-02-17T02:53:23.569" v="334" actId="14100"/>
        <pc:sldMkLst>
          <pc:docMk/>
          <pc:sldMk cId="219299098" sldId="299"/>
        </pc:sldMkLst>
        <pc:picChg chg="add mod ord">
          <ac:chgData name="Ruth Adikorley" userId="89b500b5011ed0c8" providerId="LiveId" clId="{3E104E50-D612-46ED-A3B7-21EF33EC34FD}" dt="2025-02-17T02:53:23.569" v="334" actId="14100"/>
          <ac:picMkLst>
            <pc:docMk/>
            <pc:sldMk cId="219299098" sldId="299"/>
            <ac:picMk id="15" creationId="{5171FC35-55D6-01BD-9ADD-DF8D9A3324DF}"/>
          </ac:picMkLst>
        </pc:picChg>
      </pc:sldChg>
      <pc:sldChg chg="modSp mod">
        <pc:chgData name="Ruth Adikorley" userId="89b500b5011ed0c8" providerId="LiveId" clId="{3E104E50-D612-46ED-A3B7-21EF33EC34FD}" dt="2025-02-17T02:49:56.483" v="297" actId="20577"/>
        <pc:sldMkLst>
          <pc:docMk/>
          <pc:sldMk cId="2330609427" sldId="300"/>
        </pc:sldMkLst>
        <pc:spChg chg="mod">
          <ac:chgData name="Ruth Adikorley" userId="89b500b5011ed0c8" providerId="LiveId" clId="{3E104E50-D612-46ED-A3B7-21EF33EC34FD}" dt="2025-02-17T02:49:56.483" v="297" actId="20577"/>
          <ac:spMkLst>
            <pc:docMk/>
            <pc:sldMk cId="2330609427" sldId="300"/>
            <ac:spMk id="2" creationId="{23C25106-CFFD-856B-4137-717DA19DA1F1}"/>
          </ac:spMkLst>
        </pc:spChg>
      </pc:sldChg>
      <pc:sldChg chg="addSp delSp modSp mod">
        <pc:chgData name="Ruth Adikorley" userId="89b500b5011ed0c8" providerId="LiveId" clId="{3E104E50-D612-46ED-A3B7-21EF33EC34FD}" dt="2025-02-17T02:17:33.898" v="72" actId="1076"/>
        <pc:sldMkLst>
          <pc:docMk/>
          <pc:sldMk cId="3508155179" sldId="301"/>
        </pc:sldMkLst>
        <pc:spChg chg="mod">
          <ac:chgData name="Ruth Adikorley" userId="89b500b5011ed0c8" providerId="LiveId" clId="{3E104E50-D612-46ED-A3B7-21EF33EC34FD}" dt="2025-02-17T02:16:19.713" v="49" actId="14100"/>
          <ac:spMkLst>
            <pc:docMk/>
            <pc:sldMk cId="3508155179" sldId="301"/>
            <ac:spMk id="2" creationId="{CE87E847-33FB-E900-04B8-94BA9DA2E118}"/>
          </ac:spMkLst>
        </pc:spChg>
        <pc:spChg chg="add mod">
          <ac:chgData name="Ruth Adikorley" userId="89b500b5011ed0c8" providerId="LiveId" clId="{3E104E50-D612-46ED-A3B7-21EF33EC34FD}" dt="2025-02-17T02:17:27.630" v="71" actId="14100"/>
          <ac:spMkLst>
            <pc:docMk/>
            <pc:sldMk cId="3508155179" sldId="301"/>
            <ac:spMk id="19" creationId="{499888EE-D29E-93D5-E8C1-A857BC1F764F}"/>
          </ac:spMkLst>
        </pc:spChg>
        <pc:spChg chg="add mod">
          <ac:chgData name="Ruth Adikorley" userId="89b500b5011ed0c8" providerId="LiveId" clId="{3E104E50-D612-46ED-A3B7-21EF33EC34FD}" dt="2025-02-17T02:17:33.898" v="72" actId="1076"/>
          <ac:spMkLst>
            <pc:docMk/>
            <pc:sldMk cId="3508155179" sldId="301"/>
            <ac:spMk id="20" creationId="{07DACA89-BC6C-7789-51D9-0CDBE5E35FF1}"/>
          </ac:spMkLst>
        </pc:spChg>
        <pc:spChg chg="add mod">
          <ac:chgData name="Ruth Adikorley" userId="89b500b5011ed0c8" providerId="LiveId" clId="{3E104E50-D612-46ED-A3B7-21EF33EC34FD}" dt="2025-02-17T02:17:19.571" v="69" actId="1076"/>
          <ac:spMkLst>
            <pc:docMk/>
            <pc:sldMk cId="3508155179" sldId="301"/>
            <ac:spMk id="21" creationId="{491FCD0F-1EE3-EAF2-4119-9B95CB647F21}"/>
          </ac:spMkLst>
        </pc:spChg>
        <pc:picChg chg="mod modCrop">
          <ac:chgData name="Ruth Adikorley" userId="89b500b5011ed0c8" providerId="LiveId" clId="{3E104E50-D612-46ED-A3B7-21EF33EC34FD}" dt="2025-02-17T02:16:46.766" v="59" actId="1076"/>
          <ac:picMkLst>
            <pc:docMk/>
            <pc:sldMk cId="3508155179" sldId="301"/>
            <ac:picMk id="5" creationId="{39D8C2D2-438D-3615-8536-FAE3AB946DE7}"/>
          </ac:picMkLst>
        </pc:picChg>
        <pc:picChg chg="add mod modCrop">
          <ac:chgData name="Ruth Adikorley" userId="89b500b5011ed0c8" providerId="LiveId" clId="{3E104E50-D612-46ED-A3B7-21EF33EC34FD}" dt="2025-02-17T02:17:03.979" v="64" actId="1076"/>
          <ac:picMkLst>
            <pc:docMk/>
            <pc:sldMk cId="3508155179" sldId="301"/>
            <ac:picMk id="11" creationId="{8D1ECA68-C153-9CCA-AF1F-186092322F42}"/>
          </ac:picMkLst>
        </pc:picChg>
        <pc:picChg chg="add mod">
          <ac:chgData name="Ruth Adikorley" userId="89b500b5011ed0c8" providerId="LiveId" clId="{3E104E50-D612-46ED-A3B7-21EF33EC34FD}" dt="2025-02-17T02:16:49.600" v="60" actId="1076"/>
          <ac:picMkLst>
            <pc:docMk/>
            <pc:sldMk cId="3508155179" sldId="301"/>
            <ac:picMk id="15" creationId="{82C76E00-F2D3-4963-4323-952BC0456DE3}"/>
          </ac:picMkLst>
        </pc:picChg>
        <pc:picChg chg="add mod">
          <ac:chgData name="Ruth Adikorley" userId="89b500b5011ed0c8" providerId="LiveId" clId="{3E104E50-D612-46ED-A3B7-21EF33EC34FD}" dt="2025-02-17T02:17:05.677" v="65" actId="1076"/>
          <ac:picMkLst>
            <pc:docMk/>
            <pc:sldMk cId="3508155179" sldId="301"/>
            <ac:picMk id="18" creationId="{DAE97AC2-9767-A685-6464-51CB32A7E16C}"/>
          </ac:picMkLst>
        </pc:picChg>
      </pc:sldChg>
      <pc:sldChg chg="addSp delSp modSp new mod">
        <pc:chgData name="Ruth Adikorley" userId="89b500b5011ed0c8" providerId="LiveId" clId="{3E104E50-D612-46ED-A3B7-21EF33EC34FD}" dt="2025-02-19T01:38:39.101" v="1286" actId="1076"/>
        <pc:sldMkLst>
          <pc:docMk/>
          <pc:sldMk cId="3432628554" sldId="302"/>
        </pc:sldMkLst>
        <pc:spChg chg="add mod">
          <ac:chgData name="Ruth Adikorley" userId="89b500b5011ed0c8" providerId="LiveId" clId="{3E104E50-D612-46ED-A3B7-21EF33EC34FD}" dt="2025-02-19T01:38:39.101" v="1286" actId="1076"/>
          <ac:spMkLst>
            <pc:docMk/>
            <pc:sldMk cId="3432628554" sldId="302"/>
            <ac:spMk id="2" creationId="{A94A0F4A-0B82-A4BB-84EB-BD147A4AFB4F}"/>
          </ac:spMkLst>
        </pc:spChg>
        <pc:spChg chg="add mod">
          <ac:chgData name="Ruth Adikorley" userId="89b500b5011ed0c8" providerId="LiveId" clId="{3E104E50-D612-46ED-A3B7-21EF33EC34FD}" dt="2025-02-19T01:38:30.041" v="1282" actId="1076"/>
          <ac:spMkLst>
            <pc:docMk/>
            <pc:sldMk cId="3432628554" sldId="302"/>
            <ac:spMk id="6" creationId="{CDA2245D-C27C-0D82-A1F4-E65FE6643227}"/>
          </ac:spMkLst>
        </pc:spChg>
        <pc:picChg chg="add mod modCrop">
          <ac:chgData name="Ruth Adikorley" userId="89b500b5011ed0c8" providerId="LiveId" clId="{3E104E50-D612-46ED-A3B7-21EF33EC34FD}" dt="2025-02-19T01:38:31.938" v="1283" actId="1076"/>
          <ac:picMkLst>
            <pc:docMk/>
            <pc:sldMk cId="3432628554" sldId="302"/>
            <ac:picMk id="5" creationId="{041C13EA-8217-A9EC-A5BE-A8C2D72308C8}"/>
          </ac:picMkLst>
        </pc:picChg>
        <pc:picChg chg="add mod modCrop">
          <ac:chgData name="Ruth Adikorley" userId="89b500b5011ed0c8" providerId="LiveId" clId="{3E104E50-D612-46ED-A3B7-21EF33EC34FD}" dt="2025-02-19T01:38:34.488" v="1284" actId="1076"/>
          <ac:picMkLst>
            <pc:docMk/>
            <pc:sldMk cId="3432628554" sldId="302"/>
            <ac:picMk id="10" creationId="{EF27D90D-1D77-F708-1687-D784D9C87288}"/>
          </ac:picMkLst>
        </pc:picChg>
        <pc:picChg chg="add mod ord">
          <ac:chgData name="Ruth Adikorley" userId="89b500b5011ed0c8" providerId="LiveId" clId="{3E104E50-D612-46ED-A3B7-21EF33EC34FD}" dt="2025-02-19T01:38:35.695" v="1285" actId="1076"/>
          <ac:picMkLst>
            <pc:docMk/>
            <pc:sldMk cId="3432628554" sldId="302"/>
            <ac:picMk id="12" creationId="{C2AEEE4C-EA4C-00C5-F759-1CC4152F8E13}"/>
          </ac:picMkLst>
        </pc:picChg>
      </pc:sldChg>
      <pc:sldChg chg="addSp delSp modSp new mod modClrScheme chgLayout">
        <pc:chgData name="Ruth Adikorley" userId="89b500b5011ed0c8" providerId="LiveId" clId="{3E104E50-D612-46ED-A3B7-21EF33EC34FD}" dt="2025-02-17T16:53:30.832" v="354" actId="1076"/>
        <pc:sldMkLst>
          <pc:docMk/>
          <pc:sldMk cId="2570754645" sldId="303"/>
        </pc:sldMkLst>
        <pc:spChg chg="mod">
          <ac:chgData name="Ruth Adikorley" userId="89b500b5011ed0c8" providerId="LiveId" clId="{3E104E50-D612-46ED-A3B7-21EF33EC34FD}" dt="2025-02-17T02:46:27.350" v="277" actId="962"/>
          <ac:spMkLst>
            <pc:docMk/>
            <pc:sldMk cId="2570754645" sldId="303"/>
            <ac:spMk id="2" creationId="{C056E4C4-307E-9AAA-0162-6917402B13C6}"/>
          </ac:spMkLst>
        </pc:spChg>
        <pc:picChg chg="add mod ord">
          <ac:chgData name="Ruth Adikorley" userId="89b500b5011ed0c8" providerId="LiveId" clId="{3E104E50-D612-46ED-A3B7-21EF33EC34FD}" dt="2025-02-17T16:53:30.832" v="354" actId="1076"/>
          <ac:picMkLst>
            <pc:docMk/>
            <pc:sldMk cId="2570754645" sldId="303"/>
            <ac:picMk id="9" creationId="{1690C3DE-A3FB-2182-1B7D-7A1AA7A8B271}"/>
          </ac:picMkLst>
        </pc:picChg>
      </pc:sldChg>
      <pc:sldChg chg="addSp delSp modSp new mod">
        <pc:chgData name="Ruth Adikorley" userId="89b500b5011ed0c8" providerId="LiveId" clId="{3E104E50-D612-46ED-A3B7-21EF33EC34FD}" dt="2025-02-17T18:07:39.331" v="437" actId="1076"/>
        <pc:sldMkLst>
          <pc:docMk/>
          <pc:sldMk cId="1488895997" sldId="304"/>
        </pc:sldMkLst>
        <pc:spChg chg="mod">
          <ac:chgData name="Ruth Adikorley" userId="89b500b5011ed0c8" providerId="LiveId" clId="{3E104E50-D612-46ED-A3B7-21EF33EC34FD}" dt="2025-02-17T18:07:35.030" v="435"/>
          <ac:spMkLst>
            <pc:docMk/>
            <pc:sldMk cId="1488895997" sldId="304"/>
            <ac:spMk id="2" creationId="{E982368D-FB2D-FEB1-30E1-1E17F0613EFE}"/>
          </ac:spMkLst>
        </pc:spChg>
        <pc:picChg chg="add mod modCrop">
          <ac:chgData name="Ruth Adikorley" userId="89b500b5011ed0c8" providerId="LiveId" clId="{3E104E50-D612-46ED-A3B7-21EF33EC34FD}" dt="2025-02-17T18:07:37.915" v="436" actId="1076"/>
          <ac:picMkLst>
            <pc:docMk/>
            <pc:sldMk cId="1488895997" sldId="304"/>
            <ac:picMk id="4" creationId="{F9E027F7-CA83-0C68-6AC3-CB9D8818DCC5}"/>
          </ac:picMkLst>
        </pc:picChg>
        <pc:picChg chg="add mod">
          <ac:chgData name="Ruth Adikorley" userId="89b500b5011ed0c8" providerId="LiveId" clId="{3E104E50-D612-46ED-A3B7-21EF33EC34FD}" dt="2025-02-17T18:07:39.331" v="437" actId="1076"/>
          <ac:picMkLst>
            <pc:docMk/>
            <pc:sldMk cId="1488895997" sldId="304"/>
            <ac:picMk id="7" creationId="{CD7BC297-6931-E1EC-5526-E7D3ACC927E7}"/>
          </ac:picMkLst>
        </pc:picChg>
      </pc:sldChg>
      <pc:sldChg chg="addSp delSp modSp add mod modClrScheme chgLayout">
        <pc:chgData name="Ruth Adikorley" userId="89b500b5011ed0c8" providerId="LiveId" clId="{3E104E50-D612-46ED-A3B7-21EF33EC34FD}" dt="2025-02-17T16:51:10.523" v="353" actId="1076"/>
        <pc:sldMkLst>
          <pc:docMk/>
          <pc:sldMk cId="596789037" sldId="305"/>
        </pc:sldMkLst>
        <pc:spChg chg="mod ord">
          <ac:chgData name="Ruth Adikorley" userId="89b500b5011ed0c8" providerId="LiveId" clId="{3E104E50-D612-46ED-A3B7-21EF33EC34FD}" dt="2025-02-17T02:47:39.746" v="289" actId="700"/>
          <ac:spMkLst>
            <pc:docMk/>
            <pc:sldMk cId="596789037" sldId="305"/>
            <ac:spMk id="2" creationId="{1EED6072-2498-D194-5A96-EC2E637F4212}"/>
          </ac:spMkLst>
        </pc:spChg>
        <pc:picChg chg="add mod">
          <ac:chgData name="Ruth Adikorley" userId="89b500b5011ed0c8" providerId="LiveId" clId="{3E104E50-D612-46ED-A3B7-21EF33EC34FD}" dt="2025-02-17T16:43:21.422" v="349" actId="14100"/>
          <ac:picMkLst>
            <pc:docMk/>
            <pc:sldMk cId="596789037" sldId="305"/>
            <ac:picMk id="4" creationId="{B8E96332-136D-6E11-9415-26C9D1AD7FFD}"/>
          </ac:picMkLst>
        </pc:picChg>
        <pc:picChg chg="add mod">
          <ac:chgData name="Ruth Adikorley" userId="89b500b5011ed0c8" providerId="LiveId" clId="{3E104E50-D612-46ED-A3B7-21EF33EC34FD}" dt="2025-02-17T16:51:10.523" v="353" actId="1076"/>
          <ac:picMkLst>
            <pc:docMk/>
            <pc:sldMk cId="596789037" sldId="305"/>
            <ac:picMk id="6" creationId="{82624A93-76A8-7F46-1ACC-8D44C30C2532}"/>
          </ac:picMkLst>
        </pc:picChg>
        <pc:picChg chg="mod ord modCrop">
          <ac:chgData name="Ruth Adikorley" userId="89b500b5011ed0c8" providerId="LiveId" clId="{3E104E50-D612-46ED-A3B7-21EF33EC34FD}" dt="2025-02-17T02:47:42.268" v="290" actId="1076"/>
          <ac:picMkLst>
            <pc:docMk/>
            <pc:sldMk cId="596789037" sldId="305"/>
            <ac:picMk id="9" creationId="{A33A6377-F7B9-8958-5797-53AE71DBB124}"/>
          </ac:picMkLst>
        </pc:picChg>
      </pc:sldChg>
      <pc:sldChg chg="addSp delSp modSp add mod">
        <pc:chgData name="Ruth Adikorley" userId="89b500b5011ed0c8" providerId="LiveId" clId="{3E104E50-D612-46ED-A3B7-21EF33EC34FD}" dt="2025-02-19T01:40:17.831" v="1400" actId="20577"/>
        <pc:sldMkLst>
          <pc:docMk/>
          <pc:sldMk cId="3614426850" sldId="306"/>
        </pc:sldMkLst>
        <pc:spChg chg="add mod">
          <ac:chgData name="Ruth Adikorley" userId="89b500b5011ed0c8" providerId="LiveId" clId="{3E104E50-D612-46ED-A3B7-21EF33EC34FD}" dt="2025-02-19T01:40:17.831" v="1400" actId="20577"/>
          <ac:spMkLst>
            <pc:docMk/>
            <pc:sldMk cId="3614426850" sldId="306"/>
            <ac:spMk id="3" creationId="{040932F7-227E-60BB-6F68-A367C2513087}"/>
          </ac:spMkLst>
        </pc:spChg>
        <pc:picChg chg="add del mod modCrop">
          <ac:chgData name="Ruth Adikorley" userId="89b500b5011ed0c8" providerId="LiveId" clId="{3E104E50-D612-46ED-A3B7-21EF33EC34FD}" dt="2025-02-17T17:22:16.842" v="390" actId="14100"/>
          <ac:picMkLst>
            <pc:docMk/>
            <pc:sldMk cId="3614426850" sldId="306"/>
            <ac:picMk id="4" creationId="{2093536A-96E0-8124-D52E-A024FD5BA31D}"/>
          </ac:picMkLst>
        </pc:picChg>
        <pc:picChg chg="add mod modCrop">
          <ac:chgData name="Ruth Adikorley" userId="89b500b5011ed0c8" providerId="LiveId" clId="{3E104E50-D612-46ED-A3B7-21EF33EC34FD}" dt="2025-02-17T17:22:28.636" v="393" actId="1076"/>
          <ac:picMkLst>
            <pc:docMk/>
            <pc:sldMk cId="3614426850" sldId="306"/>
            <ac:picMk id="8" creationId="{B0BBADB6-E6DD-87D2-850A-4F04050BD13D}"/>
          </ac:picMkLst>
        </pc:picChg>
        <pc:picChg chg="mod modCrop">
          <ac:chgData name="Ruth Adikorley" userId="89b500b5011ed0c8" providerId="LiveId" clId="{3E104E50-D612-46ED-A3B7-21EF33EC34FD}" dt="2025-02-17T16:54:25.749" v="358" actId="1076"/>
          <ac:picMkLst>
            <pc:docMk/>
            <pc:sldMk cId="3614426850" sldId="306"/>
            <ac:picMk id="9" creationId="{07C3ED8C-C3DA-1743-A1A5-CC07E4DBD1BD}"/>
          </ac:picMkLst>
        </pc:picChg>
      </pc:sldChg>
      <pc:sldChg chg="addSp delSp modSp add mod">
        <pc:chgData name="Ruth Adikorley" userId="89b500b5011ed0c8" providerId="LiveId" clId="{3E104E50-D612-46ED-A3B7-21EF33EC34FD}" dt="2025-02-17T02:59:43.264" v="344" actId="1076"/>
        <pc:sldMkLst>
          <pc:docMk/>
          <pc:sldMk cId="1721336763" sldId="307"/>
        </pc:sldMkLst>
        <pc:picChg chg="add mod">
          <ac:chgData name="Ruth Adikorley" userId="89b500b5011ed0c8" providerId="LiveId" clId="{3E104E50-D612-46ED-A3B7-21EF33EC34FD}" dt="2025-02-17T02:59:43.264" v="344" actId="1076"/>
          <ac:picMkLst>
            <pc:docMk/>
            <pc:sldMk cId="1721336763" sldId="307"/>
            <ac:picMk id="4" creationId="{0BAF6B0F-73F3-24BA-E519-89A6D68612BB}"/>
          </ac:picMkLst>
        </pc:picChg>
        <pc:picChg chg="mod">
          <ac:chgData name="Ruth Adikorley" userId="89b500b5011ed0c8" providerId="LiveId" clId="{3E104E50-D612-46ED-A3B7-21EF33EC34FD}" dt="2025-02-17T02:59:41.851" v="343" actId="14100"/>
          <ac:picMkLst>
            <pc:docMk/>
            <pc:sldMk cId="1721336763" sldId="307"/>
            <ac:picMk id="10" creationId="{C08D43D9-BC2A-BCCA-A26B-226FA299F58B}"/>
          </ac:picMkLst>
        </pc:picChg>
      </pc:sldChg>
      <pc:sldChg chg="addSp delSp modSp add mod">
        <pc:chgData name="Ruth Adikorley" userId="89b500b5011ed0c8" providerId="LiveId" clId="{3E104E50-D612-46ED-A3B7-21EF33EC34FD}" dt="2025-02-17T18:15:02.058" v="586" actId="14100"/>
        <pc:sldMkLst>
          <pc:docMk/>
          <pc:sldMk cId="2491579473" sldId="308"/>
        </pc:sldMkLst>
        <pc:spChg chg="mod">
          <ac:chgData name="Ruth Adikorley" userId="89b500b5011ed0c8" providerId="LiveId" clId="{3E104E50-D612-46ED-A3B7-21EF33EC34FD}" dt="2025-02-17T18:14:27.653" v="582" actId="20577"/>
          <ac:spMkLst>
            <pc:docMk/>
            <pc:sldMk cId="2491579473" sldId="308"/>
            <ac:spMk id="2" creationId="{3E23F043-75F4-0643-B39C-99D006A0E7A1}"/>
          </ac:spMkLst>
        </pc:spChg>
        <pc:picChg chg="add mod ord">
          <ac:chgData name="Ruth Adikorley" userId="89b500b5011ed0c8" providerId="LiveId" clId="{3E104E50-D612-46ED-A3B7-21EF33EC34FD}" dt="2025-02-17T18:15:02.058" v="586" actId="14100"/>
          <ac:picMkLst>
            <pc:docMk/>
            <pc:sldMk cId="2491579473" sldId="308"/>
            <ac:picMk id="7" creationId="{315F3158-3E50-9A54-3A7C-FE5A6610DCDB}"/>
          </ac:picMkLst>
        </pc:picChg>
      </pc:sldChg>
      <pc:sldChg chg="add del">
        <pc:chgData name="Ruth Adikorley" userId="89b500b5011ed0c8" providerId="LiveId" clId="{3E104E50-D612-46ED-A3B7-21EF33EC34FD}" dt="2025-02-17T18:09:38.481" v="438" actId="47"/>
        <pc:sldMkLst>
          <pc:docMk/>
          <pc:sldMk cId="197760262" sldId="309"/>
        </pc:sldMkLst>
      </pc:sldChg>
      <pc:sldChg chg="addSp delSp modSp add mod">
        <pc:chgData name="Ruth Adikorley" userId="89b500b5011ed0c8" providerId="LiveId" clId="{3E104E50-D612-46ED-A3B7-21EF33EC34FD}" dt="2025-02-17T17:23:34.714" v="404" actId="14100"/>
        <pc:sldMkLst>
          <pc:docMk/>
          <pc:sldMk cId="4139515850" sldId="310"/>
        </pc:sldMkLst>
        <pc:picChg chg="add mod">
          <ac:chgData name="Ruth Adikorley" userId="89b500b5011ed0c8" providerId="LiveId" clId="{3E104E50-D612-46ED-A3B7-21EF33EC34FD}" dt="2025-02-17T17:23:34.714" v="404" actId="14100"/>
          <ac:picMkLst>
            <pc:docMk/>
            <pc:sldMk cId="4139515850" sldId="310"/>
            <ac:picMk id="6" creationId="{A8B37DED-F13A-F3DD-4E88-71A20A463E0F}"/>
          </ac:picMkLst>
        </pc:picChg>
        <pc:picChg chg="mod modCrop">
          <ac:chgData name="Ruth Adikorley" userId="89b500b5011ed0c8" providerId="LiveId" clId="{3E104E50-D612-46ED-A3B7-21EF33EC34FD}" dt="2025-02-17T17:23:29.488" v="402" actId="1076"/>
          <ac:picMkLst>
            <pc:docMk/>
            <pc:sldMk cId="4139515850" sldId="310"/>
            <ac:picMk id="9" creationId="{93EA10AA-CBA5-6FE1-1F60-0D1F568F61A2}"/>
          </ac:picMkLst>
        </pc:picChg>
      </pc:sldChg>
      <pc:sldChg chg="addSp delSp modSp add mod modNotesTx">
        <pc:chgData name="Ruth Adikorley" userId="89b500b5011ed0c8" providerId="LiveId" clId="{3E104E50-D612-46ED-A3B7-21EF33EC34FD}" dt="2025-02-17T18:49:48.218" v="591" actId="1076"/>
        <pc:sldMkLst>
          <pc:docMk/>
          <pc:sldMk cId="3659630652" sldId="311"/>
        </pc:sldMkLst>
        <pc:spChg chg="mod">
          <ac:chgData name="Ruth Adikorley" userId="89b500b5011ed0c8" providerId="LiveId" clId="{3E104E50-D612-46ED-A3B7-21EF33EC34FD}" dt="2025-02-17T18:07:25.154" v="433" actId="14100"/>
          <ac:spMkLst>
            <pc:docMk/>
            <pc:sldMk cId="3659630652" sldId="311"/>
            <ac:spMk id="2" creationId="{FEBD853F-E405-3098-8E6A-54538CA77551}"/>
          </ac:spMkLst>
        </pc:spChg>
        <pc:picChg chg="add mod">
          <ac:chgData name="Ruth Adikorley" userId="89b500b5011ed0c8" providerId="LiveId" clId="{3E104E50-D612-46ED-A3B7-21EF33EC34FD}" dt="2025-02-17T18:49:48.218" v="591" actId="1076"/>
          <ac:picMkLst>
            <pc:docMk/>
            <pc:sldMk cId="3659630652" sldId="311"/>
            <ac:picMk id="8" creationId="{783EC708-ACF6-B57A-C6FE-D3631EF8D06E}"/>
          </ac:picMkLst>
        </pc:picChg>
        <pc:picChg chg="mod modCrop">
          <ac:chgData name="Ruth Adikorley" userId="89b500b5011ed0c8" providerId="LiveId" clId="{3E104E50-D612-46ED-A3B7-21EF33EC34FD}" dt="2025-02-17T18:07:31.353" v="434" actId="1076"/>
          <ac:picMkLst>
            <pc:docMk/>
            <pc:sldMk cId="3659630652" sldId="311"/>
            <ac:picMk id="9" creationId="{2BCA423B-D25A-0500-689B-E7A575492FA2}"/>
          </ac:picMkLst>
        </pc:picChg>
      </pc:sldChg>
      <pc:sldChg chg="new del">
        <pc:chgData name="Ruth Adikorley" userId="89b500b5011ed0c8" providerId="LiveId" clId="{3E104E50-D612-46ED-A3B7-21EF33EC34FD}" dt="2025-02-19T01:27:37.419" v="746" actId="47"/>
        <pc:sldMkLst>
          <pc:docMk/>
          <pc:sldMk cId="726975359" sldId="312"/>
        </pc:sldMkLst>
      </pc:sldChg>
      <pc:sldChg chg="addSp delSp modSp add mod">
        <pc:chgData name="Ruth Adikorley" userId="89b500b5011ed0c8" providerId="LiveId" clId="{3E104E50-D612-46ED-A3B7-21EF33EC34FD}" dt="2025-02-18T02:13:14.351" v="629" actId="14100"/>
        <pc:sldMkLst>
          <pc:docMk/>
          <pc:sldMk cId="4031049532" sldId="313"/>
        </pc:sldMkLst>
        <pc:spChg chg="mod">
          <ac:chgData name="Ruth Adikorley" userId="89b500b5011ed0c8" providerId="LiveId" clId="{3E104E50-D612-46ED-A3B7-21EF33EC34FD}" dt="2025-02-18T02:12:15.666" v="615" actId="1076"/>
          <ac:spMkLst>
            <pc:docMk/>
            <pc:sldMk cId="4031049532" sldId="313"/>
            <ac:spMk id="2" creationId="{5B418A62-2627-7AC4-4F19-EDFC04C52540}"/>
          </ac:spMkLst>
        </pc:spChg>
        <pc:picChg chg="add mod">
          <ac:chgData name="Ruth Adikorley" userId="89b500b5011ed0c8" providerId="LiveId" clId="{3E104E50-D612-46ED-A3B7-21EF33EC34FD}" dt="2025-02-18T02:13:14.351" v="629" actId="14100"/>
          <ac:picMkLst>
            <pc:docMk/>
            <pc:sldMk cId="4031049532" sldId="313"/>
            <ac:picMk id="4" creationId="{C114610D-0D2E-8BBD-CC2C-4A2AF2C015A5}"/>
          </ac:picMkLst>
        </pc:picChg>
        <pc:picChg chg="mod modCrop">
          <ac:chgData name="Ruth Adikorley" userId="89b500b5011ed0c8" providerId="LiveId" clId="{3E104E50-D612-46ED-A3B7-21EF33EC34FD}" dt="2025-02-18T02:12:53.926" v="625" actId="1076"/>
          <ac:picMkLst>
            <pc:docMk/>
            <pc:sldMk cId="4031049532" sldId="313"/>
            <ac:picMk id="7" creationId="{97AA04D2-C438-B54A-EE97-40B1E684BF85}"/>
          </ac:picMkLst>
        </pc:picChg>
      </pc:sldChg>
      <pc:sldChg chg="addSp delSp modSp add mod">
        <pc:chgData name="Ruth Adikorley" userId="89b500b5011ed0c8" providerId="LiveId" clId="{3E104E50-D612-46ED-A3B7-21EF33EC34FD}" dt="2025-02-18T23:15:27.813" v="675" actId="1037"/>
        <pc:sldMkLst>
          <pc:docMk/>
          <pc:sldMk cId="4250572287" sldId="314"/>
        </pc:sldMkLst>
        <pc:spChg chg="mod">
          <ac:chgData name="Ruth Adikorley" userId="89b500b5011ed0c8" providerId="LiveId" clId="{3E104E50-D612-46ED-A3B7-21EF33EC34FD}" dt="2025-02-18T02:22:20.767" v="637" actId="1076"/>
          <ac:spMkLst>
            <pc:docMk/>
            <pc:sldMk cId="4250572287" sldId="314"/>
            <ac:spMk id="2" creationId="{4D64D998-53C3-8D4B-62DD-74E9E09D745E}"/>
          </ac:spMkLst>
        </pc:spChg>
        <pc:spChg chg="add mod">
          <ac:chgData name="Ruth Adikorley" userId="89b500b5011ed0c8" providerId="LiveId" clId="{3E104E50-D612-46ED-A3B7-21EF33EC34FD}" dt="2025-02-18T23:15:27.813" v="675" actId="1037"/>
          <ac:spMkLst>
            <pc:docMk/>
            <pc:sldMk cId="4250572287" sldId="314"/>
            <ac:spMk id="12" creationId="{713F1164-319D-B3AF-4860-8F9E5599EE9D}"/>
          </ac:spMkLst>
        </pc:spChg>
        <pc:spChg chg="add mod">
          <ac:chgData name="Ruth Adikorley" userId="89b500b5011ed0c8" providerId="LiveId" clId="{3E104E50-D612-46ED-A3B7-21EF33EC34FD}" dt="2025-02-18T23:15:18.869" v="670" actId="1036"/>
          <ac:spMkLst>
            <pc:docMk/>
            <pc:sldMk cId="4250572287" sldId="314"/>
            <ac:spMk id="13" creationId="{BA76A42F-4401-FA47-8B41-FF8D0EAD6FA3}"/>
          </ac:spMkLst>
        </pc:spChg>
        <pc:picChg chg="mod modCrop">
          <ac:chgData name="Ruth Adikorley" userId="89b500b5011ed0c8" providerId="LiveId" clId="{3E104E50-D612-46ED-A3B7-21EF33EC34FD}" dt="2025-02-18T23:10:37.236" v="646" actId="1076"/>
          <ac:picMkLst>
            <pc:docMk/>
            <pc:sldMk cId="4250572287" sldId="314"/>
            <ac:picMk id="7" creationId="{C5BA31DC-DE3B-6C8F-5F56-EC1C14C47FE9}"/>
          </ac:picMkLst>
        </pc:picChg>
        <pc:picChg chg="add mod">
          <ac:chgData name="Ruth Adikorley" userId="89b500b5011ed0c8" providerId="LiveId" clId="{3E104E50-D612-46ED-A3B7-21EF33EC34FD}" dt="2025-02-18T23:12:50.758" v="653" actId="1076"/>
          <ac:picMkLst>
            <pc:docMk/>
            <pc:sldMk cId="4250572287" sldId="314"/>
            <ac:picMk id="9" creationId="{DD44AA20-352A-2673-C720-355AD1A676B8}"/>
          </ac:picMkLst>
        </pc:picChg>
        <pc:picChg chg="add mod">
          <ac:chgData name="Ruth Adikorley" userId="89b500b5011ed0c8" providerId="LiveId" clId="{3E104E50-D612-46ED-A3B7-21EF33EC34FD}" dt="2025-02-18T23:14:41.017" v="657" actId="14100"/>
          <ac:picMkLst>
            <pc:docMk/>
            <pc:sldMk cId="4250572287" sldId="314"/>
            <ac:picMk id="11" creationId="{66ABF834-1907-B5E4-35B2-5ADE6EBCEE4D}"/>
          </ac:picMkLst>
        </pc:picChg>
      </pc:sldChg>
      <pc:sldChg chg="addSp modSp add mod">
        <pc:chgData name="Ruth Adikorley" userId="89b500b5011ed0c8" providerId="LiveId" clId="{3E104E50-D612-46ED-A3B7-21EF33EC34FD}" dt="2025-02-19T00:04:47.903" v="691" actId="1076"/>
        <pc:sldMkLst>
          <pc:docMk/>
          <pc:sldMk cId="3961517472" sldId="315"/>
        </pc:sldMkLst>
        <pc:picChg chg="add mod">
          <ac:chgData name="Ruth Adikorley" userId="89b500b5011ed0c8" providerId="LiveId" clId="{3E104E50-D612-46ED-A3B7-21EF33EC34FD}" dt="2025-02-19T00:04:47.903" v="691" actId="1076"/>
          <ac:picMkLst>
            <pc:docMk/>
            <pc:sldMk cId="3961517472" sldId="315"/>
            <ac:picMk id="4" creationId="{DE342F14-B438-615D-A685-59D620934F3B}"/>
          </ac:picMkLst>
        </pc:picChg>
        <pc:picChg chg="mod modCrop">
          <ac:chgData name="Ruth Adikorley" userId="89b500b5011ed0c8" providerId="LiveId" clId="{3E104E50-D612-46ED-A3B7-21EF33EC34FD}" dt="2025-02-18T23:16:09.395" v="680" actId="1076"/>
          <ac:picMkLst>
            <pc:docMk/>
            <pc:sldMk cId="3961517472" sldId="315"/>
            <ac:picMk id="7" creationId="{EBF8EE7C-1B80-8852-69BF-8E897EAFF324}"/>
          </ac:picMkLst>
        </pc:picChg>
      </pc:sldChg>
      <pc:sldChg chg="addSp delSp modSp add mod">
        <pc:chgData name="Ruth Adikorley" userId="89b500b5011ed0c8" providerId="LiveId" clId="{3E104E50-D612-46ED-A3B7-21EF33EC34FD}" dt="2025-02-19T00:18:31.461" v="710" actId="1076"/>
        <pc:sldMkLst>
          <pc:docMk/>
          <pc:sldMk cId="3520054784" sldId="316"/>
        </pc:sldMkLst>
        <pc:picChg chg="add mod">
          <ac:chgData name="Ruth Adikorley" userId="89b500b5011ed0c8" providerId="LiveId" clId="{3E104E50-D612-46ED-A3B7-21EF33EC34FD}" dt="2025-02-19T00:18:29.128" v="709" actId="1076"/>
          <ac:picMkLst>
            <pc:docMk/>
            <pc:sldMk cId="3520054784" sldId="316"/>
            <ac:picMk id="6" creationId="{AA641726-6C78-BAB7-D272-22DBEB886181}"/>
          </ac:picMkLst>
        </pc:picChg>
        <pc:picChg chg="mod modCrop">
          <ac:chgData name="Ruth Adikorley" userId="89b500b5011ed0c8" providerId="LiveId" clId="{3E104E50-D612-46ED-A3B7-21EF33EC34FD}" dt="2025-02-19T00:05:08.136" v="694" actId="1076"/>
          <ac:picMkLst>
            <pc:docMk/>
            <pc:sldMk cId="3520054784" sldId="316"/>
            <ac:picMk id="7" creationId="{930E35DD-539F-6BC9-97EB-F633944F5C6D}"/>
          </ac:picMkLst>
        </pc:picChg>
        <pc:picChg chg="add mod">
          <ac:chgData name="Ruth Adikorley" userId="89b500b5011ed0c8" providerId="LiveId" clId="{3E104E50-D612-46ED-A3B7-21EF33EC34FD}" dt="2025-02-19T00:18:31.461" v="710" actId="1076"/>
          <ac:picMkLst>
            <pc:docMk/>
            <pc:sldMk cId="3520054784" sldId="316"/>
            <ac:picMk id="9" creationId="{E9CBAAE4-6384-438F-2DA6-096F173E0F7A}"/>
          </ac:picMkLst>
        </pc:picChg>
      </pc:sldChg>
      <pc:sldChg chg="addSp modSp add mod">
        <pc:chgData name="Ruth Adikorley" userId="89b500b5011ed0c8" providerId="LiveId" clId="{3E104E50-D612-46ED-A3B7-21EF33EC34FD}" dt="2025-02-19T00:39:42.970" v="723" actId="1076"/>
        <pc:sldMkLst>
          <pc:docMk/>
          <pc:sldMk cId="3126819055" sldId="317"/>
        </pc:sldMkLst>
        <pc:spChg chg="mod">
          <ac:chgData name="Ruth Adikorley" userId="89b500b5011ed0c8" providerId="LiveId" clId="{3E104E50-D612-46ED-A3B7-21EF33EC34FD}" dt="2025-02-18T23:16:19.545" v="682" actId="1076"/>
          <ac:spMkLst>
            <pc:docMk/>
            <pc:sldMk cId="3126819055" sldId="317"/>
            <ac:spMk id="2" creationId="{EA99F049-6DE8-C439-B6CD-2B0D3ACA7B6D}"/>
          </ac:spMkLst>
        </pc:spChg>
        <pc:picChg chg="add mod">
          <ac:chgData name="Ruth Adikorley" userId="89b500b5011ed0c8" providerId="LiveId" clId="{3E104E50-D612-46ED-A3B7-21EF33EC34FD}" dt="2025-02-19T00:39:42.970" v="723" actId="1076"/>
          <ac:picMkLst>
            <pc:docMk/>
            <pc:sldMk cId="3126819055" sldId="317"/>
            <ac:picMk id="4" creationId="{7C7140D7-87EF-62F2-F34C-D5FC54985AFD}"/>
          </ac:picMkLst>
        </pc:picChg>
        <pc:picChg chg="add mod">
          <ac:chgData name="Ruth Adikorley" userId="89b500b5011ed0c8" providerId="LiveId" clId="{3E104E50-D612-46ED-A3B7-21EF33EC34FD}" dt="2025-02-19T00:39:38.928" v="720" actId="14100"/>
          <ac:picMkLst>
            <pc:docMk/>
            <pc:sldMk cId="3126819055" sldId="317"/>
            <ac:picMk id="6" creationId="{6810C817-3C3F-8ED7-CDE2-00446B93DA9F}"/>
          </ac:picMkLst>
        </pc:picChg>
        <pc:picChg chg="mod modCrop">
          <ac:chgData name="Ruth Adikorley" userId="89b500b5011ed0c8" providerId="LiveId" clId="{3E104E50-D612-46ED-A3B7-21EF33EC34FD}" dt="2025-02-19T00:19:47.074" v="713" actId="1076"/>
          <ac:picMkLst>
            <pc:docMk/>
            <pc:sldMk cId="3126819055" sldId="317"/>
            <ac:picMk id="7" creationId="{8D3B133B-DAB3-7A1F-F3A7-9911D98F2F00}"/>
          </ac:picMkLst>
        </pc:picChg>
      </pc:sldChg>
      <pc:sldChg chg="addSp delSp modSp add mod">
        <pc:chgData name="Ruth Adikorley" userId="89b500b5011ed0c8" providerId="LiveId" clId="{3E104E50-D612-46ED-A3B7-21EF33EC34FD}" dt="2025-02-19T01:27:24.017" v="745" actId="1076"/>
        <pc:sldMkLst>
          <pc:docMk/>
          <pc:sldMk cId="1519115982" sldId="318"/>
        </pc:sldMkLst>
        <pc:picChg chg="mod">
          <ac:chgData name="Ruth Adikorley" userId="89b500b5011ed0c8" providerId="LiveId" clId="{3E104E50-D612-46ED-A3B7-21EF33EC34FD}" dt="2025-02-19T01:27:24.017" v="745" actId="1076"/>
          <ac:picMkLst>
            <pc:docMk/>
            <pc:sldMk cId="1519115982" sldId="318"/>
            <ac:picMk id="4" creationId="{FD273774-9BF3-38F5-AF28-209DA8403801}"/>
          </ac:picMkLst>
        </pc:picChg>
        <pc:picChg chg="mod">
          <ac:chgData name="Ruth Adikorley" userId="89b500b5011ed0c8" providerId="LiveId" clId="{3E104E50-D612-46ED-A3B7-21EF33EC34FD}" dt="2025-02-19T00:43:42.096" v="731" actId="1076"/>
          <ac:picMkLst>
            <pc:docMk/>
            <pc:sldMk cId="1519115982" sldId="318"/>
            <ac:picMk id="7" creationId="{2F46C75F-4FC5-6073-8BAA-5F53A2F6A987}"/>
          </ac:picMkLst>
        </pc:picChg>
        <pc:picChg chg="add mod">
          <ac:chgData name="Ruth Adikorley" userId="89b500b5011ed0c8" providerId="LiveId" clId="{3E104E50-D612-46ED-A3B7-21EF33EC34FD}" dt="2025-02-19T01:27:22.922" v="744" actId="1076"/>
          <ac:picMkLst>
            <pc:docMk/>
            <pc:sldMk cId="1519115982" sldId="318"/>
            <ac:picMk id="9" creationId="{E3FB33FF-9A9A-312D-0084-E060AAAADA4E}"/>
          </ac:picMkLst>
        </pc:picChg>
      </pc:sldChg>
      <pc:sldMasterChg chg="delSldLayout">
        <pc:chgData name="Ruth Adikorley" userId="89b500b5011ed0c8" providerId="LiveId" clId="{3E104E50-D612-46ED-A3B7-21EF33EC34FD}" dt="2025-02-19T01:45:48.072" v="1619" actId="47"/>
        <pc:sldMasterMkLst>
          <pc:docMk/>
          <pc:sldMasterMk cId="1788353970" sldId="2147483648"/>
        </pc:sldMasterMkLst>
        <pc:sldLayoutChg chg="del">
          <pc:chgData name="Ruth Adikorley" userId="89b500b5011ed0c8" providerId="LiveId" clId="{3E104E50-D612-46ED-A3B7-21EF33EC34FD}" dt="2025-02-19T01:45:31.748" v="1616" actId="47"/>
          <pc:sldLayoutMkLst>
            <pc:docMk/>
            <pc:sldMasterMk cId="1788353970" sldId="2147483648"/>
            <pc:sldLayoutMk cId="3823856223" sldId="2147483674"/>
          </pc:sldLayoutMkLst>
        </pc:sldLayoutChg>
        <pc:sldLayoutChg chg="del">
          <pc:chgData name="Ruth Adikorley" userId="89b500b5011ed0c8" providerId="LiveId" clId="{3E104E50-D612-46ED-A3B7-21EF33EC34FD}" dt="2025-02-19T01:45:48.072" v="1619" actId="47"/>
          <pc:sldLayoutMkLst>
            <pc:docMk/>
            <pc:sldMasterMk cId="1788353970" sldId="2147483648"/>
            <pc:sldLayoutMk cId="4193030505" sldId="214748367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https://mavenanalytics.io/data-playground?order=date_added%2Cdesc&amp;pageSize=10&amp;search=restaurant%20orders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https://www.youtube.com/watch?v=JaUKDbCXMX4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Data Analyst Portfolio Project: Restaurant Order Analysis in SQL (with Solutions)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18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13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1" r:id="rId4"/>
    <p:sldLayoutId id="2147483659" r:id="rId5"/>
    <p:sldLayoutId id="2147483668" r:id="rId6"/>
    <p:sldLayoutId id="2147483669" r:id="rId7"/>
    <p:sldLayoutId id="2147483677" r:id="rId8"/>
    <p:sldLayoutId id="2147483661" r:id="rId9"/>
    <p:sldLayoutId id="2147483666" r:id="rId10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ruthadikorely@gmail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97" y="1234861"/>
            <a:ext cx="7986235" cy="2568654"/>
          </a:xfrm>
        </p:spPr>
        <p:txBody>
          <a:bodyPr/>
          <a:lstStyle/>
          <a:p>
            <a:pPr algn="ctr"/>
            <a:r>
              <a:rPr lang="en-US"/>
              <a:t>Restaurant Order </a:t>
            </a:r>
            <a:r>
              <a:rPr lang="en-US" dirty="0"/>
              <a:t>Analysis – World Cafe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87291B-876B-3D6A-9545-BD3A18D9CDAD}"/>
              </a:ext>
            </a:extLst>
          </p:cNvPr>
          <p:cNvSpPr txBox="1"/>
          <p:nvPr/>
        </p:nvSpPr>
        <p:spPr>
          <a:xfrm>
            <a:off x="2454452" y="5623139"/>
            <a:ext cx="5218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Presented by Ruth Adikorley</a:t>
            </a:r>
          </a:p>
          <a:p>
            <a:r>
              <a:rPr lang="en-US" b="1" dirty="0"/>
              <a:t>Data source: Maven Analytics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12AC6-5EEF-AC43-E3EC-868840120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D6072-2498-D194-5A96-EC2E637F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 anchor="ctr">
            <a:normAutofit/>
          </a:bodyPr>
          <a:lstStyle/>
          <a:p>
            <a:r>
              <a:rPr lang="en-US" dirty="0"/>
              <a:t>Objective 2:Explore the Orders Table </a:t>
            </a:r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33A6377-F7B9-8958-5797-53AE71DBB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0392" b="66340"/>
          <a:stretch/>
        </p:blipFill>
        <p:spPr>
          <a:xfrm>
            <a:off x="1967716" y="1293779"/>
            <a:ext cx="8608355" cy="573932"/>
          </a:xfr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E96332-136D-6E11-9415-26C9D1AD7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81" y="2028310"/>
            <a:ext cx="4639962" cy="47225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624A93-76A8-7F46-1ACC-8D44C30C2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596" y="2524751"/>
            <a:ext cx="5784840" cy="26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89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6C4DB-9C53-F7BD-42C9-3DA808308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B93A-D973-1F99-ACFD-8EF13D57D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 anchor="ctr">
            <a:normAutofit/>
          </a:bodyPr>
          <a:lstStyle/>
          <a:p>
            <a:r>
              <a:rPr lang="en-US" dirty="0"/>
              <a:t>Objective 2:Explore the Orders Table </a:t>
            </a:r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7C3ED8C-C3DA-1743-A1A5-CC07E4DBD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6596" b="46682"/>
          <a:stretch/>
        </p:blipFill>
        <p:spPr>
          <a:xfrm>
            <a:off x="2102306" y="1269242"/>
            <a:ext cx="8608355" cy="723332"/>
          </a:xfr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93536A-96E0-8124-D52E-A024FD5BA3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551"/>
          <a:stretch/>
        </p:blipFill>
        <p:spPr>
          <a:xfrm>
            <a:off x="216629" y="2417994"/>
            <a:ext cx="5103643" cy="33978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BBADB6-E6DD-87D2-850A-4F04050BD13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0097" b="18557"/>
          <a:stretch/>
        </p:blipFill>
        <p:spPr>
          <a:xfrm>
            <a:off x="5702537" y="2486148"/>
            <a:ext cx="6016834" cy="29888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0932F7-227E-60BB-6F68-A367C2513087}"/>
              </a:ext>
            </a:extLst>
          </p:cNvPr>
          <p:cNvSpPr txBox="1"/>
          <p:nvPr/>
        </p:nvSpPr>
        <p:spPr>
          <a:xfrm>
            <a:off x="1671667" y="5955442"/>
            <a:ext cx="8848665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Between January 1, 2023, and March 31, 2023, there were 5370 orders placed, and 12,234 items ordered. </a:t>
            </a:r>
          </a:p>
        </p:txBody>
      </p:sp>
    </p:spTree>
    <p:extLst>
      <p:ext uri="{BB962C8B-B14F-4D97-AF65-F5344CB8AC3E}">
        <p14:creationId xmlns:p14="http://schemas.microsoft.com/office/powerpoint/2010/main" val="3614426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6B87E-71C5-6998-D2A6-39456810F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5921-82F0-D19B-C250-B257651BA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 anchor="ctr">
            <a:normAutofit/>
          </a:bodyPr>
          <a:lstStyle/>
          <a:p>
            <a:r>
              <a:rPr lang="en-US" dirty="0"/>
              <a:t>Objective 2:Explore the Orders Table </a:t>
            </a:r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3EA10AA-CBA5-6FE1-1F60-0D1F568F6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56790" b="27107"/>
          <a:stretch/>
        </p:blipFill>
        <p:spPr>
          <a:xfrm>
            <a:off x="2177368" y="1296537"/>
            <a:ext cx="8608355" cy="696579"/>
          </a:xfr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B37DED-F13A-F3DD-4E88-71A20A463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520" y="2223334"/>
            <a:ext cx="4248471" cy="454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15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82138-24AA-EDAF-738F-531DC3BEF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853F-E405-3098-8E6A-54538CA7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921175"/>
          </a:xfrm>
        </p:spPr>
        <p:txBody>
          <a:bodyPr anchor="ctr">
            <a:normAutofit/>
          </a:bodyPr>
          <a:lstStyle/>
          <a:p>
            <a:r>
              <a:rPr lang="en-US" dirty="0"/>
              <a:t>Objective 2:Explore the Orders Table </a:t>
            </a:r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BCA423B-D25A-0500-689B-E7A575492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-317" t="75878" r="317" b="8978"/>
          <a:stretch/>
        </p:blipFill>
        <p:spPr>
          <a:xfrm>
            <a:off x="1849819" y="885819"/>
            <a:ext cx="8608355" cy="655092"/>
          </a:xfr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3EC708-ACF6-B57A-C6FE-D3631EF8D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749" y="1806994"/>
            <a:ext cx="3865593" cy="460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30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368D-FB2D-FEB1-30E1-1E17F061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2:Explore the Orders Table </a:t>
            </a:r>
          </a:p>
        </p:txBody>
      </p:sp>
      <p:pic>
        <p:nvPicPr>
          <p:cNvPr id="4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9E027F7-CA83-0C68-6AC3-CB9D8818D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78487" b="7224"/>
          <a:stretch/>
        </p:blipFill>
        <p:spPr>
          <a:xfrm>
            <a:off x="2552821" y="1706564"/>
            <a:ext cx="6711371" cy="484496"/>
          </a:xfr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7BC297-6931-E1EC-5526-E7D3ACC92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983" y="2604002"/>
            <a:ext cx="5641900" cy="357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95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79F48-DF46-F442-9D5A-12F3B7FFF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F043-75F4-0643-B39C-99D006A0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Customers reacting to the New Menu?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5F3158-3E50-9A54-3A7C-FE5A6610D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627" y="2064932"/>
            <a:ext cx="7345092" cy="4077734"/>
          </a:xfrm>
        </p:spPr>
      </p:pic>
    </p:spTree>
    <p:extLst>
      <p:ext uri="{BB962C8B-B14F-4D97-AF65-F5344CB8AC3E}">
        <p14:creationId xmlns:p14="http://schemas.microsoft.com/office/powerpoint/2010/main" val="2491579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D10A2-1DA4-E3C8-90E7-3B978BC9F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8A62-2627-7AC4-4F19-EDFC04C52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59" y="330732"/>
            <a:ext cx="11315239" cy="907244"/>
          </a:xfrm>
        </p:spPr>
        <p:txBody>
          <a:bodyPr anchor="ctr"/>
          <a:lstStyle/>
          <a:p>
            <a:r>
              <a:rPr lang="en-US" dirty="0"/>
              <a:t>How are Customers reacting to the New Menu 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AA04D2-C438-B54A-EE97-40B1E684B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6926" b="68879"/>
          <a:stretch/>
        </p:blipFill>
        <p:spPr>
          <a:xfrm>
            <a:off x="3477157" y="990415"/>
            <a:ext cx="6282928" cy="49512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14610D-0D2E-8BBD-CC2C-4A2AF2C01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567" y="1720806"/>
            <a:ext cx="9503191" cy="495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49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3D8AB-EF42-7FE9-AEA6-0C394A6F6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4D998-53C3-8D4B-62DD-74E9E09D7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88" y="243183"/>
            <a:ext cx="11277855" cy="907244"/>
          </a:xfrm>
        </p:spPr>
        <p:txBody>
          <a:bodyPr anchor="ctr"/>
          <a:lstStyle/>
          <a:p>
            <a:r>
              <a:rPr lang="en-US" dirty="0"/>
              <a:t>How are Customers reacting to the New Menu 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BA31DC-DE3B-6C8F-5F56-EC1C14C47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32874" b="52624"/>
          <a:stretch/>
        </p:blipFill>
        <p:spPr>
          <a:xfrm>
            <a:off x="3049080" y="911564"/>
            <a:ext cx="6282928" cy="5058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44AA20-352A-2673-C720-355AD1A67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94" y="1684377"/>
            <a:ext cx="5686326" cy="49304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ABF834-1907-B5E4-35B2-5ADE6EBCEE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3282" y="1684377"/>
            <a:ext cx="5664035" cy="493044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13F1164-319D-B3AF-4860-8F9E5599EE9D}"/>
              </a:ext>
            </a:extLst>
          </p:cNvPr>
          <p:cNvSpPr/>
          <p:nvPr/>
        </p:nvSpPr>
        <p:spPr>
          <a:xfrm>
            <a:off x="697556" y="3419272"/>
            <a:ext cx="4156545" cy="15077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76A42F-4401-FA47-8B41-FF8D0EAD6FA3}"/>
              </a:ext>
            </a:extLst>
          </p:cNvPr>
          <p:cNvSpPr/>
          <p:nvPr/>
        </p:nvSpPr>
        <p:spPr>
          <a:xfrm>
            <a:off x="6575194" y="3484932"/>
            <a:ext cx="4156545" cy="15077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72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38888-D659-2222-3426-9D4DC03CE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F8EE7C-1B80-8852-69BF-8E897EAFF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52397" b="36168"/>
          <a:stretch/>
        </p:blipFill>
        <p:spPr>
          <a:xfrm>
            <a:off x="3126961" y="1038559"/>
            <a:ext cx="6282928" cy="39883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342F14-B438-615D-A685-59D620934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576" y="1972931"/>
            <a:ext cx="6690075" cy="432281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D127119-8D15-C62E-3125-41C42F472D01}"/>
              </a:ext>
            </a:extLst>
          </p:cNvPr>
          <p:cNvSpPr txBox="1">
            <a:spLocks/>
          </p:cNvSpPr>
          <p:nvPr/>
        </p:nvSpPr>
        <p:spPr>
          <a:xfrm>
            <a:off x="155388" y="243183"/>
            <a:ext cx="11277855" cy="9072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are Customers reacting to the New Menu?</a:t>
            </a:r>
          </a:p>
        </p:txBody>
      </p:sp>
    </p:spTree>
    <p:extLst>
      <p:ext uri="{BB962C8B-B14F-4D97-AF65-F5344CB8AC3E}">
        <p14:creationId xmlns:p14="http://schemas.microsoft.com/office/powerpoint/2010/main" val="3961517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B27B3-4040-C068-184C-28547A35D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0E35DD-539F-6BC9-97EB-F633944F5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66064" b="19119"/>
          <a:stretch/>
        </p:blipFill>
        <p:spPr>
          <a:xfrm>
            <a:off x="2954536" y="1431234"/>
            <a:ext cx="6282928" cy="51683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641726-6C78-BAB7-D272-22DBEB886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99" y="2141327"/>
            <a:ext cx="7258749" cy="4642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CBAAE4-6384-438F-2DA6-096F173E0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920" y="2741478"/>
            <a:ext cx="4063960" cy="27307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B628266-BE65-F7E7-8C32-C4E0D89E3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88" y="243183"/>
            <a:ext cx="11277855" cy="907244"/>
          </a:xfrm>
        </p:spPr>
        <p:txBody>
          <a:bodyPr anchor="ctr"/>
          <a:lstStyle/>
          <a:p>
            <a:r>
              <a:rPr lang="en-US" dirty="0"/>
              <a:t>How are Customers reacting to the New Menu?</a:t>
            </a:r>
          </a:p>
        </p:txBody>
      </p:sp>
    </p:spTree>
    <p:extLst>
      <p:ext uri="{BB962C8B-B14F-4D97-AF65-F5344CB8AC3E}">
        <p14:creationId xmlns:p14="http://schemas.microsoft.com/office/powerpoint/2010/main" val="352005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8"/>
            <a:ext cx="7453229" cy="29940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Project Objectives</a:t>
            </a:r>
          </a:p>
          <a:p>
            <a:r>
              <a:rPr lang="en-US" dirty="0"/>
              <a:t>Analyses</a:t>
            </a:r>
          </a:p>
          <a:p>
            <a:r>
              <a:rPr lang="en-US" dirty="0"/>
              <a:t>Final Tips &amp; Takeaway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763CC-B73F-FC96-2432-E1AB98218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3B133B-DAB3-7A1F-F3A7-9911D98F2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86842" b="580"/>
          <a:stretch/>
        </p:blipFill>
        <p:spPr>
          <a:xfrm>
            <a:off x="2765770" y="1270789"/>
            <a:ext cx="6282928" cy="43874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7140D7-87EF-62F2-F34C-D5FC54985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740" y="2535094"/>
            <a:ext cx="4346621" cy="29612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10C817-3C3F-8ED7-CDE2-00446B93D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97" y="2119004"/>
            <a:ext cx="6850771" cy="457154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D87CE57-5762-DB9B-B2B1-199656AC3348}"/>
              </a:ext>
            </a:extLst>
          </p:cNvPr>
          <p:cNvSpPr txBox="1">
            <a:spLocks/>
          </p:cNvSpPr>
          <p:nvPr/>
        </p:nvSpPr>
        <p:spPr>
          <a:xfrm>
            <a:off x="140697" y="303191"/>
            <a:ext cx="11277855" cy="9072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are Customers reacting to the New Menu?</a:t>
            </a:r>
          </a:p>
        </p:txBody>
      </p:sp>
    </p:spTree>
    <p:extLst>
      <p:ext uri="{BB962C8B-B14F-4D97-AF65-F5344CB8AC3E}">
        <p14:creationId xmlns:p14="http://schemas.microsoft.com/office/powerpoint/2010/main" val="3126819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8B9EB-B2E6-41B9-53B2-0048664CB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12976-DB82-E338-6E9A-61D832442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942" y="262639"/>
            <a:ext cx="11140849" cy="907244"/>
          </a:xfrm>
        </p:spPr>
        <p:txBody>
          <a:bodyPr anchor="ctr"/>
          <a:lstStyle/>
          <a:p>
            <a:r>
              <a:rPr lang="en-US" dirty="0"/>
              <a:t>How are Customers reacting to the New Menu?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F46C75F-4FC5-6073-8BAA-5F53A2F6A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86842" b="580"/>
          <a:stretch/>
        </p:blipFill>
        <p:spPr>
          <a:xfrm>
            <a:off x="2731693" y="1030830"/>
            <a:ext cx="6282928" cy="43874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273774-9BF3-38F5-AF28-209DA8403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341" y="2461260"/>
            <a:ext cx="3608704" cy="2458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FB33FF-9A9A-312D-0084-E060AAAAD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979" y="1540566"/>
            <a:ext cx="4011957" cy="531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15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784" y="291818"/>
            <a:ext cx="6135616" cy="1209957"/>
          </a:xfrm>
        </p:spPr>
        <p:txBody>
          <a:bodyPr anchor="ctr"/>
          <a:lstStyle/>
          <a:p>
            <a:r>
              <a:rPr lang="en-US" dirty="0"/>
              <a:t>Final Tips &amp; </a:t>
            </a:r>
            <a:r>
              <a:rPr lang="en-US" dirty="0" err="1"/>
              <a:t>Takeaw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151719" y="1308847"/>
            <a:ext cx="6135616" cy="5026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summary;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top five orders were from the following categories: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Italian, Asian, Mexican, and American respectively.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Thee Italian and Mexican categories were to top revenue generating categories.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Hamburger was the most order item while Chicken tacos was the least order menu item.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Between January 1, 2023, and March 31, 2023, there were 5,370 orders placed, and 12,234 items ordered. </a:t>
            </a:r>
          </a:p>
          <a:p>
            <a:endParaRPr lang="en-US" sz="2400" dirty="0"/>
          </a:p>
        </p:txBody>
      </p:sp>
      <p:pic>
        <p:nvPicPr>
          <p:cNvPr id="2" name="Picture Placeholder 16" descr="Two people walking down a sidewalk">
            <a:extLst>
              <a:ext uri="{FF2B5EF4-FFF2-40B4-BE49-F238E27FC236}">
                <a16:creationId xmlns:a16="http://schemas.microsoft.com/office/drawing/2014/main" id="{E7E9F775-C6F4-3A74-233D-8A3DAF00C6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6819" r="16819"/>
          <a:stretch/>
        </p:blipFill>
        <p:spPr>
          <a:xfrm>
            <a:off x="432839" y="981159"/>
            <a:ext cx="4500562" cy="45212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97" y="3685939"/>
            <a:ext cx="6666473" cy="1429920"/>
          </a:xfrm>
        </p:spPr>
        <p:txBody>
          <a:bodyPr/>
          <a:lstStyle/>
          <a:p>
            <a:r>
              <a:rPr lang="en-US" dirty="0"/>
              <a:t>Ruth Adikorley</a:t>
            </a:r>
          </a:p>
          <a:p>
            <a:r>
              <a:rPr lang="en-US" dirty="0">
                <a:hlinkClick r:id="rId3"/>
              </a:rPr>
              <a:t>ruthadikorely@gmail.com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CAEB0717-B990-09B1-363D-531F1383A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Objective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CDA7E58D-6BCD-2B51-0AB3-374171848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>
          <a:xfrm>
            <a:off x="1804956" y="2029607"/>
            <a:ext cx="8486837" cy="3343299"/>
          </a:xfrm>
          <a:noFill/>
        </p:spPr>
      </p:pic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5">
            <a:extLst>
              <a:ext uri="{FF2B5EF4-FFF2-40B4-BE49-F238E27FC236}">
                <a16:creationId xmlns:a16="http://schemas.microsoft.com/office/drawing/2014/main" id="{5171FC35-55D6-01BD-9ADD-DF8D9A332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1185055" y="858357"/>
            <a:ext cx="8540831" cy="4521039"/>
          </a:xfrm>
        </p:spPr>
      </p:pic>
    </p:spTree>
    <p:extLst>
      <p:ext uri="{BB962C8B-B14F-4D97-AF65-F5344CB8AC3E}">
        <p14:creationId xmlns:p14="http://schemas.microsoft.com/office/powerpoint/2010/main" val="21929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FEC1A-0AA0-449F-A11B-C69CC6249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47BE5-E985-EF50-AD64-6CB73784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953310"/>
          </a:xfrm>
        </p:spPr>
        <p:txBody>
          <a:bodyPr anchor="ctr"/>
          <a:lstStyle/>
          <a:p>
            <a:r>
              <a:rPr lang="en-US" dirty="0"/>
              <a:t>Objective 1: Explore the Items Table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546EC7-E5D1-76E5-3C45-6B9742370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7336" b="60397"/>
          <a:stretch/>
        </p:blipFill>
        <p:spPr>
          <a:xfrm>
            <a:off x="2559037" y="1252929"/>
            <a:ext cx="6441768" cy="41829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8D43D9-BC2A-BCCA-A26B-226FA299F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34" y="1901757"/>
            <a:ext cx="6218637" cy="47773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AF6B0F-73F3-24BA-E519-89A6D6861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135" y="2554899"/>
            <a:ext cx="5383553" cy="243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36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25106-CFFD-856B-4137-717DA19DA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640" y="256073"/>
            <a:ext cx="9692640" cy="1371600"/>
          </a:xfrm>
        </p:spPr>
        <p:txBody>
          <a:bodyPr anchor="ctr"/>
          <a:lstStyle/>
          <a:p>
            <a:r>
              <a:rPr lang="en-US" dirty="0"/>
              <a:t>Objective 1: Explore the Items Table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1A8607F9-95E0-74F6-AF7A-4635CFC44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41953" b="34315"/>
          <a:stretch/>
        </p:blipFill>
        <p:spPr>
          <a:xfrm>
            <a:off x="2096371" y="1285294"/>
            <a:ext cx="6731000" cy="84557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864DB7-0745-2C01-B067-3EC234112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960" y="2258536"/>
            <a:ext cx="5727533" cy="444456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AB2997-4C4A-C0AF-7AE1-6823D9793705}"/>
              </a:ext>
            </a:extLst>
          </p:cNvPr>
          <p:cNvSpPr/>
          <p:nvPr/>
        </p:nvSpPr>
        <p:spPr>
          <a:xfrm>
            <a:off x="6298058" y="3626778"/>
            <a:ext cx="4921322" cy="19520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254CB36E-763F-1F88-943B-BF3E9988299C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4"/>
          <a:stretch>
            <a:fillRect/>
          </a:stretch>
        </p:blipFill>
        <p:spPr>
          <a:xfrm>
            <a:off x="-100180" y="2258536"/>
            <a:ext cx="5781044" cy="4444565"/>
          </a:xfr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F8DBCA2-3B8A-37DF-B7C3-67F442B08BFD}"/>
              </a:ext>
            </a:extLst>
          </p:cNvPr>
          <p:cNvSpPr/>
          <p:nvPr/>
        </p:nvSpPr>
        <p:spPr>
          <a:xfrm>
            <a:off x="0" y="3626777"/>
            <a:ext cx="4921322" cy="19520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09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7E847-33FB-E900-04B8-94BA9DA2E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817123"/>
          </a:xfrm>
        </p:spPr>
        <p:txBody>
          <a:bodyPr anchor="ctr"/>
          <a:lstStyle/>
          <a:p>
            <a:r>
              <a:rPr lang="en-US" dirty="0"/>
              <a:t>Objective 1: Explore the items table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39D8C2D2-438D-3615-8536-FAE3AB946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61504" b="18245"/>
          <a:stretch/>
        </p:blipFill>
        <p:spPr>
          <a:xfrm>
            <a:off x="228159" y="1274323"/>
            <a:ext cx="6731000" cy="72152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1ECA68-C153-9CCA-AF1F-186092322F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8533"/>
          <a:stretch/>
        </p:blipFill>
        <p:spPr>
          <a:xfrm>
            <a:off x="570143" y="2980197"/>
            <a:ext cx="5132322" cy="37639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C76E00-F2D3-4963-4323-952BC0456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919" y="1274323"/>
            <a:ext cx="4149576" cy="1731712"/>
          </a:xfrm>
          <a:prstGeom prst="rect">
            <a:avLst/>
          </a:prstGeom>
          <a:solidFill>
            <a:schemeClr val="tx2"/>
          </a:solidFill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DAE97AC2-9767-A685-6464-51CB32A7E16C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5"/>
          <a:stretch>
            <a:fillRect/>
          </a:stretch>
        </p:blipFill>
        <p:spPr>
          <a:xfrm>
            <a:off x="6489536" y="3006035"/>
            <a:ext cx="5488342" cy="376390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99888EE-D29E-93D5-E8C1-A857BC1F764F}"/>
              </a:ext>
            </a:extLst>
          </p:cNvPr>
          <p:cNvSpPr/>
          <p:nvPr/>
        </p:nvSpPr>
        <p:spPr>
          <a:xfrm>
            <a:off x="7879403" y="2617765"/>
            <a:ext cx="903799" cy="17407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DACA89-BC6C-7789-51D9-0CDBE5E35FF1}"/>
              </a:ext>
            </a:extLst>
          </p:cNvPr>
          <p:cNvSpPr/>
          <p:nvPr/>
        </p:nvSpPr>
        <p:spPr>
          <a:xfrm>
            <a:off x="675643" y="4835351"/>
            <a:ext cx="4921322" cy="19520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1FCD0F-1EE3-EAF2-4119-9B95CB647F21}"/>
              </a:ext>
            </a:extLst>
          </p:cNvPr>
          <p:cNvSpPr/>
          <p:nvPr/>
        </p:nvSpPr>
        <p:spPr>
          <a:xfrm>
            <a:off x="6959159" y="4737747"/>
            <a:ext cx="4921322" cy="19520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5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2AEEE4C-EA4C-00C5-F759-1CC4152F8E13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6182539" y="1835974"/>
            <a:ext cx="5554617" cy="3524308"/>
          </a:xfr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041C13EA-8217-A9EC-A5BE-A8C2D7230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84238"/>
          <a:stretch/>
        </p:blipFill>
        <p:spPr>
          <a:xfrm>
            <a:off x="2902232" y="1109653"/>
            <a:ext cx="6731000" cy="56161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DA2245D-C27C-0D82-A1F4-E65FE6643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34" y="227010"/>
            <a:ext cx="9693275" cy="926086"/>
          </a:xfrm>
        </p:spPr>
        <p:txBody>
          <a:bodyPr anchor="ctr"/>
          <a:lstStyle/>
          <a:p>
            <a:r>
              <a:rPr lang="en-US" dirty="0"/>
              <a:t>Objective 1: Explore the items table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27D90D-1D77-F708-1687-D784D9C8728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2324"/>
          <a:stretch/>
        </p:blipFill>
        <p:spPr>
          <a:xfrm>
            <a:off x="124923" y="1835974"/>
            <a:ext cx="5554617" cy="35243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4A0F4A-0B82-A4BB-84EB-BD147A4AFB4F}"/>
              </a:ext>
            </a:extLst>
          </p:cNvPr>
          <p:cNvSpPr txBox="1"/>
          <p:nvPr/>
        </p:nvSpPr>
        <p:spPr>
          <a:xfrm>
            <a:off x="1758206" y="5639917"/>
            <a:ext cx="8848665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The Mexican and Italian menu category has the most dishes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Italian foods are on average the most expensive items on the menu</a:t>
            </a:r>
          </a:p>
        </p:txBody>
      </p:sp>
    </p:spTree>
    <p:extLst>
      <p:ext uri="{BB962C8B-B14F-4D97-AF65-F5344CB8AC3E}">
        <p14:creationId xmlns:p14="http://schemas.microsoft.com/office/powerpoint/2010/main" val="343262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6E4C4-307E-9AAA-0162-6917402B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 anchor="ctr">
            <a:normAutofit/>
          </a:bodyPr>
          <a:lstStyle/>
          <a:p>
            <a:r>
              <a:rPr lang="en-US" dirty="0"/>
              <a:t>Objective 2:Explore the Orders Table </a:t>
            </a:r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690C3DE-A3FB-2182-1B7D-7A1AA7A8B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916" y="1793002"/>
            <a:ext cx="8608355" cy="4325696"/>
          </a:xfrm>
          <a:noFill/>
        </p:spPr>
      </p:pic>
    </p:spTree>
    <p:extLst>
      <p:ext uri="{BB962C8B-B14F-4D97-AF65-F5344CB8AC3E}">
        <p14:creationId xmlns:p14="http://schemas.microsoft.com/office/powerpoint/2010/main" val="257075464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963</TotalTime>
  <Words>353</Words>
  <Application>Microsoft Office PowerPoint</Application>
  <PresentationFormat>Widescreen</PresentationFormat>
  <Paragraphs>50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Roboto</vt:lpstr>
      <vt:lpstr>Tenorite</vt:lpstr>
      <vt:lpstr>Wingdings</vt:lpstr>
      <vt:lpstr>Custom</vt:lpstr>
      <vt:lpstr>Restaurant Order Analysis – World Cafe</vt:lpstr>
      <vt:lpstr>Agenda</vt:lpstr>
      <vt:lpstr>The project Objective</vt:lpstr>
      <vt:lpstr>PowerPoint Presentation</vt:lpstr>
      <vt:lpstr>Objective 1: Explore the Items Table</vt:lpstr>
      <vt:lpstr>Objective 1: Explore the Items Table</vt:lpstr>
      <vt:lpstr>Objective 1: Explore the items table</vt:lpstr>
      <vt:lpstr>Objective 1: Explore the items table</vt:lpstr>
      <vt:lpstr>Objective 2:Explore the Orders Table </vt:lpstr>
      <vt:lpstr>Objective 2:Explore the Orders Table </vt:lpstr>
      <vt:lpstr>Objective 2:Explore the Orders Table </vt:lpstr>
      <vt:lpstr>Objective 2:Explore the Orders Table </vt:lpstr>
      <vt:lpstr>Objective 2:Explore the Orders Table </vt:lpstr>
      <vt:lpstr>Objective 2:Explore the Orders Table </vt:lpstr>
      <vt:lpstr>How are Customers reacting to the New Menu?</vt:lpstr>
      <vt:lpstr>How are Customers reacting to the New Menu ?</vt:lpstr>
      <vt:lpstr>How are Customers reacting to the New Menu ?</vt:lpstr>
      <vt:lpstr>PowerPoint Presentation</vt:lpstr>
      <vt:lpstr>How are Customers reacting to the New Menu?</vt:lpstr>
      <vt:lpstr>PowerPoint Presentation</vt:lpstr>
      <vt:lpstr>How are Customers reacting to the New Menu?</vt:lpstr>
      <vt:lpstr>Final Tips &amp; Takeaw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Ruth Adikorley</dc:creator>
  <cp:lastModifiedBy>Ruth Adikorley</cp:lastModifiedBy>
  <cp:revision>1</cp:revision>
  <dcterms:created xsi:type="dcterms:W3CDTF">2025-02-17T00:44:39Z</dcterms:created>
  <dcterms:modified xsi:type="dcterms:W3CDTF">2025-03-12T17:19:07Z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