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08A8-C732-8048-7EC9-860F3745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9BCA5-F50A-D258-F1DF-0CADF1F1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68DF-0A9B-4437-99CA-E858C5AACF4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63299-CF37-09D5-BBFD-F2E41F94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3B45B-8860-4B78-0E92-517DA5AE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E550-AB68-4C3D-96B7-8506068CC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38AED-065E-BE73-A68E-90DFE16E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C840C-9854-DBCA-7CC2-057BDA0D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8766-096A-2D23-B001-46C865581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68DF-0A9B-4437-99CA-E858C5AACF4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B1E9-D7B1-8886-C7A6-6981BD5E9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8CA8F-DBFD-2079-FBB9-C486A22B7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E550-AB68-4C3D-96B7-8506068CC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39CF2E-989C-D5DB-6311-6C5F6B17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F2FFA-76E3-5B21-4D59-7AB38BA4C7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5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0098A3-C53F-6A1F-22F7-B1596239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EC6FF-C726-75C7-A15C-64817AE14F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98F4BC-6D96-6C2E-EC9E-4A960F6B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62B7C-149E-9366-F994-59867DBC3D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E4A100E-6EAF-D361-DF03-8F6C0F35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80143-1AD2-68D0-CB89-678A1EEC03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1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pranay ghorpade</dc:creator>
  <cp:lastModifiedBy>pranay ghorpade</cp:lastModifiedBy>
  <cp:revision>1</cp:revision>
  <dcterms:created xsi:type="dcterms:W3CDTF">2023-07-31T22:10:22Z</dcterms:created>
  <dcterms:modified xsi:type="dcterms:W3CDTF">2023-07-31T22:10:22Z</dcterms:modified>
</cp:coreProperties>
</file>