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23"/>
  </p:notesMasterIdLst>
  <p:sldIdLst>
    <p:sldId id="288" r:id="rId2"/>
    <p:sldId id="256" r:id="rId3"/>
    <p:sldId id="257" r:id="rId4"/>
    <p:sldId id="271" r:id="rId5"/>
    <p:sldId id="262" r:id="rId6"/>
    <p:sldId id="276" r:id="rId7"/>
    <p:sldId id="269" r:id="rId8"/>
    <p:sldId id="263" r:id="rId9"/>
    <p:sldId id="264" r:id="rId10"/>
    <p:sldId id="281" r:id="rId11"/>
    <p:sldId id="283" r:id="rId12"/>
    <p:sldId id="278" r:id="rId13"/>
    <p:sldId id="265" r:id="rId14"/>
    <p:sldId id="286" r:id="rId15"/>
    <p:sldId id="287" r:id="rId16"/>
    <p:sldId id="279" r:id="rId17"/>
    <p:sldId id="284" r:id="rId18"/>
    <p:sldId id="267" r:id="rId19"/>
    <p:sldId id="270" r:id="rId20"/>
    <p:sldId id="272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FF3F"/>
    <a:srgbClr val="C908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4630" autoAdjust="0"/>
  </p:normalViewPr>
  <p:slideViewPr>
    <p:cSldViewPr snapToGrid="0" snapToObjects="1">
      <p:cViewPr varScale="1">
        <p:scale>
          <a:sx n="74" d="100"/>
          <a:sy n="74" d="100"/>
        </p:scale>
        <p:origin x="-120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4D0672-0C0D-9D42-BDFF-7BBD27A6850B}" type="doc">
      <dgm:prSet loTypeId="urn:microsoft.com/office/officeart/2008/layout/AlternatingHexagon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E7CF2B-2601-F14A-80B0-401B8710B26A}">
      <dgm:prSet phldrT="[Text]" custT="1"/>
      <dgm:spPr/>
      <dgm:t>
        <a:bodyPr/>
        <a:lstStyle/>
        <a:p>
          <a:r>
            <a:rPr lang="en-US" sz="1050" dirty="0" smtClean="0"/>
            <a:t>TABLES </a:t>
          </a:r>
        </a:p>
        <a:p>
          <a:r>
            <a:rPr lang="en-US" sz="1800" dirty="0" smtClean="0"/>
            <a:t>33</a:t>
          </a:r>
          <a:endParaRPr lang="en-US" sz="1800" dirty="0"/>
        </a:p>
      </dgm:t>
    </dgm:pt>
    <dgm:pt modelId="{7CEB0075-1C75-5541-BFEF-456486058105}" type="parTrans" cxnId="{1E518F56-5290-7143-8F57-663DCB8EA49C}">
      <dgm:prSet/>
      <dgm:spPr/>
      <dgm:t>
        <a:bodyPr/>
        <a:lstStyle/>
        <a:p>
          <a:endParaRPr lang="en-US"/>
        </a:p>
      </dgm:t>
    </dgm:pt>
    <dgm:pt modelId="{9623093F-34F7-AD40-9428-1C67EA355F21}" type="sibTrans" cxnId="{1E518F56-5290-7143-8F57-663DCB8EA49C}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050" dirty="0" smtClean="0"/>
            <a:t>ATTRIBUTES</a:t>
          </a:r>
        </a:p>
        <a:p>
          <a:r>
            <a:rPr lang="en-US" sz="2000" dirty="0" smtClean="0"/>
            <a:t>220</a:t>
          </a:r>
          <a:endParaRPr lang="en-US" sz="1050" dirty="0"/>
        </a:p>
      </dgm:t>
    </dgm:pt>
    <dgm:pt modelId="{265F6E22-B6E2-3D4C-A204-C2DD870FDAE0}">
      <dgm:prSet phldrT="[Text]" custT="1"/>
      <dgm:spPr/>
      <dgm:t>
        <a:bodyPr/>
        <a:lstStyle/>
        <a:p>
          <a:r>
            <a:rPr lang="en-US" sz="1600" dirty="0" smtClean="0"/>
            <a:t>FULL BACKUPS ONCE/WEEK</a:t>
          </a:r>
          <a:endParaRPr lang="en-US" sz="1600" dirty="0"/>
        </a:p>
      </dgm:t>
    </dgm:pt>
    <dgm:pt modelId="{3AE96589-0ADB-CB47-BAFD-4BE86A3BB209}" type="parTrans" cxnId="{3708CC72-4D2C-7149-8AA6-6330A71AE0D8}">
      <dgm:prSet/>
      <dgm:spPr/>
      <dgm:t>
        <a:bodyPr/>
        <a:lstStyle/>
        <a:p>
          <a:endParaRPr lang="en-US"/>
        </a:p>
      </dgm:t>
    </dgm:pt>
    <dgm:pt modelId="{51381873-F002-BD42-AFF8-8B18DF8C3CE0}" type="sibTrans" cxnId="{3708CC72-4D2C-7149-8AA6-6330A71AE0D8}">
      <dgm:prSet/>
      <dgm:spPr/>
      <dgm:t>
        <a:bodyPr/>
        <a:lstStyle/>
        <a:p>
          <a:endParaRPr lang="en-US"/>
        </a:p>
      </dgm:t>
    </dgm:pt>
    <dgm:pt modelId="{4666D2DA-0291-0B40-A1B4-2653BC4DB4EA}">
      <dgm:prSet phldrT="[Text]" custT="1"/>
      <dgm:spPr/>
      <dgm:t>
        <a:bodyPr/>
        <a:lstStyle/>
        <a:p>
          <a:r>
            <a:rPr lang="en-US" sz="1050" dirty="0" smtClean="0"/>
            <a:t>SUBQUERIES</a:t>
          </a:r>
        </a:p>
        <a:p>
          <a:r>
            <a:rPr lang="en-US" sz="2000" dirty="0" smtClean="0"/>
            <a:t>12</a:t>
          </a:r>
          <a:endParaRPr lang="en-US" sz="1050" dirty="0"/>
        </a:p>
      </dgm:t>
    </dgm:pt>
    <dgm:pt modelId="{0F7BCAB1-6E40-D745-94D3-0849C96C4459}" type="parTrans" cxnId="{6F6B3BEB-9BEE-4342-81B0-548C6488FF2B}">
      <dgm:prSet/>
      <dgm:spPr/>
      <dgm:t>
        <a:bodyPr/>
        <a:lstStyle/>
        <a:p>
          <a:endParaRPr lang="en-US"/>
        </a:p>
      </dgm:t>
    </dgm:pt>
    <dgm:pt modelId="{7B3408B3-04AD-0D40-A40E-93DB0FBA6F72}" type="sibTrans" cxnId="{6F6B3BEB-9BEE-4342-81B0-548C6488FF2B}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050" dirty="0" smtClean="0"/>
            <a:t>JOINS</a:t>
          </a:r>
        </a:p>
        <a:p>
          <a:r>
            <a:rPr lang="en-US" sz="2000" dirty="0" smtClean="0"/>
            <a:t>15</a:t>
          </a:r>
          <a:endParaRPr lang="en-US" sz="1050" dirty="0"/>
        </a:p>
      </dgm:t>
    </dgm:pt>
    <dgm:pt modelId="{3C710DD8-04B3-BE4C-9759-364E8DFFF702}">
      <dgm:prSet phldrT="[Text]" custT="1"/>
      <dgm:spPr/>
      <dgm:t>
        <a:bodyPr/>
        <a:lstStyle/>
        <a:p>
          <a:r>
            <a:rPr lang="en-US" sz="1600" dirty="0" smtClean="0"/>
            <a:t>INCREMENTAL</a:t>
          </a:r>
        </a:p>
        <a:p>
          <a:r>
            <a:rPr lang="en-US" sz="1600" dirty="0" smtClean="0"/>
            <a:t>BACKUPS EVERYDAY</a:t>
          </a:r>
          <a:endParaRPr lang="en-US" sz="1600" dirty="0"/>
        </a:p>
      </dgm:t>
    </dgm:pt>
    <dgm:pt modelId="{F77B6AAC-994E-4649-BA62-C5434FF7552D}" type="parTrans" cxnId="{5FD5B621-9DED-6345-BB4A-B83F00E82F70}">
      <dgm:prSet/>
      <dgm:spPr/>
      <dgm:t>
        <a:bodyPr/>
        <a:lstStyle/>
        <a:p>
          <a:endParaRPr lang="en-US"/>
        </a:p>
      </dgm:t>
    </dgm:pt>
    <dgm:pt modelId="{CA829EC9-625D-6448-A753-3EB5314D86A7}" type="sibTrans" cxnId="{5FD5B621-9DED-6345-BB4A-B83F00E82F70}">
      <dgm:prSet/>
      <dgm:spPr/>
      <dgm:t>
        <a:bodyPr/>
        <a:lstStyle/>
        <a:p>
          <a:endParaRPr lang="en-US"/>
        </a:p>
      </dgm:t>
    </dgm:pt>
    <dgm:pt modelId="{E4CC2BCC-BC50-A647-A47B-D554CCFDA501}">
      <dgm:prSet phldrT="[Text]" custT="1"/>
      <dgm:spPr/>
      <dgm:t>
        <a:bodyPr/>
        <a:lstStyle/>
        <a:p>
          <a:r>
            <a:rPr lang="en-US" sz="1100" dirty="0" smtClean="0"/>
            <a:t>TRIGGERS</a:t>
          </a:r>
        </a:p>
        <a:p>
          <a:r>
            <a:rPr lang="en-US" sz="2000" dirty="0" smtClean="0"/>
            <a:t>7</a:t>
          </a:r>
          <a:endParaRPr lang="en-US" sz="1100" dirty="0"/>
        </a:p>
      </dgm:t>
    </dgm:pt>
    <dgm:pt modelId="{36E1B2E3-5429-884F-94FC-D6DFBAE2DDCC}" type="parTrans" cxnId="{BC717D9F-04D7-924B-BE47-D085FDD67630}">
      <dgm:prSet/>
      <dgm:spPr/>
      <dgm:t>
        <a:bodyPr/>
        <a:lstStyle/>
        <a:p>
          <a:endParaRPr lang="en-US"/>
        </a:p>
      </dgm:t>
    </dgm:pt>
    <dgm:pt modelId="{5443124D-E5FD-BB41-8893-038D9B6AC23D}" type="sibTrans" cxnId="{BC717D9F-04D7-924B-BE47-D085FDD67630}">
      <dgm:prSet custT="1"/>
      <dgm:spPr/>
      <dgm:t>
        <a:bodyPr/>
        <a:lstStyle/>
        <a:p>
          <a:r>
            <a:rPr lang="en-US" sz="1050" dirty="0" smtClean="0"/>
            <a:t>VIEWS</a:t>
          </a:r>
        </a:p>
        <a:p>
          <a:r>
            <a:rPr lang="en-US" sz="2000" dirty="0" smtClean="0"/>
            <a:t>4</a:t>
          </a:r>
          <a:endParaRPr lang="en-US" sz="2000" dirty="0"/>
        </a:p>
      </dgm:t>
    </dgm:pt>
    <dgm:pt modelId="{8697D54C-FC98-6E49-A286-DECE88DE3B51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/>
            <a:t>SUBQUERIES</a:t>
          </a:r>
        </a:p>
        <a:p>
          <a:r>
            <a:rPr lang="en-US" sz="2000" dirty="0" smtClean="0"/>
            <a:t>12</a:t>
          </a:r>
          <a:endParaRPr lang="en-US" sz="950" dirty="0"/>
        </a:p>
      </dgm:t>
    </dgm:pt>
    <dgm:pt modelId="{CC73C2F8-72CE-3D4F-9E7D-6CD553A49D09}" type="parTrans" cxnId="{4742D549-1D02-B346-A611-781BDBE3AF8C}">
      <dgm:prSet/>
      <dgm:spPr/>
      <dgm:t>
        <a:bodyPr/>
        <a:lstStyle/>
        <a:p>
          <a:endParaRPr lang="en-US"/>
        </a:p>
      </dgm:t>
    </dgm:pt>
    <dgm:pt modelId="{14D7636A-DB61-C94B-ABB6-64C89044A47B}" type="sibTrans" cxnId="{4742D549-1D02-B346-A611-781BDBE3AF8C}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 smtClean="0"/>
            <a:t>STORED PROCEDURE</a:t>
          </a:r>
        </a:p>
        <a:p>
          <a:r>
            <a:rPr lang="en-US" sz="1800" dirty="0" smtClean="0"/>
            <a:t>2</a:t>
          </a:r>
          <a:endParaRPr lang="en-US" sz="1100" dirty="0"/>
        </a:p>
      </dgm:t>
    </dgm:pt>
    <dgm:pt modelId="{9DDDF9CE-4367-054A-AFE5-DD844387D54A}" type="pres">
      <dgm:prSet presAssocID="{FF4D0672-0C0D-9D42-BDFF-7BBD27A6850B}" presName="Name0" presStyleCnt="0">
        <dgm:presLayoutVars>
          <dgm:chMax/>
          <dgm:chPref/>
          <dgm:dir/>
          <dgm:animLvl val="lvl"/>
        </dgm:presLayoutVars>
      </dgm:prSet>
      <dgm:spPr/>
    </dgm:pt>
    <dgm:pt modelId="{2D1351AF-7C23-A944-80D2-77A931F1BCBA}" type="pres">
      <dgm:prSet presAssocID="{F7E7CF2B-2601-F14A-80B0-401B8710B26A}" presName="composite" presStyleCnt="0"/>
      <dgm:spPr/>
    </dgm:pt>
    <dgm:pt modelId="{AD9F6101-6E43-924A-99A0-5BA626EBD977}" type="pres">
      <dgm:prSet presAssocID="{F7E7CF2B-2601-F14A-80B0-401B8710B26A}" presName="Parent1" presStyleLbl="node1" presStyleIdx="0" presStyleCnt="8" custLinFactNeighborX="17051" custLinFactNeighborY="16582">
        <dgm:presLayoutVars>
          <dgm:chMax val="1"/>
          <dgm:chPref val="1"/>
          <dgm:bulletEnabled val="1"/>
        </dgm:presLayoutVars>
      </dgm:prSet>
      <dgm:spPr/>
    </dgm:pt>
    <dgm:pt modelId="{8C5EC117-F553-B64B-81ED-E899267256CA}" type="pres">
      <dgm:prSet presAssocID="{F7E7CF2B-2601-F14A-80B0-401B8710B26A}" presName="Childtext1" presStyleLbl="revTx" presStyleIdx="0" presStyleCnt="4" custScaleX="132043" custLinFactNeighborX="45600" custLinFactNeighborY="203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92C683-8AC8-A84A-901C-14C49807F3FD}" type="pres">
      <dgm:prSet presAssocID="{F7E7CF2B-2601-F14A-80B0-401B8710B26A}" presName="BalanceSpacing" presStyleCnt="0"/>
      <dgm:spPr/>
    </dgm:pt>
    <dgm:pt modelId="{F3062CAD-9FCC-174A-853A-134DE49CEF27}" type="pres">
      <dgm:prSet presAssocID="{F7E7CF2B-2601-F14A-80B0-401B8710B26A}" presName="BalanceSpacing1" presStyleCnt="0"/>
      <dgm:spPr/>
    </dgm:pt>
    <dgm:pt modelId="{1AF65E70-B320-134E-A163-1183529827C9}" type="pres">
      <dgm:prSet presAssocID="{9623093F-34F7-AD40-9428-1C67EA355F21}" presName="Accent1Text" presStyleLbl="node1" presStyleIdx="1" presStyleCnt="8" custScaleX="142072" custScaleY="118017" custLinFactNeighborX="-25855" custLinFactNeighborY="11090"/>
      <dgm:spPr/>
    </dgm:pt>
    <dgm:pt modelId="{BD5BA6EF-FB7E-1448-AF3E-0B27169C4FF1}" type="pres">
      <dgm:prSet presAssocID="{9623093F-34F7-AD40-9428-1C67EA355F21}" presName="spaceBetweenRectangles" presStyleCnt="0"/>
      <dgm:spPr/>
    </dgm:pt>
    <dgm:pt modelId="{C3B9F167-6BAB-8649-BD6A-2F0077347695}" type="pres">
      <dgm:prSet presAssocID="{4666D2DA-0291-0B40-A1B4-2653BC4DB4EA}" presName="composite" presStyleCnt="0"/>
      <dgm:spPr/>
    </dgm:pt>
    <dgm:pt modelId="{9542EF54-0BCA-B045-9412-29FA10DA604F}" type="pres">
      <dgm:prSet presAssocID="{4666D2DA-0291-0B40-A1B4-2653BC4DB4EA}" presName="Parent1" presStyleLbl="node1" presStyleIdx="2" presStyleCnt="8" custScaleX="160356" custScaleY="140586" custLinFactNeighborX="-22113" custLinFactNeighborY="8399">
        <dgm:presLayoutVars>
          <dgm:chMax val="1"/>
          <dgm:chPref val="1"/>
          <dgm:bulletEnabled val="1"/>
        </dgm:presLayoutVars>
      </dgm:prSet>
      <dgm:spPr/>
    </dgm:pt>
    <dgm:pt modelId="{9390F413-FC6E-AF42-9E0C-4F6365ED2852}" type="pres">
      <dgm:prSet presAssocID="{4666D2DA-0291-0B40-A1B4-2653BC4DB4EA}" presName="Childtext1" presStyleLbl="revTx" presStyleIdx="1" presStyleCnt="4" custScaleX="140080" custLinFactNeighborX="-9507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86869-DC60-3B48-B2E9-B163E7C8D4D4}" type="pres">
      <dgm:prSet presAssocID="{4666D2DA-0291-0B40-A1B4-2653BC4DB4EA}" presName="BalanceSpacing" presStyleCnt="0"/>
      <dgm:spPr/>
    </dgm:pt>
    <dgm:pt modelId="{795CEAE9-1032-9C48-AAF4-994618812F5D}" type="pres">
      <dgm:prSet presAssocID="{4666D2DA-0291-0B40-A1B4-2653BC4DB4EA}" presName="BalanceSpacing1" presStyleCnt="0"/>
      <dgm:spPr/>
    </dgm:pt>
    <dgm:pt modelId="{34DF663D-B18A-2544-8660-37B7D7A30CE6}" type="pres">
      <dgm:prSet presAssocID="{7B3408B3-04AD-0D40-A40E-93DB0FBA6F72}" presName="Accent1Text" presStyleLbl="node1" presStyleIdx="3" presStyleCnt="8" custLinFactNeighborX="33794" custLinFactNeighborY="-298"/>
      <dgm:spPr/>
    </dgm:pt>
    <dgm:pt modelId="{985E4CBB-5FF9-784C-9BF7-073673B186EC}" type="pres">
      <dgm:prSet presAssocID="{7B3408B3-04AD-0D40-A40E-93DB0FBA6F72}" presName="spaceBetweenRectangles" presStyleCnt="0"/>
      <dgm:spPr/>
    </dgm:pt>
    <dgm:pt modelId="{2DD13609-F2BD-6147-8F3A-CA31D339EB19}" type="pres">
      <dgm:prSet presAssocID="{8697D54C-FC98-6E49-A286-DECE88DE3B51}" presName="composite" presStyleCnt="0"/>
      <dgm:spPr/>
    </dgm:pt>
    <dgm:pt modelId="{8C59AD90-27C5-6240-A4E8-A1EADB998B7A}" type="pres">
      <dgm:prSet presAssocID="{8697D54C-FC98-6E49-A286-DECE88DE3B51}" presName="Parent1" presStyleLbl="node1" presStyleIdx="4" presStyleCnt="8" custLinFactNeighborX="22066" custLinFactNeighborY="-6981">
        <dgm:presLayoutVars>
          <dgm:chMax val="1"/>
          <dgm:chPref val="1"/>
          <dgm:bulletEnabled val="1"/>
        </dgm:presLayoutVars>
      </dgm:prSet>
      <dgm:spPr/>
    </dgm:pt>
    <dgm:pt modelId="{6141C0E2-D2C0-1D4B-A44A-1D21B1EE65C4}" type="pres">
      <dgm:prSet presAssocID="{8697D54C-FC98-6E49-A286-DECE88DE3B51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85CDFD3-95B7-3248-9C22-36E03AA39E17}" type="pres">
      <dgm:prSet presAssocID="{8697D54C-FC98-6E49-A286-DECE88DE3B51}" presName="BalanceSpacing" presStyleCnt="0"/>
      <dgm:spPr/>
    </dgm:pt>
    <dgm:pt modelId="{8A5B38BD-2A85-9042-BA74-BCA3E758AA02}" type="pres">
      <dgm:prSet presAssocID="{8697D54C-FC98-6E49-A286-DECE88DE3B51}" presName="BalanceSpacing1" presStyleCnt="0"/>
      <dgm:spPr/>
    </dgm:pt>
    <dgm:pt modelId="{A854541C-525B-1847-A332-11296E34A0CA}" type="pres">
      <dgm:prSet presAssocID="{14D7636A-DB61-C94B-ABB6-64C89044A47B}" presName="Accent1Text" presStyleLbl="node1" presStyleIdx="5" presStyleCnt="8" custLinFactX="87526" custLinFactNeighborX="100000" custLinFactNeighborY="99886"/>
      <dgm:spPr/>
    </dgm:pt>
    <dgm:pt modelId="{55AAE9B8-E76C-1849-80B1-1246FBE15E74}" type="pres">
      <dgm:prSet presAssocID="{14D7636A-DB61-C94B-ABB6-64C89044A47B}" presName="spaceBetweenRectangles" presStyleCnt="0"/>
      <dgm:spPr/>
    </dgm:pt>
    <dgm:pt modelId="{AF13504B-7360-864F-A1BE-B2F085F73A28}" type="pres">
      <dgm:prSet presAssocID="{E4CC2BCC-BC50-A647-A47B-D554CCFDA501}" presName="composite" presStyleCnt="0"/>
      <dgm:spPr/>
    </dgm:pt>
    <dgm:pt modelId="{C2313CB1-E266-6C45-99EB-77144E826EA4}" type="pres">
      <dgm:prSet presAssocID="{E4CC2BCC-BC50-A647-A47B-D554CCFDA501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60BE0-63DD-5645-922B-26A74135EC0E}" type="pres">
      <dgm:prSet presAssocID="{E4CC2BCC-BC50-A647-A47B-D554CCFDA501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F882F4-9B39-3F47-9B2B-C5C89EE0A17C}" type="pres">
      <dgm:prSet presAssocID="{E4CC2BCC-BC50-A647-A47B-D554CCFDA501}" presName="BalanceSpacing" presStyleCnt="0"/>
      <dgm:spPr/>
    </dgm:pt>
    <dgm:pt modelId="{D80F4E10-F8A6-2243-B3F3-27C7A88FBA52}" type="pres">
      <dgm:prSet presAssocID="{E4CC2BCC-BC50-A647-A47B-D554CCFDA501}" presName="BalanceSpacing1" presStyleCnt="0"/>
      <dgm:spPr/>
    </dgm:pt>
    <dgm:pt modelId="{6B8FE20F-84A4-FF47-BA8E-F28AD20D17D3}" type="pres">
      <dgm:prSet presAssocID="{5443124D-E5FD-BB41-8893-038D9B6AC23D}" presName="Accent1Text" presStyleLbl="node1" presStyleIdx="7" presStyleCnt="8" custLinFactNeighborX="89605" custLinFactNeighborY="-87509"/>
      <dgm:spPr/>
    </dgm:pt>
  </dgm:ptLst>
  <dgm:cxnLst>
    <dgm:cxn modelId="{A3534BD0-680C-0F49-80D3-2CFC9B0EEDAA}" type="presOf" srcId="{14D7636A-DB61-C94B-ABB6-64C89044A47B}" destId="{A854541C-525B-1847-A332-11296E34A0CA}" srcOrd="0" destOrd="0" presId="urn:microsoft.com/office/officeart/2008/layout/AlternatingHexagons"/>
    <dgm:cxn modelId="{49F80502-159E-814D-B2A1-832E02F6A9E6}" type="presOf" srcId="{8697D54C-FC98-6E49-A286-DECE88DE3B51}" destId="{8C59AD90-27C5-6240-A4E8-A1EADB998B7A}" srcOrd="0" destOrd="0" presId="urn:microsoft.com/office/officeart/2008/layout/AlternatingHexagons"/>
    <dgm:cxn modelId="{6F6B3BEB-9BEE-4342-81B0-548C6488FF2B}" srcId="{FF4D0672-0C0D-9D42-BDFF-7BBD27A6850B}" destId="{4666D2DA-0291-0B40-A1B4-2653BC4DB4EA}" srcOrd="1" destOrd="0" parTransId="{0F7BCAB1-6E40-D745-94D3-0849C96C4459}" sibTransId="{7B3408B3-04AD-0D40-A40E-93DB0FBA6F72}"/>
    <dgm:cxn modelId="{BC717D9F-04D7-924B-BE47-D085FDD67630}" srcId="{FF4D0672-0C0D-9D42-BDFF-7BBD27A6850B}" destId="{E4CC2BCC-BC50-A647-A47B-D554CCFDA501}" srcOrd="3" destOrd="0" parTransId="{36E1B2E3-5429-884F-94FC-D6DFBAE2DDCC}" sibTransId="{5443124D-E5FD-BB41-8893-038D9B6AC23D}"/>
    <dgm:cxn modelId="{5FD5B621-9DED-6345-BB4A-B83F00E82F70}" srcId="{4666D2DA-0291-0B40-A1B4-2653BC4DB4EA}" destId="{3C710DD8-04B3-BE4C-9759-364E8DFFF702}" srcOrd="0" destOrd="0" parTransId="{F77B6AAC-994E-4649-BA62-C5434FF7552D}" sibTransId="{CA829EC9-625D-6448-A753-3EB5314D86A7}"/>
    <dgm:cxn modelId="{B4FB5F50-E624-B246-A2E8-C3FAC06F404A}" type="presOf" srcId="{9623093F-34F7-AD40-9428-1C67EA355F21}" destId="{1AF65E70-B320-134E-A163-1183529827C9}" srcOrd="0" destOrd="0" presId="urn:microsoft.com/office/officeart/2008/layout/AlternatingHexagons"/>
    <dgm:cxn modelId="{8743C921-0839-544B-A782-89B3AD5CE388}" type="presOf" srcId="{5443124D-E5FD-BB41-8893-038D9B6AC23D}" destId="{6B8FE20F-84A4-FF47-BA8E-F28AD20D17D3}" srcOrd="0" destOrd="0" presId="urn:microsoft.com/office/officeart/2008/layout/AlternatingHexagons"/>
    <dgm:cxn modelId="{3708CC72-4D2C-7149-8AA6-6330A71AE0D8}" srcId="{F7E7CF2B-2601-F14A-80B0-401B8710B26A}" destId="{265F6E22-B6E2-3D4C-A204-C2DD870FDAE0}" srcOrd="0" destOrd="0" parTransId="{3AE96589-0ADB-CB47-BAFD-4BE86A3BB209}" sibTransId="{51381873-F002-BD42-AFF8-8B18DF8C3CE0}"/>
    <dgm:cxn modelId="{55AE54C5-AFA1-674A-A665-D21917B77789}" type="presOf" srcId="{3C710DD8-04B3-BE4C-9759-364E8DFFF702}" destId="{9390F413-FC6E-AF42-9E0C-4F6365ED2852}" srcOrd="0" destOrd="0" presId="urn:microsoft.com/office/officeart/2008/layout/AlternatingHexagons"/>
    <dgm:cxn modelId="{0817E43E-9D64-2844-A6BC-DC5A6E174D82}" type="presOf" srcId="{4666D2DA-0291-0B40-A1B4-2653BC4DB4EA}" destId="{9542EF54-0BCA-B045-9412-29FA10DA604F}" srcOrd="0" destOrd="0" presId="urn:microsoft.com/office/officeart/2008/layout/AlternatingHexagons"/>
    <dgm:cxn modelId="{88049169-E38D-E441-825C-B8CA9A09F048}" type="presOf" srcId="{F7E7CF2B-2601-F14A-80B0-401B8710B26A}" destId="{AD9F6101-6E43-924A-99A0-5BA626EBD977}" srcOrd="0" destOrd="0" presId="urn:microsoft.com/office/officeart/2008/layout/AlternatingHexagons"/>
    <dgm:cxn modelId="{1E518F56-5290-7143-8F57-663DCB8EA49C}" srcId="{FF4D0672-0C0D-9D42-BDFF-7BBD27A6850B}" destId="{F7E7CF2B-2601-F14A-80B0-401B8710B26A}" srcOrd="0" destOrd="0" parTransId="{7CEB0075-1C75-5541-BFEF-456486058105}" sibTransId="{9623093F-34F7-AD40-9428-1C67EA355F21}"/>
    <dgm:cxn modelId="{DF876E15-E9E6-444B-9957-AFC71215EA5E}" type="presOf" srcId="{265F6E22-B6E2-3D4C-A204-C2DD870FDAE0}" destId="{8C5EC117-F553-B64B-81ED-E899267256CA}" srcOrd="0" destOrd="0" presId="urn:microsoft.com/office/officeart/2008/layout/AlternatingHexagons"/>
    <dgm:cxn modelId="{97135F50-49FF-414C-9A89-9B5DF6000978}" type="presOf" srcId="{FF4D0672-0C0D-9D42-BDFF-7BBD27A6850B}" destId="{9DDDF9CE-4367-054A-AFE5-DD844387D54A}" srcOrd="0" destOrd="0" presId="urn:microsoft.com/office/officeart/2008/layout/AlternatingHexagons"/>
    <dgm:cxn modelId="{4742D549-1D02-B346-A611-781BDBE3AF8C}" srcId="{FF4D0672-0C0D-9D42-BDFF-7BBD27A6850B}" destId="{8697D54C-FC98-6E49-A286-DECE88DE3B51}" srcOrd="2" destOrd="0" parTransId="{CC73C2F8-72CE-3D4F-9E7D-6CD553A49D09}" sibTransId="{14D7636A-DB61-C94B-ABB6-64C89044A47B}"/>
    <dgm:cxn modelId="{77DB8E1E-11E6-764E-9F5B-30344DACA38B}" type="presOf" srcId="{7B3408B3-04AD-0D40-A40E-93DB0FBA6F72}" destId="{34DF663D-B18A-2544-8660-37B7D7A30CE6}" srcOrd="0" destOrd="0" presId="urn:microsoft.com/office/officeart/2008/layout/AlternatingHexagons"/>
    <dgm:cxn modelId="{E7EDC34D-CBF4-B640-A2C1-4FD3478887A1}" type="presOf" srcId="{E4CC2BCC-BC50-A647-A47B-D554CCFDA501}" destId="{C2313CB1-E266-6C45-99EB-77144E826EA4}" srcOrd="0" destOrd="0" presId="urn:microsoft.com/office/officeart/2008/layout/AlternatingHexagons"/>
    <dgm:cxn modelId="{3163AA44-E7CD-CE43-8AA8-97A30CAFDE3F}" type="presParOf" srcId="{9DDDF9CE-4367-054A-AFE5-DD844387D54A}" destId="{2D1351AF-7C23-A944-80D2-77A931F1BCBA}" srcOrd="0" destOrd="0" presId="urn:microsoft.com/office/officeart/2008/layout/AlternatingHexagons"/>
    <dgm:cxn modelId="{715F91D2-4907-1447-B816-487A6DFE4069}" type="presParOf" srcId="{2D1351AF-7C23-A944-80D2-77A931F1BCBA}" destId="{AD9F6101-6E43-924A-99A0-5BA626EBD977}" srcOrd="0" destOrd="0" presId="urn:microsoft.com/office/officeart/2008/layout/AlternatingHexagons"/>
    <dgm:cxn modelId="{FF552112-D2D5-9643-B1AA-3F7BBAB9EB56}" type="presParOf" srcId="{2D1351AF-7C23-A944-80D2-77A931F1BCBA}" destId="{8C5EC117-F553-B64B-81ED-E899267256CA}" srcOrd="1" destOrd="0" presId="urn:microsoft.com/office/officeart/2008/layout/AlternatingHexagons"/>
    <dgm:cxn modelId="{069F3B31-1A20-964D-91AF-92DAD3F75F6C}" type="presParOf" srcId="{2D1351AF-7C23-A944-80D2-77A931F1BCBA}" destId="{5792C683-8AC8-A84A-901C-14C49807F3FD}" srcOrd="2" destOrd="0" presId="urn:microsoft.com/office/officeart/2008/layout/AlternatingHexagons"/>
    <dgm:cxn modelId="{FF69A9A3-1176-DE4D-8153-C3275B10DF50}" type="presParOf" srcId="{2D1351AF-7C23-A944-80D2-77A931F1BCBA}" destId="{F3062CAD-9FCC-174A-853A-134DE49CEF27}" srcOrd="3" destOrd="0" presId="urn:microsoft.com/office/officeart/2008/layout/AlternatingHexagons"/>
    <dgm:cxn modelId="{7B665379-34BD-7B44-B83D-70FCE5BD0AEC}" type="presParOf" srcId="{2D1351AF-7C23-A944-80D2-77A931F1BCBA}" destId="{1AF65E70-B320-134E-A163-1183529827C9}" srcOrd="4" destOrd="0" presId="urn:microsoft.com/office/officeart/2008/layout/AlternatingHexagons"/>
    <dgm:cxn modelId="{A18D39AF-6D79-974C-B2A8-258FED2EF806}" type="presParOf" srcId="{9DDDF9CE-4367-054A-AFE5-DD844387D54A}" destId="{BD5BA6EF-FB7E-1448-AF3E-0B27169C4FF1}" srcOrd="1" destOrd="0" presId="urn:microsoft.com/office/officeart/2008/layout/AlternatingHexagons"/>
    <dgm:cxn modelId="{E97C014B-F669-6343-AC96-FDB4997A78AB}" type="presParOf" srcId="{9DDDF9CE-4367-054A-AFE5-DD844387D54A}" destId="{C3B9F167-6BAB-8649-BD6A-2F0077347695}" srcOrd="2" destOrd="0" presId="urn:microsoft.com/office/officeart/2008/layout/AlternatingHexagons"/>
    <dgm:cxn modelId="{583F3CD4-5380-D147-9501-5727F319398D}" type="presParOf" srcId="{C3B9F167-6BAB-8649-BD6A-2F0077347695}" destId="{9542EF54-0BCA-B045-9412-29FA10DA604F}" srcOrd="0" destOrd="0" presId="urn:microsoft.com/office/officeart/2008/layout/AlternatingHexagons"/>
    <dgm:cxn modelId="{E1CF46B8-6C45-E84D-A1C8-A9893FFD2833}" type="presParOf" srcId="{C3B9F167-6BAB-8649-BD6A-2F0077347695}" destId="{9390F413-FC6E-AF42-9E0C-4F6365ED2852}" srcOrd="1" destOrd="0" presId="urn:microsoft.com/office/officeart/2008/layout/AlternatingHexagons"/>
    <dgm:cxn modelId="{85DB1758-A6CB-6A49-897E-D5A0A33E0084}" type="presParOf" srcId="{C3B9F167-6BAB-8649-BD6A-2F0077347695}" destId="{02286869-DC60-3B48-B2E9-B163E7C8D4D4}" srcOrd="2" destOrd="0" presId="urn:microsoft.com/office/officeart/2008/layout/AlternatingHexagons"/>
    <dgm:cxn modelId="{7D5FFC33-C853-5345-9CA3-F14C838761BF}" type="presParOf" srcId="{C3B9F167-6BAB-8649-BD6A-2F0077347695}" destId="{795CEAE9-1032-9C48-AAF4-994618812F5D}" srcOrd="3" destOrd="0" presId="urn:microsoft.com/office/officeart/2008/layout/AlternatingHexagons"/>
    <dgm:cxn modelId="{78892FD8-68F1-094A-BDBA-8A4FD3333BC0}" type="presParOf" srcId="{C3B9F167-6BAB-8649-BD6A-2F0077347695}" destId="{34DF663D-B18A-2544-8660-37B7D7A30CE6}" srcOrd="4" destOrd="0" presId="urn:microsoft.com/office/officeart/2008/layout/AlternatingHexagons"/>
    <dgm:cxn modelId="{DFC4C5EC-0B86-9246-84F8-017377653599}" type="presParOf" srcId="{9DDDF9CE-4367-054A-AFE5-DD844387D54A}" destId="{985E4CBB-5FF9-784C-9BF7-073673B186EC}" srcOrd="3" destOrd="0" presId="urn:microsoft.com/office/officeart/2008/layout/AlternatingHexagons"/>
    <dgm:cxn modelId="{07D98F0E-9179-FC42-9B91-E370F8BAB0CD}" type="presParOf" srcId="{9DDDF9CE-4367-054A-AFE5-DD844387D54A}" destId="{2DD13609-F2BD-6147-8F3A-CA31D339EB19}" srcOrd="4" destOrd="0" presId="urn:microsoft.com/office/officeart/2008/layout/AlternatingHexagons"/>
    <dgm:cxn modelId="{80892792-B238-A145-A93A-6E603CBF2D37}" type="presParOf" srcId="{2DD13609-F2BD-6147-8F3A-CA31D339EB19}" destId="{8C59AD90-27C5-6240-A4E8-A1EADB998B7A}" srcOrd="0" destOrd="0" presId="urn:microsoft.com/office/officeart/2008/layout/AlternatingHexagons"/>
    <dgm:cxn modelId="{1FF08080-D6C2-6C49-86BB-45AEB57E3D05}" type="presParOf" srcId="{2DD13609-F2BD-6147-8F3A-CA31D339EB19}" destId="{6141C0E2-D2C0-1D4B-A44A-1D21B1EE65C4}" srcOrd="1" destOrd="0" presId="urn:microsoft.com/office/officeart/2008/layout/AlternatingHexagons"/>
    <dgm:cxn modelId="{3F717846-8E72-974E-950D-9AF9A2A15C37}" type="presParOf" srcId="{2DD13609-F2BD-6147-8F3A-CA31D339EB19}" destId="{985CDFD3-95B7-3248-9C22-36E03AA39E17}" srcOrd="2" destOrd="0" presId="urn:microsoft.com/office/officeart/2008/layout/AlternatingHexagons"/>
    <dgm:cxn modelId="{D1D6CC86-9123-274B-9B40-44A5ACD2C4CC}" type="presParOf" srcId="{2DD13609-F2BD-6147-8F3A-CA31D339EB19}" destId="{8A5B38BD-2A85-9042-BA74-BCA3E758AA02}" srcOrd="3" destOrd="0" presId="urn:microsoft.com/office/officeart/2008/layout/AlternatingHexagons"/>
    <dgm:cxn modelId="{4BE6AE7C-B2FC-6640-839A-460B8EE086AE}" type="presParOf" srcId="{2DD13609-F2BD-6147-8F3A-CA31D339EB19}" destId="{A854541C-525B-1847-A332-11296E34A0CA}" srcOrd="4" destOrd="0" presId="urn:microsoft.com/office/officeart/2008/layout/AlternatingHexagons"/>
    <dgm:cxn modelId="{B8286F9C-982C-2841-8D72-8BF25FDEC239}" type="presParOf" srcId="{9DDDF9CE-4367-054A-AFE5-DD844387D54A}" destId="{55AAE9B8-E76C-1849-80B1-1246FBE15E74}" srcOrd="5" destOrd="0" presId="urn:microsoft.com/office/officeart/2008/layout/AlternatingHexagons"/>
    <dgm:cxn modelId="{DF88B396-83E7-594C-B661-5BEF0FE52977}" type="presParOf" srcId="{9DDDF9CE-4367-054A-AFE5-DD844387D54A}" destId="{AF13504B-7360-864F-A1BE-B2F085F73A28}" srcOrd="6" destOrd="0" presId="urn:microsoft.com/office/officeart/2008/layout/AlternatingHexagons"/>
    <dgm:cxn modelId="{B54D9AD6-F243-2742-A632-1FC7BB73E1DA}" type="presParOf" srcId="{AF13504B-7360-864F-A1BE-B2F085F73A28}" destId="{C2313CB1-E266-6C45-99EB-77144E826EA4}" srcOrd="0" destOrd="0" presId="urn:microsoft.com/office/officeart/2008/layout/AlternatingHexagons"/>
    <dgm:cxn modelId="{F8F3DD81-0C52-934B-9551-F6CD1604CCDA}" type="presParOf" srcId="{AF13504B-7360-864F-A1BE-B2F085F73A28}" destId="{46060BE0-63DD-5645-922B-26A74135EC0E}" srcOrd="1" destOrd="0" presId="urn:microsoft.com/office/officeart/2008/layout/AlternatingHexagons"/>
    <dgm:cxn modelId="{1B82DC1C-2141-C74C-90B5-EF77A9AAA5C0}" type="presParOf" srcId="{AF13504B-7360-864F-A1BE-B2F085F73A28}" destId="{62F882F4-9B39-3F47-9B2B-C5C89EE0A17C}" srcOrd="2" destOrd="0" presId="urn:microsoft.com/office/officeart/2008/layout/AlternatingHexagons"/>
    <dgm:cxn modelId="{D2D50308-7E76-E249-A580-16C4765ACF67}" type="presParOf" srcId="{AF13504B-7360-864F-A1BE-B2F085F73A28}" destId="{D80F4E10-F8A6-2243-B3F3-27C7A88FBA52}" srcOrd="3" destOrd="0" presId="urn:microsoft.com/office/officeart/2008/layout/AlternatingHexagons"/>
    <dgm:cxn modelId="{625F93DC-FC3A-9947-8590-964B7EFA65C0}" type="presParOf" srcId="{AF13504B-7360-864F-A1BE-B2F085F73A28}" destId="{6B8FE20F-84A4-FF47-BA8E-F28AD20D17D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554E20-FD43-2B43-86D0-4D615D749EAA}" type="doc">
      <dgm:prSet loTypeId="urn:microsoft.com/office/officeart/2005/8/layout/radial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A78573-FC5F-2247-A20A-F2215C0DBDC3}">
      <dgm:prSet phldrT="[Text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smtClean="0"/>
            <a:t>Technical Implementations</a:t>
          </a:r>
          <a:endParaRPr lang="en-US" sz="1200" dirty="0"/>
        </a:p>
      </dgm:t>
    </dgm:pt>
    <dgm:pt modelId="{238A0017-237B-E24A-A4E3-18377B154595}" type="parTrans" cxnId="{0C1277EC-D1BD-D741-ACAE-BDAFB15B208C}">
      <dgm:prSet/>
      <dgm:spPr/>
      <dgm:t>
        <a:bodyPr/>
        <a:lstStyle/>
        <a:p>
          <a:endParaRPr lang="en-US"/>
        </a:p>
      </dgm:t>
    </dgm:pt>
    <dgm:pt modelId="{3677B8ED-7CD3-314F-B391-54ED4A20134C}" type="sibTrans" cxnId="{0C1277EC-D1BD-D741-ACAE-BDAFB15B208C}">
      <dgm:prSet/>
      <dgm:spPr/>
      <dgm:t>
        <a:bodyPr/>
        <a:lstStyle/>
        <a:p>
          <a:endParaRPr lang="en-US"/>
        </a:p>
      </dgm:t>
    </dgm:pt>
    <dgm:pt modelId="{EA2152F7-8BC1-DC42-B8C9-FD85A5A02534}">
      <dgm:prSet phldrT="[Text]" custT="1"/>
      <dgm:spPr/>
      <dgm:t>
        <a:bodyPr/>
        <a:lstStyle/>
        <a:p>
          <a:r>
            <a:rPr lang="en-US" sz="1400" dirty="0" smtClean="0"/>
            <a:t>Triggers</a:t>
          </a:r>
          <a:endParaRPr lang="en-US" sz="1400" dirty="0"/>
        </a:p>
      </dgm:t>
    </dgm:pt>
    <dgm:pt modelId="{39C0ABDC-6D1D-5046-97BE-986EA057B1EE}" type="parTrans" cxnId="{74B0575E-40A8-354B-BC01-F03AAF81A11C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9283909D-ED6C-2545-B791-28F960B24239}" type="sibTrans" cxnId="{74B0575E-40A8-354B-BC01-F03AAF81A11C}">
      <dgm:prSet/>
      <dgm:spPr/>
      <dgm:t>
        <a:bodyPr/>
        <a:lstStyle/>
        <a:p>
          <a:endParaRPr lang="en-US"/>
        </a:p>
      </dgm:t>
    </dgm:pt>
    <dgm:pt modelId="{5BE90963-2471-9540-9768-5D3EED901A5C}">
      <dgm:prSet phldrT="[Text]" custT="1"/>
      <dgm:spPr/>
      <dgm:t>
        <a:bodyPr/>
        <a:lstStyle/>
        <a:p>
          <a:r>
            <a:rPr lang="en-US" sz="1100" dirty="0" smtClean="0"/>
            <a:t>Stored Procedure</a:t>
          </a:r>
          <a:endParaRPr lang="en-US" sz="1100" dirty="0"/>
        </a:p>
      </dgm:t>
    </dgm:pt>
    <dgm:pt modelId="{37E46F53-4255-734C-A2A3-AB5B44E86C9A}" type="parTrans" cxnId="{6500B450-6E22-6943-9E08-14E8D4B1DD6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E20BA420-F529-954F-A639-C6ACAD78F089}" type="sibTrans" cxnId="{6500B450-6E22-6943-9E08-14E8D4B1DD61}">
      <dgm:prSet/>
      <dgm:spPr/>
      <dgm:t>
        <a:bodyPr/>
        <a:lstStyle/>
        <a:p>
          <a:endParaRPr lang="en-US"/>
        </a:p>
      </dgm:t>
    </dgm:pt>
    <dgm:pt modelId="{C0AFB2FC-A42A-BA4A-B69B-E17FB7A4723F}">
      <dgm:prSet phldrT="[Text]" custT="1"/>
      <dgm:spPr/>
      <dgm:t>
        <a:bodyPr/>
        <a:lstStyle/>
        <a:p>
          <a:r>
            <a:rPr lang="en-US" sz="1400" dirty="0" smtClean="0"/>
            <a:t>Views</a:t>
          </a:r>
          <a:endParaRPr lang="en-US" sz="1200" dirty="0"/>
        </a:p>
      </dgm:t>
    </dgm:pt>
    <dgm:pt modelId="{E62AE350-C20B-654B-9B55-003C8C0A84A3}" type="parTrans" cxnId="{61E4EEAC-EE83-D149-BF29-E23F3BECF6AA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8960A0FF-5E16-AE4B-9F39-5AF852E44FAB}" type="sibTrans" cxnId="{61E4EEAC-EE83-D149-BF29-E23F3BECF6AA}">
      <dgm:prSet/>
      <dgm:spPr/>
      <dgm:t>
        <a:bodyPr/>
        <a:lstStyle/>
        <a:p>
          <a:endParaRPr lang="en-US"/>
        </a:p>
      </dgm:t>
    </dgm:pt>
    <dgm:pt modelId="{1260BFEB-5541-4A4C-BA01-F887D8BE1769}">
      <dgm:prSet phldrT="[Text]" custT="1"/>
      <dgm:spPr/>
      <dgm:t>
        <a:bodyPr/>
        <a:lstStyle/>
        <a:p>
          <a:r>
            <a:rPr lang="en-US" sz="1400" dirty="0" smtClean="0"/>
            <a:t>Joins</a:t>
          </a:r>
          <a:endParaRPr lang="en-US" sz="1400" dirty="0"/>
        </a:p>
      </dgm:t>
    </dgm:pt>
    <dgm:pt modelId="{37B630FB-8397-7B46-8594-D1C8F0170839}" type="parTrans" cxnId="{6D136EC7-509D-2F49-A0B7-2BFA2046A93D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BB1BD9E5-2E72-3643-AECB-E71D7501A49C}" type="sibTrans" cxnId="{6D136EC7-509D-2F49-A0B7-2BFA2046A93D}">
      <dgm:prSet/>
      <dgm:spPr/>
      <dgm:t>
        <a:bodyPr/>
        <a:lstStyle/>
        <a:p>
          <a:endParaRPr lang="en-US"/>
        </a:p>
      </dgm:t>
    </dgm:pt>
    <dgm:pt modelId="{957FFC52-E58E-064E-A23C-76BEA88A2E75}">
      <dgm:prSet phldrT="[Text]" custT="1"/>
      <dgm:spPr/>
      <dgm:t>
        <a:bodyPr/>
        <a:lstStyle/>
        <a:p>
          <a:r>
            <a:rPr lang="en-US" sz="1400" dirty="0" smtClean="0"/>
            <a:t>Back Up</a:t>
          </a:r>
          <a:endParaRPr lang="en-US" sz="1400" dirty="0"/>
        </a:p>
      </dgm:t>
    </dgm:pt>
    <dgm:pt modelId="{95ACC695-D5FE-3540-87CE-7650D7F49A4F}" type="parTrans" cxnId="{25F651F1-86AE-6648-8692-67C8F4CABE24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3F1DD99B-4050-0843-AB49-FCE01170D8F0}" type="sibTrans" cxnId="{25F651F1-86AE-6648-8692-67C8F4CABE24}">
      <dgm:prSet/>
      <dgm:spPr/>
      <dgm:t>
        <a:bodyPr/>
        <a:lstStyle/>
        <a:p>
          <a:endParaRPr lang="en-US"/>
        </a:p>
      </dgm:t>
    </dgm:pt>
    <dgm:pt modelId="{5D173BB8-9CB3-6F40-8781-D57530E99A38}">
      <dgm:prSet phldrT="[Text]" custT="1"/>
      <dgm:spPr/>
      <dgm:t>
        <a:bodyPr/>
        <a:lstStyle/>
        <a:p>
          <a:r>
            <a:rPr lang="en-US" sz="1200" dirty="0" smtClean="0"/>
            <a:t>Privileges</a:t>
          </a:r>
          <a:endParaRPr lang="en-US" sz="1200" dirty="0"/>
        </a:p>
      </dgm:t>
    </dgm:pt>
    <dgm:pt modelId="{7493E2A9-2CD0-0A4C-A214-3817FC606012}" type="parTrans" cxnId="{430A1CC5-E038-BD40-8A17-34A868579487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11368955-A725-DE4D-93D1-9F64A2B7DD7F}" type="sibTrans" cxnId="{430A1CC5-E038-BD40-8A17-34A868579487}">
      <dgm:prSet/>
      <dgm:spPr/>
      <dgm:t>
        <a:bodyPr/>
        <a:lstStyle/>
        <a:p>
          <a:endParaRPr lang="en-US"/>
        </a:p>
      </dgm:t>
    </dgm:pt>
    <dgm:pt modelId="{552BAFFA-8AF3-AB48-ABAA-E7C30A8C2249}">
      <dgm:prSet phldrT="[Text]" custT="1"/>
      <dgm:spPr/>
      <dgm:t>
        <a:bodyPr/>
        <a:lstStyle/>
        <a:p>
          <a:r>
            <a:rPr lang="en-US" sz="1400" dirty="0" smtClean="0"/>
            <a:t>Tables</a:t>
          </a:r>
          <a:endParaRPr lang="en-US" sz="1400" dirty="0"/>
        </a:p>
      </dgm:t>
    </dgm:pt>
    <dgm:pt modelId="{21A068BA-DB3E-1B4C-A41E-2A0B87D1E023}" type="parTrans" cxnId="{B79C5701-DAFC-464F-A24F-EC340D6AB413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ACB22B3-6874-ED4A-8BB2-00CE64618D4B}" type="sibTrans" cxnId="{B79C5701-DAFC-464F-A24F-EC340D6AB413}">
      <dgm:prSet/>
      <dgm:spPr/>
      <dgm:t>
        <a:bodyPr/>
        <a:lstStyle/>
        <a:p>
          <a:endParaRPr lang="en-US"/>
        </a:p>
      </dgm:t>
    </dgm:pt>
    <dgm:pt modelId="{89450FFE-7833-084F-9917-AD569F050B9F}">
      <dgm:prSet phldrT="[Text]" custT="1"/>
      <dgm:spPr/>
      <dgm:t>
        <a:bodyPr/>
        <a:lstStyle/>
        <a:p>
          <a:r>
            <a:rPr lang="en-US" sz="1400" dirty="0" smtClean="0"/>
            <a:t>D3 Charts</a:t>
          </a:r>
          <a:endParaRPr lang="en-US" sz="1400" dirty="0"/>
        </a:p>
      </dgm:t>
    </dgm:pt>
    <dgm:pt modelId="{C192F3B5-E454-8845-AE6C-F24C123F8F7B}" type="parTrans" cxnId="{C7CC1680-E05E-F947-A203-703D45192AD6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DDA4D702-BC37-7145-AD94-B2117430F519}" type="sibTrans" cxnId="{C7CC1680-E05E-F947-A203-703D45192AD6}">
      <dgm:prSet/>
      <dgm:spPr/>
      <dgm:t>
        <a:bodyPr/>
        <a:lstStyle/>
        <a:p>
          <a:endParaRPr lang="en-US"/>
        </a:p>
      </dgm:t>
    </dgm:pt>
    <dgm:pt modelId="{70DC7A84-565A-7646-8FE9-7E0AED885074}" type="pres">
      <dgm:prSet presAssocID="{D2554E20-FD43-2B43-86D0-4D615D749EA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E31B4D-979F-DF4A-9FAA-44BD70505FAA}" type="pres">
      <dgm:prSet presAssocID="{BCA78573-FC5F-2247-A20A-F2215C0DBDC3}" presName="centerShape" presStyleLbl="node0" presStyleIdx="0" presStyleCnt="1"/>
      <dgm:spPr/>
      <dgm:t>
        <a:bodyPr/>
        <a:lstStyle/>
        <a:p>
          <a:endParaRPr lang="en-US"/>
        </a:p>
      </dgm:t>
    </dgm:pt>
    <dgm:pt modelId="{72BA56C0-58E6-B148-B3A5-AB20C640F402}" type="pres">
      <dgm:prSet presAssocID="{39C0ABDC-6D1D-5046-97BE-986EA057B1EE}" presName="parTrans" presStyleLbl="sibTrans2D1" presStyleIdx="0" presStyleCnt="8"/>
      <dgm:spPr/>
      <dgm:t>
        <a:bodyPr/>
        <a:lstStyle/>
        <a:p>
          <a:endParaRPr lang="en-US"/>
        </a:p>
      </dgm:t>
    </dgm:pt>
    <dgm:pt modelId="{AEA0FCE8-980A-DA40-8DEF-32D690764CB7}" type="pres">
      <dgm:prSet presAssocID="{39C0ABDC-6D1D-5046-97BE-986EA057B1EE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1579A5A7-F149-F941-BBC3-1BD7B297D593}" type="pres">
      <dgm:prSet presAssocID="{EA2152F7-8BC1-DC42-B8C9-FD85A5A02534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89913B-7301-7546-BB83-C0B948694C1F}" type="pres">
      <dgm:prSet presAssocID="{37E46F53-4255-734C-A2A3-AB5B44E86C9A}" presName="parTrans" presStyleLbl="sibTrans2D1" presStyleIdx="1" presStyleCnt="8"/>
      <dgm:spPr/>
      <dgm:t>
        <a:bodyPr/>
        <a:lstStyle/>
        <a:p>
          <a:endParaRPr lang="en-US"/>
        </a:p>
      </dgm:t>
    </dgm:pt>
    <dgm:pt modelId="{9F8B0993-02F8-3442-8B54-98A8E324E689}" type="pres">
      <dgm:prSet presAssocID="{37E46F53-4255-734C-A2A3-AB5B44E86C9A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101F1B9B-A134-E64E-AFD3-478815643DFC}" type="pres">
      <dgm:prSet presAssocID="{5BE90963-2471-9540-9768-5D3EED901A5C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166827-6DA2-644B-84E6-DA0AC964A3DA}" type="pres">
      <dgm:prSet presAssocID="{E62AE350-C20B-654B-9B55-003C8C0A84A3}" presName="parTrans" presStyleLbl="sibTrans2D1" presStyleIdx="2" presStyleCnt="8"/>
      <dgm:spPr/>
      <dgm:t>
        <a:bodyPr/>
        <a:lstStyle/>
        <a:p>
          <a:endParaRPr lang="en-US"/>
        </a:p>
      </dgm:t>
    </dgm:pt>
    <dgm:pt modelId="{EB3EE6F9-C85B-2E42-8C7B-4EDF97900708}" type="pres">
      <dgm:prSet presAssocID="{E62AE350-C20B-654B-9B55-003C8C0A84A3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373BCD74-E774-4F4D-845A-D184C34301B7}" type="pres">
      <dgm:prSet presAssocID="{C0AFB2FC-A42A-BA4A-B69B-E17FB7A4723F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0EDE5F-E7E8-964C-A3B6-9150B3488BF8}" type="pres">
      <dgm:prSet presAssocID="{37B630FB-8397-7B46-8594-D1C8F0170839}" presName="parTrans" presStyleLbl="sibTrans2D1" presStyleIdx="3" presStyleCnt="8"/>
      <dgm:spPr/>
      <dgm:t>
        <a:bodyPr/>
        <a:lstStyle/>
        <a:p>
          <a:endParaRPr lang="en-US"/>
        </a:p>
      </dgm:t>
    </dgm:pt>
    <dgm:pt modelId="{32F1CA13-BFC8-3D4D-92D4-95D43A75C6A4}" type="pres">
      <dgm:prSet presAssocID="{37B630FB-8397-7B46-8594-D1C8F0170839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2CE5BB85-FE0A-5D41-901D-192D2DFBDFF7}" type="pres">
      <dgm:prSet presAssocID="{1260BFEB-5541-4A4C-BA01-F887D8BE1769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84FB7F-C4DF-5940-943C-9B1429FA3568}" type="pres">
      <dgm:prSet presAssocID="{95ACC695-D5FE-3540-87CE-7650D7F49A4F}" presName="parTrans" presStyleLbl="sibTrans2D1" presStyleIdx="4" presStyleCnt="8"/>
      <dgm:spPr/>
      <dgm:t>
        <a:bodyPr/>
        <a:lstStyle/>
        <a:p>
          <a:endParaRPr lang="en-US"/>
        </a:p>
      </dgm:t>
    </dgm:pt>
    <dgm:pt modelId="{4908BBFC-3855-2D41-95E0-7CF45725263C}" type="pres">
      <dgm:prSet presAssocID="{95ACC695-D5FE-3540-87CE-7650D7F49A4F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F16293D9-E709-EA47-8AFE-A54144015D85}" type="pres">
      <dgm:prSet presAssocID="{957FFC52-E58E-064E-A23C-76BEA88A2E75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E00255-12AD-D243-AC04-6D232B590BD9}" type="pres">
      <dgm:prSet presAssocID="{7493E2A9-2CD0-0A4C-A214-3817FC606012}" presName="parTrans" presStyleLbl="sibTrans2D1" presStyleIdx="5" presStyleCnt="8"/>
      <dgm:spPr/>
      <dgm:t>
        <a:bodyPr/>
        <a:lstStyle/>
        <a:p>
          <a:endParaRPr lang="en-US"/>
        </a:p>
      </dgm:t>
    </dgm:pt>
    <dgm:pt modelId="{81381D85-471A-A749-85EF-FCA0B75E6440}" type="pres">
      <dgm:prSet presAssocID="{7493E2A9-2CD0-0A4C-A214-3817FC606012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D4E21949-8A78-B241-970B-A16FF04A3B25}" type="pres">
      <dgm:prSet presAssocID="{5D173BB8-9CB3-6F40-8781-D57530E99A38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4CAB2C-4067-814E-8E61-0968EE376B4B}" type="pres">
      <dgm:prSet presAssocID="{21A068BA-DB3E-1B4C-A41E-2A0B87D1E023}" presName="parTrans" presStyleLbl="sibTrans2D1" presStyleIdx="6" presStyleCnt="8"/>
      <dgm:spPr/>
      <dgm:t>
        <a:bodyPr/>
        <a:lstStyle/>
        <a:p>
          <a:endParaRPr lang="en-US"/>
        </a:p>
      </dgm:t>
    </dgm:pt>
    <dgm:pt modelId="{97ABB4B2-1E13-F746-A04A-7C9102FDE30C}" type="pres">
      <dgm:prSet presAssocID="{21A068BA-DB3E-1B4C-A41E-2A0B87D1E023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0F75F4E-2DE6-E242-B718-34D95D85CD8F}" type="pres">
      <dgm:prSet presAssocID="{552BAFFA-8AF3-AB48-ABAA-E7C30A8C2249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72D33F-9485-9B4D-82A2-D7930AFFF0D0}" type="pres">
      <dgm:prSet presAssocID="{C192F3B5-E454-8845-AE6C-F24C123F8F7B}" presName="parTrans" presStyleLbl="sibTrans2D1" presStyleIdx="7" presStyleCnt="8"/>
      <dgm:spPr/>
      <dgm:t>
        <a:bodyPr/>
        <a:lstStyle/>
        <a:p>
          <a:endParaRPr lang="en-US"/>
        </a:p>
      </dgm:t>
    </dgm:pt>
    <dgm:pt modelId="{2D21A521-7189-E147-B12E-C7FA7F9E2E10}" type="pres">
      <dgm:prSet presAssocID="{C192F3B5-E454-8845-AE6C-F24C123F8F7B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57B7B740-2546-9549-9C84-B09647DB9F72}" type="pres">
      <dgm:prSet presAssocID="{89450FFE-7833-084F-9917-AD569F050B9F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F6203E-C96D-2E41-862C-C2E88E775063}" type="presOf" srcId="{21A068BA-DB3E-1B4C-A41E-2A0B87D1E023}" destId="{0C4CAB2C-4067-814E-8E61-0968EE376B4B}" srcOrd="0" destOrd="0" presId="urn:microsoft.com/office/officeart/2005/8/layout/radial5"/>
    <dgm:cxn modelId="{1DD652BA-5522-144D-92AA-03CADFFD2DE0}" type="presOf" srcId="{37E46F53-4255-734C-A2A3-AB5B44E86C9A}" destId="{9F8B0993-02F8-3442-8B54-98A8E324E689}" srcOrd="1" destOrd="0" presId="urn:microsoft.com/office/officeart/2005/8/layout/radial5"/>
    <dgm:cxn modelId="{78BFDCBE-6460-7244-945F-DCD3F5B3E1CA}" type="presOf" srcId="{89450FFE-7833-084F-9917-AD569F050B9F}" destId="{57B7B740-2546-9549-9C84-B09647DB9F72}" srcOrd="0" destOrd="0" presId="urn:microsoft.com/office/officeart/2005/8/layout/radial5"/>
    <dgm:cxn modelId="{A793E10B-3C31-EF46-A2B2-BEF1185D96FB}" type="presOf" srcId="{552BAFFA-8AF3-AB48-ABAA-E7C30A8C2249}" destId="{50F75F4E-2DE6-E242-B718-34D95D85CD8F}" srcOrd="0" destOrd="0" presId="urn:microsoft.com/office/officeart/2005/8/layout/radial5"/>
    <dgm:cxn modelId="{79D5D8AB-1646-5D42-9D16-C0CF60DAB88C}" type="presOf" srcId="{C0AFB2FC-A42A-BA4A-B69B-E17FB7A4723F}" destId="{373BCD74-E774-4F4D-845A-D184C34301B7}" srcOrd="0" destOrd="0" presId="urn:microsoft.com/office/officeart/2005/8/layout/radial5"/>
    <dgm:cxn modelId="{25F651F1-86AE-6648-8692-67C8F4CABE24}" srcId="{BCA78573-FC5F-2247-A20A-F2215C0DBDC3}" destId="{957FFC52-E58E-064E-A23C-76BEA88A2E75}" srcOrd="4" destOrd="0" parTransId="{95ACC695-D5FE-3540-87CE-7650D7F49A4F}" sibTransId="{3F1DD99B-4050-0843-AB49-FCE01170D8F0}"/>
    <dgm:cxn modelId="{50EBEE7C-09AF-864A-B459-D1B76ED1DA7E}" type="presOf" srcId="{1260BFEB-5541-4A4C-BA01-F887D8BE1769}" destId="{2CE5BB85-FE0A-5D41-901D-192D2DFBDFF7}" srcOrd="0" destOrd="0" presId="urn:microsoft.com/office/officeart/2005/8/layout/radial5"/>
    <dgm:cxn modelId="{74B0575E-40A8-354B-BC01-F03AAF81A11C}" srcId="{BCA78573-FC5F-2247-A20A-F2215C0DBDC3}" destId="{EA2152F7-8BC1-DC42-B8C9-FD85A5A02534}" srcOrd="0" destOrd="0" parTransId="{39C0ABDC-6D1D-5046-97BE-986EA057B1EE}" sibTransId="{9283909D-ED6C-2545-B791-28F960B24239}"/>
    <dgm:cxn modelId="{614BD158-E2B2-F341-B26F-A085D8F558AD}" type="presOf" srcId="{39C0ABDC-6D1D-5046-97BE-986EA057B1EE}" destId="{72BA56C0-58E6-B148-B3A5-AB20C640F402}" srcOrd="0" destOrd="0" presId="urn:microsoft.com/office/officeart/2005/8/layout/radial5"/>
    <dgm:cxn modelId="{6D136EC7-509D-2F49-A0B7-2BFA2046A93D}" srcId="{BCA78573-FC5F-2247-A20A-F2215C0DBDC3}" destId="{1260BFEB-5541-4A4C-BA01-F887D8BE1769}" srcOrd="3" destOrd="0" parTransId="{37B630FB-8397-7B46-8594-D1C8F0170839}" sibTransId="{BB1BD9E5-2E72-3643-AECB-E71D7501A49C}"/>
    <dgm:cxn modelId="{2D7F257C-96F4-AB4E-AE9A-99E422455CF7}" type="presOf" srcId="{7493E2A9-2CD0-0A4C-A214-3817FC606012}" destId="{EDE00255-12AD-D243-AC04-6D232B590BD9}" srcOrd="0" destOrd="0" presId="urn:microsoft.com/office/officeart/2005/8/layout/radial5"/>
    <dgm:cxn modelId="{C7CC1680-E05E-F947-A203-703D45192AD6}" srcId="{BCA78573-FC5F-2247-A20A-F2215C0DBDC3}" destId="{89450FFE-7833-084F-9917-AD569F050B9F}" srcOrd="7" destOrd="0" parTransId="{C192F3B5-E454-8845-AE6C-F24C123F8F7B}" sibTransId="{DDA4D702-BC37-7145-AD94-B2117430F519}"/>
    <dgm:cxn modelId="{1EE42081-79AC-0644-A294-4BB289E5F8FE}" type="presOf" srcId="{EA2152F7-8BC1-DC42-B8C9-FD85A5A02534}" destId="{1579A5A7-F149-F941-BBC3-1BD7B297D593}" srcOrd="0" destOrd="0" presId="urn:microsoft.com/office/officeart/2005/8/layout/radial5"/>
    <dgm:cxn modelId="{2797F229-A278-2C44-9E87-C5A73F95B656}" type="presOf" srcId="{5BE90963-2471-9540-9768-5D3EED901A5C}" destId="{101F1B9B-A134-E64E-AFD3-478815643DFC}" srcOrd="0" destOrd="0" presId="urn:microsoft.com/office/officeart/2005/8/layout/radial5"/>
    <dgm:cxn modelId="{74B1B3C5-856D-B44F-B156-AFA345631DD7}" type="presOf" srcId="{D2554E20-FD43-2B43-86D0-4D615D749EAA}" destId="{70DC7A84-565A-7646-8FE9-7E0AED885074}" srcOrd="0" destOrd="0" presId="urn:microsoft.com/office/officeart/2005/8/layout/radial5"/>
    <dgm:cxn modelId="{7D81FB3C-85AB-DB44-A5FD-829B799A92E5}" type="presOf" srcId="{21A068BA-DB3E-1B4C-A41E-2A0B87D1E023}" destId="{97ABB4B2-1E13-F746-A04A-7C9102FDE30C}" srcOrd="1" destOrd="0" presId="urn:microsoft.com/office/officeart/2005/8/layout/radial5"/>
    <dgm:cxn modelId="{61E4EEAC-EE83-D149-BF29-E23F3BECF6AA}" srcId="{BCA78573-FC5F-2247-A20A-F2215C0DBDC3}" destId="{C0AFB2FC-A42A-BA4A-B69B-E17FB7A4723F}" srcOrd="2" destOrd="0" parTransId="{E62AE350-C20B-654B-9B55-003C8C0A84A3}" sibTransId="{8960A0FF-5E16-AE4B-9F39-5AF852E44FAB}"/>
    <dgm:cxn modelId="{9CBA76C0-6A32-1B4F-A5C2-B6A4E464279B}" type="presOf" srcId="{C192F3B5-E454-8845-AE6C-F24C123F8F7B}" destId="{4072D33F-9485-9B4D-82A2-D7930AFFF0D0}" srcOrd="0" destOrd="0" presId="urn:microsoft.com/office/officeart/2005/8/layout/radial5"/>
    <dgm:cxn modelId="{B409F83E-84F8-E749-8A10-4BFEFC1DD78F}" type="presOf" srcId="{E62AE350-C20B-654B-9B55-003C8C0A84A3}" destId="{53166827-6DA2-644B-84E6-DA0AC964A3DA}" srcOrd="0" destOrd="0" presId="urn:microsoft.com/office/officeart/2005/8/layout/radial5"/>
    <dgm:cxn modelId="{F8B0D5F9-C6DA-FE4A-9629-52877E4E6454}" type="presOf" srcId="{95ACC695-D5FE-3540-87CE-7650D7F49A4F}" destId="{4908BBFC-3855-2D41-95E0-7CF45725263C}" srcOrd="1" destOrd="0" presId="urn:microsoft.com/office/officeart/2005/8/layout/radial5"/>
    <dgm:cxn modelId="{6500B450-6E22-6943-9E08-14E8D4B1DD61}" srcId="{BCA78573-FC5F-2247-A20A-F2215C0DBDC3}" destId="{5BE90963-2471-9540-9768-5D3EED901A5C}" srcOrd="1" destOrd="0" parTransId="{37E46F53-4255-734C-A2A3-AB5B44E86C9A}" sibTransId="{E20BA420-F529-954F-A639-C6ACAD78F089}"/>
    <dgm:cxn modelId="{F646AFC5-DE35-8D43-A3AE-36AD703BA489}" type="presOf" srcId="{95ACC695-D5FE-3540-87CE-7650D7F49A4F}" destId="{EF84FB7F-C4DF-5940-943C-9B1429FA3568}" srcOrd="0" destOrd="0" presId="urn:microsoft.com/office/officeart/2005/8/layout/radial5"/>
    <dgm:cxn modelId="{ACD6D932-8C3D-8E4E-8D55-605E9721ABBD}" type="presOf" srcId="{5D173BB8-9CB3-6F40-8781-D57530E99A38}" destId="{D4E21949-8A78-B241-970B-A16FF04A3B25}" srcOrd="0" destOrd="0" presId="urn:microsoft.com/office/officeart/2005/8/layout/radial5"/>
    <dgm:cxn modelId="{B6AF5598-62E5-4445-BC9C-F10E5BFE02C4}" type="presOf" srcId="{37B630FB-8397-7B46-8594-D1C8F0170839}" destId="{32F1CA13-BFC8-3D4D-92D4-95D43A75C6A4}" srcOrd="1" destOrd="0" presId="urn:microsoft.com/office/officeart/2005/8/layout/radial5"/>
    <dgm:cxn modelId="{33098817-D171-E644-9807-618821B5AE79}" type="presOf" srcId="{BCA78573-FC5F-2247-A20A-F2215C0DBDC3}" destId="{86E31B4D-979F-DF4A-9FAA-44BD70505FAA}" srcOrd="0" destOrd="0" presId="urn:microsoft.com/office/officeart/2005/8/layout/radial5"/>
    <dgm:cxn modelId="{A8F90E6D-78EC-5040-9CEE-2218119C5547}" type="presOf" srcId="{37B630FB-8397-7B46-8594-D1C8F0170839}" destId="{BE0EDE5F-E7E8-964C-A3B6-9150B3488BF8}" srcOrd="0" destOrd="0" presId="urn:microsoft.com/office/officeart/2005/8/layout/radial5"/>
    <dgm:cxn modelId="{B79C5701-DAFC-464F-A24F-EC340D6AB413}" srcId="{BCA78573-FC5F-2247-A20A-F2215C0DBDC3}" destId="{552BAFFA-8AF3-AB48-ABAA-E7C30A8C2249}" srcOrd="6" destOrd="0" parTransId="{21A068BA-DB3E-1B4C-A41E-2A0B87D1E023}" sibTransId="{AACB22B3-6874-ED4A-8BB2-00CE64618D4B}"/>
    <dgm:cxn modelId="{44B33529-0357-DA46-B8AD-608EF30D6F12}" type="presOf" srcId="{7493E2A9-2CD0-0A4C-A214-3817FC606012}" destId="{81381D85-471A-A749-85EF-FCA0B75E6440}" srcOrd="1" destOrd="0" presId="urn:microsoft.com/office/officeart/2005/8/layout/radial5"/>
    <dgm:cxn modelId="{562DCE89-7EA4-CE44-BCF5-31B45AF7839C}" type="presOf" srcId="{E62AE350-C20B-654B-9B55-003C8C0A84A3}" destId="{EB3EE6F9-C85B-2E42-8C7B-4EDF97900708}" srcOrd="1" destOrd="0" presId="urn:microsoft.com/office/officeart/2005/8/layout/radial5"/>
    <dgm:cxn modelId="{430A1CC5-E038-BD40-8A17-34A868579487}" srcId="{BCA78573-FC5F-2247-A20A-F2215C0DBDC3}" destId="{5D173BB8-9CB3-6F40-8781-D57530E99A38}" srcOrd="5" destOrd="0" parTransId="{7493E2A9-2CD0-0A4C-A214-3817FC606012}" sibTransId="{11368955-A725-DE4D-93D1-9F64A2B7DD7F}"/>
    <dgm:cxn modelId="{F724C8F8-C2E1-A748-82EF-56402A69F2EA}" type="presOf" srcId="{957FFC52-E58E-064E-A23C-76BEA88A2E75}" destId="{F16293D9-E709-EA47-8AFE-A54144015D85}" srcOrd="0" destOrd="0" presId="urn:microsoft.com/office/officeart/2005/8/layout/radial5"/>
    <dgm:cxn modelId="{28FABFD5-B4B9-6646-B9AB-26202CE81D6A}" type="presOf" srcId="{C192F3B5-E454-8845-AE6C-F24C123F8F7B}" destId="{2D21A521-7189-E147-B12E-C7FA7F9E2E10}" srcOrd="1" destOrd="0" presId="urn:microsoft.com/office/officeart/2005/8/layout/radial5"/>
    <dgm:cxn modelId="{4285E388-4C12-5645-986E-60E863FC5B8B}" type="presOf" srcId="{39C0ABDC-6D1D-5046-97BE-986EA057B1EE}" destId="{AEA0FCE8-980A-DA40-8DEF-32D690764CB7}" srcOrd="1" destOrd="0" presId="urn:microsoft.com/office/officeart/2005/8/layout/radial5"/>
    <dgm:cxn modelId="{0AE7FA2C-F9BE-F849-922F-F223B971829F}" type="presOf" srcId="{37E46F53-4255-734C-A2A3-AB5B44E86C9A}" destId="{BB89913B-7301-7546-BB83-C0B948694C1F}" srcOrd="0" destOrd="0" presId="urn:microsoft.com/office/officeart/2005/8/layout/radial5"/>
    <dgm:cxn modelId="{0C1277EC-D1BD-D741-ACAE-BDAFB15B208C}" srcId="{D2554E20-FD43-2B43-86D0-4D615D749EAA}" destId="{BCA78573-FC5F-2247-A20A-F2215C0DBDC3}" srcOrd="0" destOrd="0" parTransId="{238A0017-237B-E24A-A4E3-18377B154595}" sibTransId="{3677B8ED-7CD3-314F-B391-54ED4A20134C}"/>
    <dgm:cxn modelId="{7953850D-618E-E743-9F31-3348245EAE4A}" type="presParOf" srcId="{70DC7A84-565A-7646-8FE9-7E0AED885074}" destId="{86E31B4D-979F-DF4A-9FAA-44BD70505FAA}" srcOrd="0" destOrd="0" presId="urn:microsoft.com/office/officeart/2005/8/layout/radial5"/>
    <dgm:cxn modelId="{003FE707-0E09-294C-AC87-156EB52AF979}" type="presParOf" srcId="{70DC7A84-565A-7646-8FE9-7E0AED885074}" destId="{72BA56C0-58E6-B148-B3A5-AB20C640F402}" srcOrd="1" destOrd="0" presId="urn:microsoft.com/office/officeart/2005/8/layout/radial5"/>
    <dgm:cxn modelId="{586EC0D7-939D-7D45-8EE3-D37A3D7B02F3}" type="presParOf" srcId="{72BA56C0-58E6-B148-B3A5-AB20C640F402}" destId="{AEA0FCE8-980A-DA40-8DEF-32D690764CB7}" srcOrd="0" destOrd="0" presId="urn:microsoft.com/office/officeart/2005/8/layout/radial5"/>
    <dgm:cxn modelId="{80B72DFC-FF88-9742-B3E7-DEB97DFE286E}" type="presParOf" srcId="{70DC7A84-565A-7646-8FE9-7E0AED885074}" destId="{1579A5A7-F149-F941-BBC3-1BD7B297D593}" srcOrd="2" destOrd="0" presId="urn:microsoft.com/office/officeart/2005/8/layout/radial5"/>
    <dgm:cxn modelId="{ACD5008A-909C-C54A-A5AA-FE278E903282}" type="presParOf" srcId="{70DC7A84-565A-7646-8FE9-7E0AED885074}" destId="{BB89913B-7301-7546-BB83-C0B948694C1F}" srcOrd="3" destOrd="0" presId="urn:microsoft.com/office/officeart/2005/8/layout/radial5"/>
    <dgm:cxn modelId="{D08217B6-6E98-5348-BD0D-1E2F6B1A514C}" type="presParOf" srcId="{BB89913B-7301-7546-BB83-C0B948694C1F}" destId="{9F8B0993-02F8-3442-8B54-98A8E324E689}" srcOrd="0" destOrd="0" presId="urn:microsoft.com/office/officeart/2005/8/layout/radial5"/>
    <dgm:cxn modelId="{AE241D6D-78C3-C142-92FE-CAA9A6672051}" type="presParOf" srcId="{70DC7A84-565A-7646-8FE9-7E0AED885074}" destId="{101F1B9B-A134-E64E-AFD3-478815643DFC}" srcOrd="4" destOrd="0" presId="urn:microsoft.com/office/officeart/2005/8/layout/radial5"/>
    <dgm:cxn modelId="{FFA8D9BF-69D6-4F40-9A6A-77782AE9E78A}" type="presParOf" srcId="{70DC7A84-565A-7646-8FE9-7E0AED885074}" destId="{53166827-6DA2-644B-84E6-DA0AC964A3DA}" srcOrd="5" destOrd="0" presId="urn:microsoft.com/office/officeart/2005/8/layout/radial5"/>
    <dgm:cxn modelId="{6C0D0F90-3712-4D4C-B6FC-78B909168EDF}" type="presParOf" srcId="{53166827-6DA2-644B-84E6-DA0AC964A3DA}" destId="{EB3EE6F9-C85B-2E42-8C7B-4EDF97900708}" srcOrd="0" destOrd="0" presId="urn:microsoft.com/office/officeart/2005/8/layout/radial5"/>
    <dgm:cxn modelId="{D22F4875-D556-514C-BBCF-01610D2CC461}" type="presParOf" srcId="{70DC7A84-565A-7646-8FE9-7E0AED885074}" destId="{373BCD74-E774-4F4D-845A-D184C34301B7}" srcOrd="6" destOrd="0" presId="urn:microsoft.com/office/officeart/2005/8/layout/radial5"/>
    <dgm:cxn modelId="{A157A1D7-ED5C-3545-BFCB-87B3E2C88AA2}" type="presParOf" srcId="{70DC7A84-565A-7646-8FE9-7E0AED885074}" destId="{BE0EDE5F-E7E8-964C-A3B6-9150B3488BF8}" srcOrd="7" destOrd="0" presId="urn:microsoft.com/office/officeart/2005/8/layout/radial5"/>
    <dgm:cxn modelId="{736B75AA-E47D-3048-84C3-F2A68D74125C}" type="presParOf" srcId="{BE0EDE5F-E7E8-964C-A3B6-9150B3488BF8}" destId="{32F1CA13-BFC8-3D4D-92D4-95D43A75C6A4}" srcOrd="0" destOrd="0" presId="urn:microsoft.com/office/officeart/2005/8/layout/radial5"/>
    <dgm:cxn modelId="{B2E3F8F4-7230-F645-B790-CCE06DEC5ED4}" type="presParOf" srcId="{70DC7A84-565A-7646-8FE9-7E0AED885074}" destId="{2CE5BB85-FE0A-5D41-901D-192D2DFBDFF7}" srcOrd="8" destOrd="0" presId="urn:microsoft.com/office/officeart/2005/8/layout/radial5"/>
    <dgm:cxn modelId="{C0E9CE72-C751-534B-ADA9-34C95850F178}" type="presParOf" srcId="{70DC7A84-565A-7646-8FE9-7E0AED885074}" destId="{EF84FB7F-C4DF-5940-943C-9B1429FA3568}" srcOrd="9" destOrd="0" presId="urn:microsoft.com/office/officeart/2005/8/layout/radial5"/>
    <dgm:cxn modelId="{26DF29B9-07A2-A34A-8E97-FF7F98323143}" type="presParOf" srcId="{EF84FB7F-C4DF-5940-943C-9B1429FA3568}" destId="{4908BBFC-3855-2D41-95E0-7CF45725263C}" srcOrd="0" destOrd="0" presId="urn:microsoft.com/office/officeart/2005/8/layout/radial5"/>
    <dgm:cxn modelId="{3F33867C-F575-A848-B32B-D8A03E7E09DE}" type="presParOf" srcId="{70DC7A84-565A-7646-8FE9-7E0AED885074}" destId="{F16293D9-E709-EA47-8AFE-A54144015D85}" srcOrd="10" destOrd="0" presId="urn:microsoft.com/office/officeart/2005/8/layout/radial5"/>
    <dgm:cxn modelId="{9ADA0229-EDCA-BE41-97DB-BBB8BB18EED5}" type="presParOf" srcId="{70DC7A84-565A-7646-8FE9-7E0AED885074}" destId="{EDE00255-12AD-D243-AC04-6D232B590BD9}" srcOrd="11" destOrd="0" presId="urn:microsoft.com/office/officeart/2005/8/layout/radial5"/>
    <dgm:cxn modelId="{8F6A1609-2555-574D-BC12-0E444FA568AA}" type="presParOf" srcId="{EDE00255-12AD-D243-AC04-6D232B590BD9}" destId="{81381D85-471A-A749-85EF-FCA0B75E6440}" srcOrd="0" destOrd="0" presId="urn:microsoft.com/office/officeart/2005/8/layout/radial5"/>
    <dgm:cxn modelId="{B1B04301-1E3C-E24D-B729-B85B07EB2493}" type="presParOf" srcId="{70DC7A84-565A-7646-8FE9-7E0AED885074}" destId="{D4E21949-8A78-B241-970B-A16FF04A3B25}" srcOrd="12" destOrd="0" presId="urn:microsoft.com/office/officeart/2005/8/layout/radial5"/>
    <dgm:cxn modelId="{610A8D76-DDCC-2C45-A5FB-CE9B8D9BE5B5}" type="presParOf" srcId="{70DC7A84-565A-7646-8FE9-7E0AED885074}" destId="{0C4CAB2C-4067-814E-8E61-0968EE376B4B}" srcOrd="13" destOrd="0" presId="urn:microsoft.com/office/officeart/2005/8/layout/radial5"/>
    <dgm:cxn modelId="{6359B960-C6FD-E649-9274-64E3B8DF29D6}" type="presParOf" srcId="{0C4CAB2C-4067-814E-8E61-0968EE376B4B}" destId="{97ABB4B2-1E13-F746-A04A-7C9102FDE30C}" srcOrd="0" destOrd="0" presId="urn:microsoft.com/office/officeart/2005/8/layout/radial5"/>
    <dgm:cxn modelId="{3F460538-494D-9046-B74E-2C70CA36519C}" type="presParOf" srcId="{70DC7A84-565A-7646-8FE9-7E0AED885074}" destId="{50F75F4E-2DE6-E242-B718-34D95D85CD8F}" srcOrd="14" destOrd="0" presId="urn:microsoft.com/office/officeart/2005/8/layout/radial5"/>
    <dgm:cxn modelId="{4DA5B0A9-0542-BE45-B922-D59A44513D85}" type="presParOf" srcId="{70DC7A84-565A-7646-8FE9-7E0AED885074}" destId="{4072D33F-9485-9B4D-82A2-D7930AFFF0D0}" srcOrd="15" destOrd="0" presId="urn:microsoft.com/office/officeart/2005/8/layout/radial5"/>
    <dgm:cxn modelId="{5F07057E-477B-F740-A3A8-36981C484A51}" type="presParOf" srcId="{4072D33F-9485-9B4D-82A2-D7930AFFF0D0}" destId="{2D21A521-7189-E147-B12E-C7FA7F9E2E10}" srcOrd="0" destOrd="0" presId="urn:microsoft.com/office/officeart/2005/8/layout/radial5"/>
    <dgm:cxn modelId="{FA459E1C-BFE2-8645-89AB-88CEE2378EEA}" type="presParOf" srcId="{70DC7A84-565A-7646-8FE9-7E0AED885074}" destId="{57B7B740-2546-9549-9C84-B09647DB9F72}" srcOrd="1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0D1B4E-0876-F346-8CC6-34C9940C74DF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B29C55-0A3F-1641-BF74-FA965E4427B3}">
      <dgm:prSet phldrT="[Text]"/>
      <dgm:spPr/>
      <dgm:t>
        <a:bodyPr/>
        <a:lstStyle/>
        <a:p>
          <a:r>
            <a:rPr lang="en-US" dirty="0" smtClean="0"/>
            <a:t>Normalized</a:t>
          </a:r>
          <a:r>
            <a:rPr lang="en-US" baseline="0" dirty="0" smtClean="0"/>
            <a:t> Tables</a:t>
          </a:r>
          <a:endParaRPr lang="en-US" dirty="0"/>
        </a:p>
      </dgm:t>
    </dgm:pt>
    <dgm:pt modelId="{B51F14E5-4179-A146-B35E-024B37A1A17A}" type="parTrans" cxnId="{40191B81-921C-1746-B737-A6CDE43B4A7F}">
      <dgm:prSet/>
      <dgm:spPr/>
      <dgm:t>
        <a:bodyPr/>
        <a:lstStyle/>
        <a:p>
          <a:endParaRPr lang="en-US"/>
        </a:p>
      </dgm:t>
    </dgm:pt>
    <dgm:pt modelId="{25AAD0FD-489F-EB48-A016-3012AA085EFE}" type="sibTrans" cxnId="{40191B81-921C-1746-B737-A6CDE43B4A7F}">
      <dgm:prSet/>
      <dgm:spPr/>
      <dgm:t>
        <a:bodyPr/>
        <a:lstStyle/>
        <a:p>
          <a:endParaRPr lang="en-US"/>
        </a:p>
      </dgm:t>
    </dgm:pt>
    <dgm:pt modelId="{4DE86965-A37E-1347-B6EC-B54D61089EDB}">
      <dgm:prSet phldrT="[Text]"/>
      <dgm:spPr/>
      <dgm:t>
        <a:bodyPr/>
        <a:lstStyle/>
        <a:p>
          <a:r>
            <a:rPr lang="en-US" dirty="0" smtClean="0"/>
            <a:t>Hibernate, Servlets, JSP</a:t>
          </a:r>
          <a:endParaRPr lang="en-US" dirty="0"/>
        </a:p>
      </dgm:t>
    </dgm:pt>
    <dgm:pt modelId="{8CFA5C8E-BF85-CF40-AD19-5C7BF10F4456}" type="parTrans" cxnId="{FC1EB2DF-521F-0743-9886-9379387DB370}">
      <dgm:prSet/>
      <dgm:spPr/>
      <dgm:t>
        <a:bodyPr/>
        <a:lstStyle/>
        <a:p>
          <a:endParaRPr lang="en-US"/>
        </a:p>
      </dgm:t>
    </dgm:pt>
    <dgm:pt modelId="{5522FF54-0EC4-0F4A-92E5-2458640545A9}" type="sibTrans" cxnId="{FC1EB2DF-521F-0743-9886-9379387DB370}">
      <dgm:prSet/>
      <dgm:spPr/>
      <dgm:t>
        <a:bodyPr/>
        <a:lstStyle/>
        <a:p>
          <a:endParaRPr lang="en-US"/>
        </a:p>
      </dgm:t>
    </dgm:pt>
    <dgm:pt modelId="{95C9B549-D4D7-C745-8B50-5E1701661A6A}">
      <dgm:prSet phldrT="[Text]"/>
      <dgm:spPr/>
      <dgm:t>
        <a:bodyPr/>
        <a:lstStyle/>
        <a:p>
          <a:r>
            <a:rPr lang="en-US" dirty="0" smtClean="0"/>
            <a:t>AWS</a:t>
          </a:r>
        </a:p>
      </dgm:t>
    </dgm:pt>
    <dgm:pt modelId="{5906EA72-4F5D-D748-953E-3272016A75A5}" type="parTrans" cxnId="{1BF66F2B-8E5B-1D48-BF96-C2968D0FA66A}">
      <dgm:prSet/>
      <dgm:spPr/>
      <dgm:t>
        <a:bodyPr/>
        <a:lstStyle/>
        <a:p>
          <a:endParaRPr lang="en-US"/>
        </a:p>
      </dgm:t>
    </dgm:pt>
    <dgm:pt modelId="{9C7777F6-D466-6346-995E-2F76D3E4CB78}" type="sibTrans" cxnId="{1BF66F2B-8E5B-1D48-BF96-C2968D0FA66A}">
      <dgm:prSet/>
      <dgm:spPr/>
      <dgm:t>
        <a:bodyPr/>
        <a:lstStyle/>
        <a:p>
          <a:endParaRPr lang="en-US"/>
        </a:p>
      </dgm:t>
    </dgm:pt>
    <dgm:pt modelId="{0F0AD8C0-1929-254A-B359-024EF5C2F795}">
      <dgm:prSet/>
      <dgm:spPr/>
      <dgm:t>
        <a:bodyPr/>
        <a:lstStyle/>
        <a:p>
          <a:r>
            <a:rPr lang="en-US" dirty="0" smtClean="0"/>
            <a:t>Incremental backup</a:t>
          </a:r>
          <a:endParaRPr lang="en-US" dirty="0"/>
        </a:p>
      </dgm:t>
    </dgm:pt>
    <dgm:pt modelId="{D226B3F3-9004-7E41-80D3-4409FDD061F7}" type="parTrans" cxnId="{03923938-76D7-E349-B20A-BADE45A81C95}">
      <dgm:prSet/>
      <dgm:spPr/>
      <dgm:t>
        <a:bodyPr/>
        <a:lstStyle/>
        <a:p>
          <a:endParaRPr lang="en-US"/>
        </a:p>
      </dgm:t>
    </dgm:pt>
    <dgm:pt modelId="{30F2F191-BE9E-5648-8F3F-16718CBCAAB9}" type="sibTrans" cxnId="{03923938-76D7-E349-B20A-BADE45A81C95}">
      <dgm:prSet/>
      <dgm:spPr/>
      <dgm:t>
        <a:bodyPr/>
        <a:lstStyle/>
        <a:p>
          <a:endParaRPr lang="en-US"/>
        </a:p>
      </dgm:t>
    </dgm:pt>
    <dgm:pt modelId="{85D70B5C-616E-6F45-A3BD-D75CD430690B}">
      <dgm:prSet/>
      <dgm:spPr/>
      <dgm:t>
        <a:bodyPr/>
        <a:lstStyle/>
        <a:p>
          <a:r>
            <a:rPr lang="en-US" dirty="0" smtClean="0"/>
            <a:t>Dynamic Visualizations</a:t>
          </a:r>
          <a:endParaRPr lang="en-US" dirty="0"/>
        </a:p>
      </dgm:t>
    </dgm:pt>
    <dgm:pt modelId="{6EC0B8B3-6A07-6645-829C-CF5D7D57A365}" type="sibTrans" cxnId="{1AA84DC7-CE6E-944B-BACE-5BD139BA9790}">
      <dgm:prSet/>
      <dgm:spPr/>
      <dgm:t>
        <a:bodyPr/>
        <a:lstStyle/>
        <a:p>
          <a:endParaRPr lang="en-US"/>
        </a:p>
      </dgm:t>
    </dgm:pt>
    <dgm:pt modelId="{8DABD3DB-A605-0541-90C0-C17CC4543F92}" type="parTrans" cxnId="{1AA84DC7-CE6E-944B-BACE-5BD139BA9790}">
      <dgm:prSet/>
      <dgm:spPr/>
      <dgm:t>
        <a:bodyPr/>
        <a:lstStyle/>
        <a:p>
          <a:endParaRPr lang="en-US"/>
        </a:p>
      </dgm:t>
    </dgm:pt>
    <dgm:pt modelId="{825822D0-8FF3-0A46-8509-51BA0DCDB69E}" type="pres">
      <dgm:prSet presAssocID="{770D1B4E-0876-F346-8CC6-34C9940C74D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AAE7916-B9F1-5046-A516-C9CE4F16220F}" type="pres">
      <dgm:prSet presAssocID="{770D1B4E-0876-F346-8CC6-34C9940C74DF}" presName="Name1" presStyleCnt="0"/>
      <dgm:spPr/>
    </dgm:pt>
    <dgm:pt modelId="{060F8B45-62A2-BE40-A191-D3204F12F786}" type="pres">
      <dgm:prSet presAssocID="{770D1B4E-0876-F346-8CC6-34C9940C74DF}" presName="cycle" presStyleCnt="0"/>
      <dgm:spPr/>
    </dgm:pt>
    <dgm:pt modelId="{75E97068-91B8-574B-AD32-96DB6252435C}" type="pres">
      <dgm:prSet presAssocID="{770D1B4E-0876-F346-8CC6-34C9940C74DF}" presName="srcNode" presStyleLbl="node1" presStyleIdx="0" presStyleCnt="5"/>
      <dgm:spPr/>
    </dgm:pt>
    <dgm:pt modelId="{22292815-42C9-3141-90B6-76A8CB1F5FD4}" type="pres">
      <dgm:prSet presAssocID="{770D1B4E-0876-F346-8CC6-34C9940C74DF}" presName="conn" presStyleLbl="parChTrans1D2" presStyleIdx="0" presStyleCnt="1"/>
      <dgm:spPr/>
      <dgm:t>
        <a:bodyPr/>
        <a:lstStyle/>
        <a:p>
          <a:endParaRPr lang="en-US"/>
        </a:p>
      </dgm:t>
    </dgm:pt>
    <dgm:pt modelId="{B6411C2A-63F5-A645-A3FA-7FE43EBF3D60}" type="pres">
      <dgm:prSet presAssocID="{770D1B4E-0876-F346-8CC6-34C9940C74DF}" presName="extraNode" presStyleLbl="node1" presStyleIdx="0" presStyleCnt="5"/>
      <dgm:spPr/>
    </dgm:pt>
    <dgm:pt modelId="{09E2301B-C04D-E14B-A96A-42190FC54650}" type="pres">
      <dgm:prSet presAssocID="{770D1B4E-0876-F346-8CC6-34C9940C74DF}" presName="dstNode" presStyleLbl="node1" presStyleIdx="0" presStyleCnt="5"/>
      <dgm:spPr/>
    </dgm:pt>
    <dgm:pt modelId="{62E0E213-EF0F-1343-BB83-38321C3CEF51}" type="pres">
      <dgm:prSet presAssocID="{02B29C55-0A3F-1641-BF74-FA965E4427B3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329D1-3A5F-5843-8E79-D8BC7A756A1E}" type="pres">
      <dgm:prSet presAssocID="{02B29C55-0A3F-1641-BF74-FA965E4427B3}" presName="accent_1" presStyleCnt="0"/>
      <dgm:spPr/>
    </dgm:pt>
    <dgm:pt modelId="{ADB09D06-3F66-684B-97A9-796186FE3E4D}" type="pres">
      <dgm:prSet presAssocID="{02B29C55-0A3F-1641-BF74-FA965E4427B3}" presName="accentRepeatNode" presStyleLbl="solidFgAcc1" presStyleIdx="0" presStyleCnt="5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077B7FC4-52F1-E94C-B4DD-49248E2909DB}" type="pres">
      <dgm:prSet presAssocID="{4DE86965-A37E-1347-B6EC-B54D61089EDB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A6DE00-8795-BD49-AF60-04FF1562AE85}" type="pres">
      <dgm:prSet presAssocID="{4DE86965-A37E-1347-B6EC-B54D61089EDB}" presName="accent_2" presStyleCnt="0"/>
      <dgm:spPr/>
    </dgm:pt>
    <dgm:pt modelId="{D89E81DC-A770-5C4A-900F-A75B0D69ECB3}" type="pres">
      <dgm:prSet presAssocID="{4DE86965-A37E-1347-B6EC-B54D61089EDB}" presName="accentRepeatNode" presStyleLbl="solidFgAcc1" presStyleIdx="1" presStyleCnt="5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EC63FD07-A60A-4E42-A27A-C8C4067420E5}" type="pres">
      <dgm:prSet presAssocID="{95C9B549-D4D7-C745-8B50-5E1701661A6A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A61E34-D0F0-5944-984B-D20CCFBA2075}" type="pres">
      <dgm:prSet presAssocID="{95C9B549-D4D7-C745-8B50-5E1701661A6A}" presName="accent_3" presStyleCnt="0"/>
      <dgm:spPr/>
    </dgm:pt>
    <dgm:pt modelId="{AB45EC1C-86E2-4149-B68C-40F7F14E78BA}" type="pres">
      <dgm:prSet presAssocID="{95C9B549-D4D7-C745-8B50-5E1701661A6A}" presName="accentRepeatNode" presStyleLbl="solidFgAcc1" presStyleIdx="2" presStyleCnt="5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E6ABAE32-EE7F-E34F-821E-AE852AB6C9B4}" type="pres">
      <dgm:prSet presAssocID="{85D70B5C-616E-6F45-A3BD-D75CD430690B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B4DC3-63D0-9F4E-A5E8-3779B0E48937}" type="pres">
      <dgm:prSet presAssocID="{85D70B5C-616E-6F45-A3BD-D75CD430690B}" presName="accent_4" presStyleCnt="0"/>
      <dgm:spPr/>
    </dgm:pt>
    <dgm:pt modelId="{A231832C-7170-904C-A715-D843FDE006C1}" type="pres">
      <dgm:prSet presAssocID="{85D70B5C-616E-6F45-A3BD-D75CD430690B}" presName="accentRepeatNode" presStyleLbl="solidFgAcc1" presStyleIdx="3" presStyleCnt="5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3905A25-9F2E-784E-9E5C-2540CDB86F26}" type="pres">
      <dgm:prSet presAssocID="{0F0AD8C0-1929-254A-B359-024EF5C2F79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633679-50B9-A141-9153-E4D1413ABFB1}" type="pres">
      <dgm:prSet presAssocID="{0F0AD8C0-1929-254A-B359-024EF5C2F795}" presName="accent_5" presStyleCnt="0"/>
      <dgm:spPr/>
    </dgm:pt>
    <dgm:pt modelId="{B3D83227-EF4A-264E-9B72-5D027BA0D05F}" type="pres">
      <dgm:prSet presAssocID="{0F0AD8C0-1929-254A-B359-024EF5C2F795}" presName="accentRepeatNode" presStyleLbl="solidFgAcc1" presStyleIdx="4" presStyleCnt="5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</dgm:ptLst>
  <dgm:cxnLst>
    <dgm:cxn modelId="{AE729197-6DC4-2349-85A0-282C8F5AA8EC}" type="presOf" srcId="{95C9B549-D4D7-C745-8B50-5E1701661A6A}" destId="{EC63FD07-A60A-4E42-A27A-C8C4067420E5}" srcOrd="0" destOrd="0" presId="urn:microsoft.com/office/officeart/2008/layout/VerticalCurvedList"/>
    <dgm:cxn modelId="{539CD14C-C67C-9E44-8CE0-6D0EB9C932FA}" type="presOf" srcId="{85D70B5C-616E-6F45-A3BD-D75CD430690B}" destId="{E6ABAE32-EE7F-E34F-821E-AE852AB6C9B4}" srcOrd="0" destOrd="0" presId="urn:microsoft.com/office/officeart/2008/layout/VerticalCurvedList"/>
    <dgm:cxn modelId="{4AC42B72-7D72-E348-8716-0DDF401B1E32}" type="presOf" srcId="{02B29C55-0A3F-1641-BF74-FA965E4427B3}" destId="{62E0E213-EF0F-1343-BB83-38321C3CEF51}" srcOrd="0" destOrd="0" presId="urn:microsoft.com/office/officeart/2008/layout/VerticalCurvedList"/>
    <dgm:cxn modelId="{40191B81-921C-1746-B737-A6CDE43B4A7F}" srcId="{770D1B4E-0876-F346-8CC6-34C9940C74DF}" destId="{02B29C55-0A3F-1641-BF74-FA965E4427B3}" srcOrd="0" destOrd="0" parTransId="{B51F14E5-4179-A146-B35E-024B37A1A17A}" sibTransId="{25AAD0FD-489F-EB48-A016-3012AA085EFE}"/>
    <dgm:cxn modelId="{FE0F759F-82F6-4141-80D9-1007C5F40C24}" type="presOf" srcId="{4DE86965-A37E-1347-B6EC-B54D61089EDB}" destId="{077B7FC4-52F1-E94C-B4DD-49248E2909DB}" srcOrd="0" destOrd="0" presId="urn:microsoft.com/office/officeart/2008/layout/VerticalCurvedList"/>
    <dgm:cxn modelId="{603F9B72-9592-C542-9966-BC25124248C4}" type="presOf" srcId="{25AAD0FD-489F-EB48-A016-3012AA085EFE}" destId="{22292815-42C9-3141-90B6-76A8CB1F5FD4}" srcOrd="0" destOrd="0" presId="urn:microsoft.com/office/officeart/2008/layout/VerticalCurvedList"/>
    <dgm:cxn modelId="{3B60D718-E3B8-C44A-B77E-7C2A70EA5408}" type="presOf" srcId="{0F0AD8C0-1929-254A-B359-024EF5C2F795}" destId="{A3905A25-9F2E-784E-9E5C-2540CDB86F26}" srcOrd="0" destOrd="0" presId="urn:microsoft.com/office/officeart/2008/layout/VerticalCurvedList"/>
    <dgm:cxn modelId="{03923938-76D7-E349-B20A-BADE45A81C95}" srcId="{770D1B4E-0876-F346-8CC6-34C9940C74DF}" destId="{0F0AD8C0-1929-254A-B359-024EF5C2F795}" srcOrd="4" destOrd="0" parTransId="{D226B3F3-9004-7E41-80D3-4409FDD061F7}" sibTransId="{30F2F191-BE9E-5648-8F3F-16718CBCAAB9}"/>
    <dgm:cxn modelId="{1BF66F2B-8E5B-1D48-BF96-C2968D0FA66A}" srcId="{770D1B4E-0876-F346-8CC6-34C9940C74DF}" destId="{95C9B549-D4D7-C745-8B50-5E1701661A6A}" srcOrd="2" destOrd="0" parTransId="{5906EA72-4F5D-D748-953E-3272016A75A5}" sibTransId="{9C7777F6-D466-6346-995E-2F76D3E4CB78}"/>
    <dgm:cxn modelId="{FC1EB2DF-521F-0743-9886-9379387DB370}" srcId="{770D1B4E-0876-F346-8CC6-34C9940C74DF}" destId="{4DE86965-A37E-1347-B6EC-B54D61089EDB}" srcOrd="1" destOrd="0" parTransId="{8CFA5C8E-BF85-CF40-AD19-5C7BF10F4456}" sibTransId="{5522FF54-0EC4-0F4A-92E5-2458640545A9}"/>
    <dgm:cxn modelId="{1AA84DC7-CE6E-944B-BACE-5BD139BA9790}" srcId="{770D1B4E-0876-F346-8CC6-34C9940C74DF}" destId="{85D70B5C-616E-6F45-A3BD-D75CD430690B}" srcOrd="3" destOrd="0" parTransId="{8DABD3DB-A605-0541-90C0-C17CC4543F92}" sibTransId="{6EC0B8B3-6A07-6645-829C-CF5D7D57A365}"/>
    <dgm:cxn modelId="{BBC12871-12D8-2A47-8D53-FA6D7BAF0ACB}" type="presOf" srcId="{770D1B4E-0876-F346-8CC6-34C9940C74DF}" destId="{825822D0-8FF3-0A46-8509-51BA0DCDB69E}" srcOrd="0" destOrd="0" presId="urn:microsoft.com/office/officeart/2008/layout/VerticalCurvedList"/>
    <dgm:cxn modelId="{363F9207-EA3F-484F-B2D9-D4CB730E5339}" type="presParOf" srcId="{825822D0-8FF3-0A46-8509-51BA0DCDB69E}" destId="{2AAE7916-B9F1-5046-A516-C9CE4F16220F}" srcOrd="0" destOrd="0" presId="urn:microsoft.com/office/officeart/2008/layout/VerticalCurvedList"/>
    <dgm:cxn modelId="{751273C0-710E-5244-82A2-DD78E8E7AB96}" type="presParOf" srcId="{2AAE7916-B9F1-5046-A516-C9CE4F16220F}" destId="{060F8B45-62A2-BE40-A191-D3204F12F786}" srcOrd="0" destOrd="0" presId="urn:microsoft.com/office/officeart/2008/layout/VerticalCurvedList"/>
    <dgm:cxn modelId="{767523B1-6A5A-B641-8EEE-2C3DA5FEA9D5}" type="presParOf" srcId="{060F8B45-62A2-BE40-A191-D3204F12F786}" destId="{75E97068-91B8-574B-AD32-96DB6252435C}" srcOrd="0" destOrd="0" presId="urn:microsoft.com/office/officeart/2008/layout/VerticalCurvedList"/>
    <dgm:cxn modelId="{CA5814C3-BD2B-B242-B49E-89E8CF080759}" type="presParOf" srcId="{060F8B45-62A2-BE40-A191-D3204F12F786}" destId="{22292815-42C9-3141-90B6-76A8CB1F5FD4}" srcOrd="1" destOrd="0" presId="urn:microsoft.com/office/officeart/2008/layout/VerticalCurvedList"/>
    <dgm:cxn modelId="{B645244B-93F7-0941-91C2-62052872D14C}" type="presParOf" srcId="{060F8B45-62A2-BE40-A191-D3204F12F786}" destId="{B6411C2A-63F5-A645-A3FA-7FE43EBF3D60}" srcOrd="2" destOrd="0" presId="urn:microsoft.com/office/officeart/2008/layout/VerticalCurvedList"/>
    <dgm:cxn modelId="{43EF7D5F-7757-9946-8967-8C08328D0E88}" type="presParOf" srcId="{060F8B45-62A2-BE40-A191-D3204F12F786}" destId="{09E2301B-C04D-E14B-A96A-42190FC54650}" srcOrd="3" destOrd="0" presId="urn:microsoft.com/office/officeart/2008/layout/VerticalCurvedList"/>
    <dgm:cxn modelId="{C4A83799-0E26-CF4B-89DA-1B55DC2DF1CD}" type="presParOf" srcId="{2AAE7916-B9F1-5046-A516-C9CE4F16220F}" destId="{62E0E213-EF0F-1343-BB83-38321C3CEF51}" srcOrd="1" destOrd="0" presId="urn:microsoft.com/office/officeart/2008/layout/VerticalCurvedList"/>
    <dgm:cxn modelId="{2C308FD6-F2F9-D94C-BB44-B52013DB76E7}" type="presParOf" srcId="{2AAE7916-B9F1-5046-A516-C9CE4F16220F}" destId="{E1B329D1-3A5F-5843-8E79-D8BC7A756A1E}" srcOrd="2" destOrd="0" presId="urn:microsoft.com/office/officeart/2008/layout/VerticalCurvedList"/>
    <dgm:cxn modelId="{D7664D7F-B111-F648-BB8B-33828D637973}" type="presParOf" srcId="{E1B329D1-3A5F-5843-8E79-D8BC7A756A1E}" destId="{ADB09D06-3F66-684B-97A9-796186FE3E4D}" srcOrd="0" destOrd="0" presId="urn:microsoft.com/office/officeart/2008/layout/VerticalCurvedList"/>
    <dgm:cxn modelId="{D13B17D0-CB4E-CA40-81C9-4F9AB4A0C511}" type="presParOf" srcId="{2AAE7916-B9F1-5046-A516-C9CE4F16220F}" destId="{077B7FC4-52F1-E94C-B4DD-49248E2909DB}" srcOrd="3" destOrd="0" presId="urn:microsoft.com/office/officeart/2008/layout/VerticalCurvedList"/>
    <dgm:cxn modelId="{48C37843-4A58-1048-B203-29F819C2ACE2}" type="presParOf" srcId="{2AAE7916-B9F1-5046-A516-C9CE4F16220F}" destId="{1FA6DE00-8795-BD49-AF60-04FF1562AE85}" srcOrd="4" destOrd="0" presId="urn:microsoft.com/office/officeart/2008/layout/VerticalCurvedList"/>
    <dgm:cxn modelId="{3E1AC44B-8B52-5F4C-B95D-FC9DD4FDBE0F}" type="presParOf" srcId="{1FA6DE00-8795-BD49-AF60-04FF1562AE85}" destId="{D89E81DC-A770-5C4A-900F-A75B0D69ECB3}" srcOrd="0" destOrd="0" presId="urn:microsoft.com/office/officeart/2008/layout/VerticalCurvedList"/>
    <dgm:cxn modelId="{15CEC3A1-DE49-C849-AB3F-D570C2C84833}" type="presParOf" srcId="{2AAE7916-B9F1-5046-A516-C9CE4F16220F}" destId="{EC63FD07-A60A-4E42-A27A-C8C4067420E5}" srcOrd="5" destOrd="0" presId="urn:microsoft.com/office/officeart/2008/layout/VerticalCurvedList"/>
    <dgm:cxn modelId="{931F9837-9F3C-E741-A036-52705295B5A1}" type="presParOf" srcId="{2AAE7916-B9F1-5046-A516-C9CE4F16220F}" destId="{99A61E34-D0F0-5944-984B-D20CCFBA2075}" srcOrd="6" destOrd="0" presId="urn:microsoft.com/office/officeart/2008/layout/VerticalCurvedList"/>
    <dgm:cxn modelId="{CF8FCE35-E2A2-D64D-9934-DD17141A22BF}" type="presParOf" srcId="{99A61E34-D0F0-5944-984B-D20CCFBA2075}" destId="{AB45EC1C-86E2-4149-B68C-40F7F14E78BA}" srcOrd="0" destOrd="0" presId="urn:microsoft.com/office/officeart/2008/layout/VerticalCurvedList"/>
    <dgm:cxn modelId="{F8DB854F-AB21-C443-BBC8-E992F5EB9E2E}" type="presParOf" srcId="{2AAE7916-B9F1-5046-A516-C9CE4F16220F}" destId="{E6ABAE32-EE7F-E34F-821E-AE852AB6C9B4}" srcOrd="7" destOrd="0" presId="urn:microsoft.com/office/officeart/2008/layout/VerticalCurvedList"/>
    <dgm:cxn modelId="{17E2BCBB-5097-914E-A035-54FBBD992E9B}" type="presParOf" srcId="{2AAE7916-B9F1-5046-A516-C9CE4F16220F}" destId="{F81B4DC3-63D0-9F4E-A5E8-3779B0E48937}" srcOrd="8" destOrd="0" presId="urn:microsoft.com/office/officeart/2008/layout/VerticalCurvedList"/>
    <dgm:cxn modelId="{FA88ED13-6B50-FA44-880B-7954FD4AEE7E}" type="presParOf" srcId="{F81B4DC3-63D0-9F4E-A5E8-3779B0E48937}" destId="{A231832C-7170-904C-A715-D843FDE006C1}" srcOrd="0" destOrd="0" presId="urn:microsoft.com/office/officeart/2008/layout/VerticalCurvedList"/>
    <dgm:cxn modelId="{15E9A189-26DC-5F4C-BD13-4F1DA2D6681C}" type="presParOf" srcId="{2AAE7916-B9F1-5046-A516-C9CE4F16220F}" destId="{A3905A25-9F2E-784E-9E5C-2540CDB86F26}" srcOrd="9" destOrd="0" presId="urn:microsoft.com/office/officeart/2008/layout/VerticalCurvedList"/>
    <dgm:cxn modelId="{17884AE3-988C-6B44-B810-D398136BAC33}" type="presParOf" srcId="{2AAE7916-B9F1-5046-A516-C9CE4F16220F}" destId="{34633679-50B9-A141-9153-E4D1413ABFB1}" srcOrd="10" destOrd="0" presId="urn:microsoft.com/office/officeart/2008/layout/VerticalCurvedList"/>
    <dgm:cxn modelId="{01070B1F-A1BC-B74C-8D9B-7A0D1BEC1A2E}" type="presParOf" srcId="{34633679-50B9-A141-9153-E4D1413ABFB1}" destId="{B3D83227-EF4A-264E-9B72-5D027BA0D05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9F6101-6E43-924A-99A0-5BA626EBD977}">
      <dsp:nvSpPr>
        <dsp:cNvPr id="0" name=""/>
        <dsp:cNvSpPr/>
      </dsp:nvSpPr>
      <dsp:spPr>
        <a:xfrm rot="5400000">
          <a:off x="3289905" y="388000"/>
          <a:ext cx="1202719" cy="104636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TABLES 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33</a:t>
          </a:r>
          <a:endParaRPr lang="en-US" sz="1800" kern="1200" dirty="0"/>
        </a:p>
      </dsp:txBody>
      <dsp:txXfrm rot="-5400000">
        <a:off x="3531141" y="497247"/>
        <a:ext cx="720247" cy="827871"/>
      </dsp:txXfrm>
    </dsp:sp>
    <dsp:sp modelId="{8C5EC117-F553-B64B-81ED-E899267256CA}">
      <dsp:nvSpPr>
        <dsp:cNvPr id="0" name=""/>
        <dsp:cNvSpPr/>
      </dsp:nvSpPr>
      <dsp:spPr>
        <a:xfrm>
          <a:off x="4664796" y="497878"/>
          <a:ext cx="1772326" cy="721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FULL BACKUPS ONCE/WEEK</a:t>
          </a:r>
          <a:endParaRPr lang="en-US" sz="1600" kern="1200" dirty="0"/>
        </a:p>
      </dsp:txBody>
      <dsp:txXfrm>
        <a:off x="4664796" y="497878"/>
        <a:ext cx="1772326" cy="721631"/>
      </dsp:txXfrm>
    </dsp:sp>
    <dsp:sp modelId="{1AF65E70-B320-134E-A163-1183529827C9}">
      <dsp:nvSpPr>
        <dsp:cNvPr id="0" name=""/>
        <dsp:cNvSpPr/>
      </dsp:nvSpPr>
      <dsp:spPr>
        <a:xfrm rot="5400000">
          <a:off x="1602530" y="101834"/>
          <a:ext cx="1419412" cy="1486592"/>
        </a:xfrm>
        <a:prstGeom prst="hexagon">
          <a:avLst>
            <a:gd name="adj" fmla="val 25000"/>
            <a:gd name="vf" fmla="val 11547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ATTRIBUTES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220</a:t>
          </a:r>
          <a:endParaRPr lang="en-US" sz="1050" kern="1200" dirty="0"/>
        </a:p>
      </dsp:txBody>
      <dsp:txXfrm rot="-5400000">
        <a:off x="1816705" y="371993"/>
        <a:ext cx="991062" cy="946274"/>
      </dsp:txXfrm>
    </dsp:sp>
    <dsp:sp modelId="{9542EF54-0BCA-B045-9412-29FA10DA604F}">
      <dsp:nvSpPr>
        <dsp:cNvPr id="0" name=""/>
        <dsp:cNvSpPr/>
      </dsp:nvSpPr>
      <dsp:spPr>
        <a:xfrm rot="5400000">
          <a:off x="2306513" y="1347092"/>
          <a:ext cx="1690854" cy="167790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SUBQUERIES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12</a:t>
          </a:r>
          <a:endParaRPr lang="en-US" sz="1050" kern="1200" dirty="0"/>
        </a:p>
      </dsp:txBody>
      <dsp:txXfrm rot="-5400000">
        <a:off x="2591566" y="1621350"/>
        <a:ext cx="1120747" cy="1129394"/>
      </dsp:txXfrm>
    </dsp:sp>
    <dsp:sp modelId="{9390F413-FC6E-AF42-9E0C-4F6365ED2852}">
      <dsp:nvSpPr>
        <dsp:cNvPr id="0" name=""/>
        <dsp:cNvSpPr/>
      </dsp:nvSpPr>
      <dsp:spPr>
        <a:xfrm>
          <a:off x="22596" y="1724215"/>
          <a:ext cx="1819550" cy="721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INCREMENTAL</a:t>
          </a:r>
        </a:p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BACKUPS EVERYDAY</a:t>
          </a:r>
          <a:endParaRPr lang="en-US" sz="1600" kern="1200" dirty="0"/>
        </a:p>
      </dsp:txBody>
      <dsp:txXfrm>
        <a:off x="22596" y="1724215"/>
        <a:ext cx="1819550" cy="721631"/>
      </dsp:txXfrm>
    </dsp:sp>
    <dsp:sp modelId="{34DF663D-B18A-2544-8660-37B7D7A30CE6}">
      <dsp:nvSpPr>
        <dsp:cNvPr id="0" name=""/>
        <dsp:cNvSpPr/>
      </dsp:nvSpPr>
      <dsp:spPr>
        <a:xfrm rot="5400000">
          <a:off x="4265647" y="1558264"/>
          <a:ext cx="1202719" cy="1046365"/>
        </a:xfrm>
        <a:prstGeom prst="hexagon">
          <a:avLst>
            <a:gd name="adj" fmla="val 25000"/>
            <a:gd name="vf" fmla="val 11547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JOINS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15</a:t>
          </a:r>
          <a:endParaRPr lang="en-US" sz="1050" kern="1200" dirty="0"/>
        </a:p>
      </dsp:txBody>
      <dsp:txXfrm rot="-5400000">
        <a:off x="4506883" y="1667511"/>
        <a:ext cx="720247" cy="827871"/>
      </dsp:txXfrm>
    </dsp:sp>
    <dsp:sp modelId="{8C59AD90-27C5-6240-A4E8-A1EADB998B7A}">
      <dsp:nvSpPr>
        <dsp:cNvPr id="0" name=""/>
        <dsp:cNvSpPr/>
      </dsp:nvSpPr>
      <dsp:spPr>
        <a:xfrm rot="5400000">
          <a:off x="3449903" y="2742822"/>
          <a:ext cx="1202719" cy="1046365"/>
        </a:xfrm>
        <a:prstGeom prst="hexagon">
          <a:avLst>
            <a:gd name="adj" fmla="val 25000"/>
            <a:gd name="vf" fmla="val 11547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SUBQUERIES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12</a:t>
          </a:r>
          <a:endParaRPr lang="en-US" sz="950" kern="1200" dirty="0"/>
        </a:p>
      </dsp:txBody>
      <dsp:txXfrm rot="-5400000">
        <a:off x="3691139" y="2852069"/>
        <a:ext cx="720247" cy="827871"/>
      </dsp:txXfrm>
    </dsp:sp>
    <dsp:sp modelId="{6141C0E2-D2C0-1D4B-A44A-1D21B1EE65C4}">
      <dsp:nvSpPr>
        <dsp:cNvPr id="0" name=""/>
        <dsp:cNvSpPr/>
      </dsp:nvSpPr>
      <dsp:spPr>
        <a:xfrm>
          <a:off x="4375306" y="2989151"/>
          <a:ext cx="1342234" cy="721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4541C-525B-1847-A332-11296E34A0CA}">
      <dsp:nvSpPr>
        <dsp:cNvPr id="0" name=""/>
        <dsp:cNvSpPr/>
      </dsp:nvSpPr>
      <dsp:spPr>
        <a:xfrm rot="5400000">
          <a:off x="4051145" y="3849694"/>
          <a:ext cx="1202719" cy="1046365"/>
        </a:xfrm>
        <a:prstGeom prst="hexagon">
          <a:avLst>
            <a:gd name="adj" fmla="val 25000"/>
            <a:gd name="vf" fmla="val 11547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STORED PROCEDURE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</a:t>
          </a:r>
          <a:endParaRPr lang="en-US" sz="1100" kern="1200" dirty="0"/>
        </a:p>
      </dsp:txBody>
      <dsp:txXfrm rot="-5400000">
        <a:off x="4292381" y="3958941"/>
        <a:ext cx="720247" cy="827871"/>
      </dsp:txXfrm>
    </dsp:sp>
    <dsp:sp modelId="{C2313CB1-E266-6C45-99EB-77144E826EA4}">
      <dsp:nvSpPr>
        <dsp:cNvPr id="0" name=""/>
        <dsp:cNvSpPr/>
      </dsp:nvSpPr>
      <dsp:spPr>
        <a:xfrm rot="5400000">
          <a:off x="2651810" y="3847652"/>
          <a:ext cx="1202719" cy="104636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TRIGGERS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7</a:t>
          </a:r>
          <a:endParaRPr lang="en-US" sz="1100" kern="1200" dirty="0"/>
        </a:p>
      </dsp:txBody>
      <dsp:txXfrm rot="-5400000">
        <a:off x="2893046" y="3956899"/>
        <a:ext cx="720247" cy="827871"/>
      </dsp:txXfrm>
    </dsp:sp>
    <dsp:sp modelId="{46060BE0-63DD-5645-922B-26A74135EC0E}">
      <dsp:nvSpPr>
        <dsp:cNvPr id="0" name=""/>
        <dsp:cNvSpPr/>
      </dsp:nvSpPr>
      <dsp:spPr>
        <a:xfrm>
          <a:off x="1387752" y="4010019"/>
          <a:ext cx="1298936" cy="721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FE20F-84A4-FF47-BA8E-F28AD20D17D3}">
      <dsp:nvSpPr>
        <dsp:cNvPr id="0" name=""/>
        <dsp:cNvSpPr/>
      </dsp:nvSpPr>
      <dsp:spPr>
        <a:xfrm rot="5400000">
          <a:off x="4719481" y="2795164"/>
          <a:ext cx="1202719" cy="104636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VIEWS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</a:t>
          </a:r>
          <a:endParaRPr lang="en-US" sz="2000" kern="1200" dirty="0"/>
        </a:p>
      </dsp:txBody>
      <dsp:txXfrm rot="-5400000">
        <a:off x="4960717" y="2904411"/>
        <a:ext cx="720247" cy="827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31B4D-979F-DF4A-9FAA-44BD70505FAA}">
      <dsp:nvSpPr>
        <dsp:cNvPr id="0" name=""/>
        <dsp:cNvSpPr/>
      </dsp:nvSpPr>
      <dsp:spPr>
        <a:xfrm>
          <a:off x="2038965" y="1466256"/>
          <a:ext cx="989788" cy="989788"/>
        </a:xfrm>
        <a:prstGeom prst="ellipse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Technical Implementations</a:t>
          </a:r>
          <a:endParaRPr lang="en-US" sz="1200" kern="1200" dirty="0"/>
        </a:p>
      </dsp:txBody>
      <dsp:txXfrm>
        <a:off x="2183916" y="1611207"/>
        <a:ext cx="699886" cy="699886"/>
      </dsp:txXfrm>
    </dsp:sp>
    <dsp:sp modelId="{72BA56C0-58E6-B148-B3A5-AB20C640F402}">
      <dsp:nvSpPr>
        <dsp:cNvPr id="0" name=""/>
        <dsp:cNvSpPr/>
      </dsp:nvSpPr>
      <dsp:spPr>
        <a:xfrm rot="16200000">
          <a:off x="2381838" y="1019766"/>
          <a:ext cx="304041" cy="33652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427444" y="1132678"/>
        <a:ext cx="212829" cy="201916"/>
      </dsp:txXfrm>
    </dsp:sp>
    <dsp:sp modelId="{1579A5A7-F149-F941-BBC3-1BD7B297D593}">
      <dsp:nvSpPr>
        <dsp:cNvPr id="0" name=""/>
        <dsp:cNvSpPr/>
      </dsp:nvSpPr>
      <dsp:spPr>
        <a:xfrm>
          <a:off x="2088454" y="1783"/>
          <a:ext cx="890809" cy="89080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Triggers</a:t>
          </a:r>
          <a:endParaRPr lang="en-US" sz="1400" kern="1200" dirty="0"/>
        </a:p>
      </dsp:txBody>
      <dsp:txXfrm>
        <a:off x="2218910" y="132239"/>
        <a:ext cx="629897" cy="629897"/>
      </dsp:txXfrm>
    </dsp:sp>
    <dsp:sp modelId="{BB89913B-7301-7546-BB83-C0B948694C1F}">
      <dsp:nvSpPr>
        <dsp:cNvPr id="0" name=""/>
        <dsp:cNvSpPr/>
      </dsp:nvSpPr>
      <dsp:spPr>
        <a:xfrm rot="18900000">
          <a:off x="2928517" y="1246207"/>
          <a:ext cx="304041" cy="33652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941875" y="1345761"/>
        <a:ext cx="212829" cy="201916"/>
      </dsp:txXfrm>
    </dsp:sp>
    <dsp:sp modelId="{101F1B9B-A134-E64E-AFD3-478815643DFC}">
      <dsp:nvSpPr>
        <dsp:cNvPr id="0" name=""/>
        <dsp:cNvSpPr/>
      </dsp:nvSpPr>
      <dsp:spPr>
        <a:xfrm>
          <a:off x="3158987" y="445213"/>
          <a:ext cx="890809" cy="89080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Stored Procedure</a:t>
          </a:r>
          <a:endParaRPr lang="en-US" sz="1100" kern="1200" dirty="0"/>
        </a:p>
      </dsp:txBody>
      <dsp:txXfrm>
        <a:off x="3289443" y="575669"/>
        <a:ext cx="629897" cy="629897"/>
      </dsp:txXfrm>
    </dsp:sp>
    <dsp:sp modelId="{53166827-6DA2-644B-84E6-DA0AC964A3DA}">
      <dsp:nvSpPr>
        <dsp:cNvPr id="0" name=""/>
        <dsp:cNvSpPr/>
      </dsp:nvSpPr>
      <dsp:spPr>
        <a:xfrm>
          <a:off x="3154959" y="1792886"/>
          <a:ext cx="304041" cy="33652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154959" y="1860192"/>
        <a:ext cx="212829" cy="201916"/>
      </dsp:txXfrm>
    </dsp:sp>
    <dsp:sp modelId="{373BCD74-E774-4F4D-845A-D184C34301B7}">
      <dsp:nvSpPr>
        <dsp:cNvPr id="0" name=""/>
        <dsp:cNvSpPr/>
      </dsp:nvSpPr>
      <dsp:spPr>
        <a:xfrm>
          <a:off x="3602416" y="1515746"/>
          <a:ext cx="890809" cy="89080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Views</a:t>
          </a:r>
          <a:endParaRPr lang="en-US" sz="1200" kern="1200" dirty="0"/>
        </a:p>
      </dsp:txBody>
      <dsp:txXfrm>
        <a:off x="3732872" y="1646202"/>
        <a:ext cx="629897" cy="629897"/>
      </dsp:txXfrm>
    </dsp:sp>
    <dsp:sp modelId="{BE0EDE5F-E7E8-964C-A3B6-9150B3488BF8}">
      <dsp:nvSpPr>
        <dsp:cNvPr id="0" name=""/>
        <dsp:cNvSpPr/>
      </dsp:nvSpPr>
      <dsp:spPr>
        <a:xfrm rot="2700000">
          <a:off x="2928517" y="2339565"/>
          <a:ext cx="304041" cy="33652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941875" y="2374623"/>
        <a:ext cx="212829" cy="201916"/>
      </dsp:txXfrm>
    </dsp:sp>
    <dsp:sp modelId="{2CE5BB85-FE0A-5D41-901D-192D2DFBDFF7}">
      <dsp:nvSpPr>
        <dsp:cNvPr id="0" name=""/>
        <dsp:cNvSpPr/>
      </dsp:nvSpPr>
      <dsp:spPr>
        <a:xfrm>
          <a:off x="3158987" y="2586278"/>
          <a:ext cx="890809" cy="89080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Joins</a:t>
          </a:r>
          <a:endParaRPr lang="en-US" sz="1400" kern="1200" dirty="0"/>
        </a:p>
      </dsp:txBody>
      <dsp:txXfrm>
        <a:off x="3289443" y="2716734"/>
        <a:ext cx="629897" cy="629897"/>
      </dsp:txXfrm>
    </dsp:sp>
    <dsp:sp modelId="{EF84FB7F-C4DF-5940-943C-9B1429FA3568}">
      <dsp:nvSpPr>
        <dsp:cNvPr id="0" name=""/>
        <dsp:cNvSpPr/>
      </dsp:nvSpPr>
      <dsp:spPr>
        <a:xfrm rot="5400000">
          <a:off x="2381838" y="2566007"/>
          <a:ext cx="304041" cy="33652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427444" y="2587707"/>
        <a:ext cx="212829" cy="201916"/>
      </dsp:txXfrm>
    </dsp:sp>
    <dsp:sp modelId="{F16293D9-E709-EA47-8AFE-A54144015D85}">
      <dsp:nvSpPr>
        <dsp:cNvPr id="0" name=""/>
        <dsp:cNvSpPr/>
      </dsp:nvSpPr>
      <dsp:spPr>
        <a:xfrm>
          <a:off x="2088454" y="3029708"/>
          <a:ext cx="890809" cy="89080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Back Up</a:t>
          </a:r>
          <a:endParaRPr lang="en-US" sz="1400" kern="1200" dirty="0"/>
        </a:p>
      </dsp:txBody>
      <dsp:txXfrm>
        <a:off x="2218910" y="3160164"/>
        <a:ext cx="629897" cy="629897"/>
      </dsp:txXfrm>
    </dsp:sp>
    <dsp:sp modelId="{EDE00255-12AD-D243-AC04-6D232B590BD9}">
      <dsp:nvSpPr>
        <dsp:cNvPr id="0" name=""/>
        <dsp:cNvSpPr/>
      </dsp:nvSpPr>
      <dsp:spPr>
        <a:xfrm rot="8100000">
          <a:off x="1835159" y="2339565"/>
          <a:ext cx="304041" cy="33652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1913013" y="2374623"/>
        <a:ext cx="212829" cy="201916"/>
      </dsp:txXfrm>
    </dsp:sp>
    <dsp:sp modelId="{D4E21949-8A78-B241-970B-A16FF04A3B25}">
      <dsp:nvSpPr>
        <dsp:cNvPr id="0" name=""/>
        <dsp:cNvSpPr/>
      </dsp:nvSpPr>
      <dsp:spPr>
        <a:xfrm>
          <a:off x="1017921" y="2586278"/>
          <a:ext cx="890809" cy="89080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Privileges</a:t>
          </a:r>
          <a:endParaRPr lang="en-US" sz="1200" kern="1200" dirty="0"/>
        </a:p>
      </dsp:txBody>
      <dsp:txXfrm>
        <a:off x="1148377" y="2716734"/>
        <a:ext cx="629897" cy="629897"/>
      </dsp:txXfrm>
    </dsp:sp>
    <dsp:sp modelId="{0C4CAB2C-4067-814E-8E61-0968EE376B4B}">
      <dsp:nvSpPr>
        <dsp:cNvPr id="0" name=""/>
        <dsp:cNvSpPr/>
      </dsp:nvSpPr>
      <dsp:spPr>
        <a:xfrm rot="10800000">
          <a:off x="1608718" y="1792886"/>
          <a:ext cx="304041" cy="33652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1699930" y="1860192"/>
        <a:ext cx="212829" cy="201916"/>
      </dsp:txXfrm>
    </dsp:sp>
    <dsp:sp modelId="{50F75F4E-2DE6-E242-B718-34D95D85CD8F}">
      <dsp:nvSpPr>
        <dsp:cNvPr id="0" name=""/>
        <dsp:cNvSpPr/>
      </dsp:nvSpPr>
      <dsp:spPr>
        <a:xfrm>
          <a:off x="574492" y="1515746"/>
          <a:ext cx="890809" cy="89080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Tables</a:t>
          </a:r>
          <a:endParaRPr lang="en-US" sz="1400" kern="1200" dirty="0"/>
        </a:p>
      </dsp:txBody>
      <dsp:txXfrm>
        <a:off x="704948" y="1646202"/>
        <a:ext cx="629897" cy="629897"/>
      </dsp:txXfrm>
    </dsp:sp>
    <dsp:sp modelId="{4072D33F-9485-9B4D-82A2-D7930AFFF0D0}">
      <dsp:nvSpPr>
        <dsp:cNvPr id="0" name=""/>
        <dsp:cNvSpPr/>
      </dsp:nvSpPr>
      <dsp:spPr>
        <a:xfrm rot="13500000">
          <a:off x="1835159" y="1246207"/>
          <a:ext cx="304041" cy="33652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1913013" y="1345761"/>
        <a:ext cx="212829" cy="201916"/>
      </dsp:txXfrm>
    </dsp:sp>
    <dsp:sp modelId="{57B7B740-2546-9549-9C84-B09647DB9F72}">
      <dsp:nvSpPr>
        <dsp:cNvPr id="0" name=""/>
        <dsp:cNvSpPr/>
      </dsp:nvSpPr>
      <dsp:spPr>
        <a:xfrm>
          <a:off x="1017921" y="445213"/>
          <a:ext cx="890809" cy="89080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D3 Charts</a:t>
          </a:r>
          <a:endParaRPr lang="en-US" sz="1400" kern="1200" dirty="0"/>
        </a:p>
      </dsp:txBody>
      <dsp:txXfrm>
        <a:off x="1148377" y="575669"/>
        <a:ext cx="629897" cy="6298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92815-42C9-3141-90B6-76A8CB1F5FD4}">
      <dsp:nvSpPr>
        <dsp:cNvPr id="0" name=""/>
        <dsp:cNvSpPr/>
      </dsp:nvSpPr>
      <dsp:spPr>
        <a:xfrm>
          <a:off x="-3722260" y="-571829"/>
          <a:ext cx="4436854" cy="4436854"/>
        </a:xfrm>
        <a:prstGeom prst="blockArc">
          <a:avLst>
            <a:gd name="adj1" fmla="val 18900000"/>
            <a:gd name="adj2" fmla="val 2700000"/>
            <a:gd name="adj3" fmla="val 487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E0E213-EF0F-1343-BB83-38321C3CEF51}">
      <dsp:nvSpPr>
        <dsp:cNvPr id="0" name=""/>
        <dsp:cNvSpPr/>
      </dsp:nvSpPr>
      <dsp:spPr>
        <a:xfrm>
          <a:off x="313311" y="205758"/>
          <a:ext cx="3259215" cy="4117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6851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Normalized</a:t>
          </a:r>
          <a:r>
            <a:rPr lang="en-US" sz="2100" kern="1200" baseline="0" dirty="0" smtClean="0"/>
            <a:t> Tables</a:t>
          </a:r>
          <a:endParaRPr lang="en-US" sz="2100" kern="1200" dirty="0"/>
        </a:p>
      </dsp:txBody>
      <dsp:txXfrm>
        <a:off x="313311" y="205758"/>
        <a:ext cx="3259215" cy="411781"/>
      </dsp:txXfrm>
    </dsp:sp>
    <dsp:sp modelId="{ADB09D06-3F66-684B-97A9-796186FE3E4D}">
      <dsp:nvSpPr>
        <dsp:cNvPr id="0" name=""/>
        <dsp:cNvSpPr/>
      </dsp:nvSpPr>
      <dsp:spPr>
        <a:xfrm>
          <a:off x="55947" y="154286"/>
          <a:ext cx="514726" cy="514726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077B7FC4-52F1-E94C-B4DD-49248E2909DB}">
      <dsp:nvSpPr>
        <dsp:cNvPr id="0" name=""/>
        <dsp:cNvSpPr/>
      </dsp:nvSpPr>
      <dsp:spPr>
        <a:xfrm>
          <a:off x="608381" y="823232"/>
          <a:ext cx="2964145" cy="4117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6851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Hibernate, Servlets, JSP</a:t>
          </a:r>
          <a:endParaRPr lang="en-US" sz="2100" kern="1200" dirty="0"/>
        </a:p>
      </dsp:txBody>
      <dsp:txXfrm>
        <a:off x="608381" y="823232"/>
        <a:ext cx="2964145" cy="411781"/>
      </dsp:txXfrm>
    </dsp:sp>
    <dsp:sp modelId="{D89E81DC-A770-5C4A-900F-A75B0D69ECB3}">
      <dsp:nvSpPr>
        <dsp:cNvPr id="0" name=""/>
        <dsp:cNvSpPr/>
      </dsp:nvSpPr>
      <dsp:spPr>
        <a:xfrm>
          <a:off x="351018" y="771760"/>
          <a:ext cx="514726" cy="514726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EC63FD07-A60A-4E42-A27A-C8C4067420E5}">
      <dsp:nvSpPr>
        <dsp:cNvPr id="0" name=""/>
        <dsp:cNvSpPr/>
      </dsp:nvSpPr>
      <dsp:spPr>
        <a:xfrm>
          <a:off x="698944" y="1440706"/>
          <a:ext cx="2873582" cy="4117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6851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AWS</a:t>
          </a:r>
        </a:p>
      </dsp:txBody>
      <dsp:txXfrm>
        <a:off x="698944" y="1440706"/>
        <a:ext cx="2873582" cy="411781"/>
      </dsp:txXfrm>
    </dsp:sp>
    <dsp:sp modelId="{AB45EC1C-86E2-4149-B68C-40F7F14E78BA}">
      <dsp:nvSpPr>
        <dsp:cNvPr id="0" name=""/>
        <dsp:cNvSpPr/>
      </dsp:nvSpPr>
      <dsp:spPr>
        <a:xfrm>
          <a:off x="441581" y="1389234"/>
          <a:ext cx="514726" cy="514726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E6ABAE32-EE7F-E34F-821E-AE852AB6C9B4}">
      <dsp:nvSpPr>
        <dsp:cNvPr id="0" name=""/>
        <dsp:cNvSpPr/>
      </dsp:nvSpPr>
      <dsp:spPr>
        <a:xfrm>
          <a:off x="608381" y="2058181"/>
          <a:ext cx="2964145" cy="4117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6851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Dynamic Visualizations</a:t>
          </a:r>
          <a:endParaRPr lang="en-US" sz="2100" kern="1200" dirty="0"/>
        </a:p>
      </dsp:txBody>
      <dsp:txXfrm>
        <a:off x="608381" y="2058181"/>
        <a:ext cx="2964145" cy="411781"/>
      </dsp:txXfrm>
    </dsp:sp>
    <dsp:sp modelId="{A231832C-7170-904C-A715-D843FDE006C1}">
      <dsp:nvSpPr>
        <dsp:cNvPr id="0" name=""/>
        <dsp:cNvSpPr/>
      </dsp:nvSpPr>
      <dsp:spPr>
        <a:xfrm>
          <a:off x="351018" y="2006708"/>
          <a:ext cx="514726" cy="514726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A3905A25-9F2E-784E-9E5C-2540CDB86F26}">
      <dsp:nvSpPr>
        <dsp:cNvPr id="0" name=""/>
        <dsp:cNvSpPr/>
      </dsp:nvSpPr>
      <dsp:spPr>
        <a:xfrm>
          <a:off x="313311" y="2675655"/>
          <a:ext cx="3259215" cy="4117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6851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Incremental backup</a:t>
          </a:r>
          <a:endParaRPr lang="en-US" sz="2100" kern="1200" dirty="0"/>
        </a:p>
      </dsp:txBody>
      <dsp:txXfrm>
        <a:off x="313311" y="2675655"/>
        <a:ext cx="3259215" cy="411781"/>
      </dsp:txXfrm>
    </dsp:sp>
    <dsp:sp modelId="{B3D83227-EF4A-264E-9B72-5D027BA0D05F}">
      <dsp:nvSpPr>
        <dsp:cNvPr id="0" name=""/>
        <dsp:cNvSpPr/>
      </dsp:nvSpPr>
      <dsp:spPr>
        <a:xfrm>
          <a:off x="55947" y="2624182"/>
          <a:ext cx="514726" cy="514726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AA745-F183-A446-89DC-B0D508929E61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B6CBE-3AD0-1E45-B27F-9392996B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7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0D555-6066-0640-B96B-17100CA19F6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4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B6CBE-3AD0-1E45-B27F-9392996B14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36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-add implementations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0D555-6066-0640-B96B-17100CA19F6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0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3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22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25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6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4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9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1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7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1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4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4.gif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5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apple\Desktop\Document6!OLE_LINK2" TargetMode="External"/><Relationship Id="rId4" Type="http://schemas.openxmlformats.org/officeDocument/2006/relationships/image" Target="../media/image19.emf"/><Relationship Id="rId5" Type="http://schemas.openxmlformats.org/officeDocument/2006/relationships/image" Target="../media/image5.png"/><Relationship Id="rId6" Type="http://schemas.openxmlformats.org/officeDocument/2006/relationships/image" Target="../media/image4.gif"/><Relationship Id="rId7" Type="http://schemas.openxmlformats.org/officeDocument/2006/relationships/image" Target="../media/image20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20.jpe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0.jpeg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diagramQuickStyle" Target="../diagrams/quickStyle3.xml"/><Relationship Id="rId12" Type="http://schemas.openxmlformats.org/officeDocument/2006/relationships/diagramColors" Target="../diagrams/colors3.xml"/><Relationship Id="rId13" Type="http://schemas.microsoft.com/office/2007/relationships/diagramDrawing" Target="../diagrams/drawing3.xml"/><Relationship Id="rId14" Type="http://schemas.openxmlformats.org/officeDocument/2006/relationships/image" Target="../media/image5.png"/><Relationship Id="rId15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0.jpe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9" Type="http://schemas.openxmlformats.org/officeDocument/2006/relationships/diagramData" Target="../diagrams/data3.xml"/><Relationship Id="rId10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5.png"/><Relationship Id="rId5" Type="http://schemas.openxmlformats.org/officeDocument/2006/relationships/image" Target="../media/image4.gif"/><Relationship Id="rId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gif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gif"/><Relationship Id="rId5" Type="http://schemas.openxmlformats.org/officeDocument/2006/relationships/image" Target="../media/image5.png"/><Relationship Id="rId6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gif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940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483" y="6135755"/>
            <a:ext cx="8233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man Old Style"/>
                <a:cs typeface="Bookman Old Style"/>
              </a:rPr>
              <a:t>We have implemented 2 Stored Procedure. One stored procedure is to turn off all the working entities (SOS). Second SP </a:t>
            </a:r>
            <a:r>
              <a:rPr lang="en-US" sz="1400" dirty="0" smtClean="0">
                <a:latin typeface="Bookman Old Style"/>
                <a:cs typeface="Bookman Old Style"/>
              </a:rPr>
              <a:t>stores the value from the UI.</a:t>
            </a:r>
            <a:endParaRPr lang="en-US" sz="1400" dirty="0">
              <a:latin typeface="Bookman Old Style"/>
              <a:cs typeface="Bookman Old Style"/>
            </a:endParaRPr>
          </a:p>
        </p:txBody>
      </p:sp>
      <p:pic>
        <p:nvPicPr>
          <p:cNvPr id="2" name="Picture 1" descr="Screen Shot 2016-12-07 at 1.08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3" y="1605930"/>
            <a:ext cx="8871123" cy="4175045"/>
          </a:xfrm>
          <a:prstGeom prst="rect">
            <a:avLst/>
          </a:prstGeom>
        </p:spPr>
      </p:pic>
      <p:pic>
        <p:nvPicPr>
          <p:cNvPr id="10" name="Picture 9" descr="Screen Shot 2016-12-06 at 11.48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69" y="5363594"/>
            <a:ext cx="1079635" cy="12953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18645" y="377775"/>
            <a:ext cx="4616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FF6600"/>
                </a:solidFill>
                <a:latin typeface="Gill Sans MT"/>
                <a:cs typeface="Gill Sans MT"/>
              </a:rPr>
              <a:t>STORED</a:t>
            </a:r>
            <a:r>
              <a:rPr lang="en-US" sz="3600" dirty="0" smtClean="0">
                <a:solidFill>
                  <a:srgbClr val="558ED5"/>
                </a:solidFill>
                <a:latin typeface="Gill Sans MT"/>
                <a:cs typeface="Gill Sans MT"/>
              </a:rPr>
              <a:t> PROCEDURE</a:t>
            </a:r>
            <a:endParaRPr lang="en-US" sz="3600" dirty="0">
              <a:solidFill>
                <a:srgbClr val="FF6600"/>
              </a:solidFill>
              <a:latin typeface="Gill Sans MT"/>
              <a:cs typeface="Gill Sans MT"/>
            </a:endParaRPr>
          </a:p>
        </p:txBody>
      </p:sp>
      <p:pic>
        <p:nvPicPr>
          <p:cNvPr id="9" name="Picture 8" descr="C:\Users\abc\Downloads\imageedit_15_2501654218.gi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48425" y="0"/>
            <a:ext cx="1200794" cy="1382400"/>
          </a:xfrm>
          <a:prstGeom prst="rect">
            <a:avLst/>
          </a:prstGeom>
          <a:noFill/>
        </p:spPr>
      </p:pic>
      <p:pic>
        <p:nvPicPr>
          <p:cNvPr id="11" name="Picture 10" descr="northeasternuniversity_logosea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" y="128651"/>
            <a:ext cx="1532640" cy="13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75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6-12-06 at 11.48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69" y="5363594"/>
            <a:ext cx="1079635" cy="12953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10152" y="377775"/>
            <a:ext cx="23791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FF6600"/>
                </a:solidFill>
                <a:latin typeface="Gill Sans MT"/>
                <a:cs typeface="Gill Sans MT"/>
              </a:rPr>
              <a:t>SQL</a:t>
            </a:r>
            <a:r>
              <a:rPr lang="en-US" sz="3600" dirty="0" smtClean="0">
                <a:solidFill>
                  <a:srgbClr val="558ED5"/>
                </a:solidFill>
                <a:latin typeface="Gill Sans MT"/>
                <a:cs typeface="Gill Sans MT"/>
              </a:rPr>
              <a:t> VIEWS</a:t>
            </a:r>
            <a:endParaRPr lang="en-US" sz="3600" dirty="0">
              <a:solidFill>
                <a:srgbClr val="FF6600"/>
              </a:solidFill>
              <a:latin typeface="Gill Sans MT"/>
              <a:cs typeface="Gill Sans MT"/>
            </a:endParaRPr>
          </a:p>
        </p:txBody>
      </p:sp>
      <p:pic>
        <p:nvPicPr>
          <p:cNvPr id="9" name="Picture 8" descr="C:\Users\abc\Downloads\imageedit_15_2501654218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8425" y="0"/>
            <a:ext cx="1200794" cy="1382400"/>
          </a:xfrm>
          <a:prstGeom prst="rect">
            <a:avLst/>
          </a:prstGeom>
          <a:noFill/>
        </p:spPr>
      </p:pic>
      <p:pic>
        <p:nvPicPr>
          <p:cNvPr id="11" name="Picture 10" descr="northeasternuniversity_logosea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" y="128651"/>
            <a:ext cx="1532640" cy="1382400"/>
          </a:xfrm>
          <a:prstGeom prst="rect">
            <a:avLst/>
          </a:prstGeom>
        </p:spPr>
      </p:pic>
      <p:pic>
        <p:nvPicPr>
          <p:cNvPr id="3" name="Picture 2" descr="Screen Shot 2016-12-07 at 12.40.1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77" y="1511052"/>
            <a:ext cx="5730415" cy="41223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97159" y="2708038"/>
            <a:ext cx="27520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View </a:t>
            </a:r>
            <a:r>
              <a:rPr lang="en-US" sz="1600" dirty="0"/>
              <a:t>is the result set of a stored query on the data, which the database users can query just as they would in a persistent database collection object. This pre-established query command is kept in the database </a:t>
            </a:r>
            <a:r>
              <a:rPr lang="en-US" sz="1600" dirty="0" smtClean="0"/>
              <a:t>dictionary.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9939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abc\Downloads\imageedit_15_2501654218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28044" y="150023"/>
            <a:ext cx="1200794" cy="1382400"/>
          </a:xfrm>
          <a:prstGeom prst="rect">
            <a:avLst/>
          </a:prstGeom>
          <a:noFill/>
        </p:spPr>
      </p:pic>
      <p:pic>
        <p:nvPicPr>
          <p:cNvPr id="3" name="Picture 2" descr="northeasternuniversity_logosea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7" y="32760"/>
            <a:ext cx="1340522" cy="12087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38883" y="528762"/>
            <a:ext cx="2198038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6600"/>
                </a:solidFill>
                <a:latin typeface="Gill Sans MT"/>
                <a:cs typeface="Gill Sans MT"/>
              </a:rPr>
              <a:t>PRIVILEGES 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Gill Sans MT"/>
              <a:cs typeface="Gill Sans MT"/>
            </a:endParaRPr>
          </a:p>
        </p:txBody>
      </p:sp>
      <p:pic>
        <p:nvPicPr>
          <p:cNvPr id="5" name="Picture 4" descr="Screen Shot 2016-12-07 at 12.53.0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48" y="1856537"/>
            <a:ext cx="7369482" cy="3030458"/>
          </a:xfrm>
          <a:prstGeom prst="rect">
            <a:avLst/>
          </a:prstGeom>
        </p:spPr>
      </p:pic>
      <p:pic>
        <p:nvPicPr>
          <p:cNvPr id="6" name="Picture 5" descr="Screen Shot 2016-12-07 at 12.53.54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48" y="5328872"/>
            <a:ext cx="7369482" cy="12397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3669" y="4886995"/>
            <a:ext cx="359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  <a:latin typeface="Gill Sans MT"/>
                <a:cs typeface="Gill Sans MT"/>
              </a:rPr>
              <a:t>FARMER </a:t>
            </a:r>
            <a:r>
              <a:rPr lang="en-US" dirty="0" smtClean="0">
                <a:solidFill>
                  <a:srgbClr val="558ED5"/>
                </a:solidFill>
                <a:latin typeface="Gill Sans MT"/>
                <a:cs typeface="Gill Sans MT"/>
              </a:rPr>
              <a:t>PRIVILEGES</a:t>
            </a:r>
            <a:r>
              <a:rPr lang="en-US" dirty="0" smtClean="0">
                <a:solidFill>
                  <a:srgbClr val="FF6600"/>
                </a:solidFill>
                <a:latin typeface="Gill Sans MT"/>
                <a:cs typeface="Gill Sans MT"/>
              </a:rPr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59156" y="1362488"/>
            <a:ext cx="2126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  <a:latin typeface="Gill Sans MT"/>
                <a:cs typeface="Gill Sans MT"/>
              </a:rPr>
              <a:t>ADMIN </a:t>
            </a:r>
            <a:r>
              <a:rPr lang="en-US" dirty="0">
                <a:solidFill>
                  <a:srgbClr val="558ED5"/>
                </a:solidFill>
                <a:latin typeface="Gill Sans MT"/>
                <a:cs typeface="Gill Sans MT"/>
              </a:rPr>
              <a:t>PRIVILEGES</a:t>
            </a:r>
            <a:r>
              <a:rPr lang="en-US" dirty="0">
                <a:solidFill>
                  <a:srgbClr val="FF6600"/>
                </a:solidFill>
                <a:latin typeface="Gill Sans MT"/>
                <a:cs typeface="Gill Sans MT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12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4255" y="1494976"/>
            <a:ext cx="76849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1600" dirty="0" smtClean="0">
                <a:latin typeface="Bookman Old Style"/>
                <a:cs typeface="Bookman Old Style"/>
              </a:rPr>
              <a:t>We do a Incremental Backup on a daily basis at 2300 hours.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600" dirty="0" smtClean="0">
                <a:latin typeface="Bookman Old Style"/>
                <a:cs typeface="Bookman Old Style"/>
              </a:rPr>
              <a:t>Full Back up is done every week on Saturday at 2300 hours.</a:t>
            </a:r>
            <a:endParaRPr lang="en-US" sz="1600" dirty="0">
              <a:latin typeface="Bookman Old Style"/>
              <a:cs typeface="Bookman Old Styl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764" y="5650365"/>
            <a:ext cx="1141493" cy="2732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F497D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2764" y="5127534"/>
            <a:ext cx="1141493" cy="289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05508" y="5067391"/>
            <a:ext cx="2202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ookman Old Style"/>
                <a:cs typeface="Bookman Old Style"/>
              </a:rPr>
              <a:t>Full Back Up</a:t>
            </a:r>
            <a:endParaRPr lang="en-US" sz="1600" dirty="0">
              <a:latin typeface="Bookman Old Style"/>
              <a:cs typeface="Bookman Old Styl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508" y="5650365"/>
            <a:ext cx="2765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ookman Old Style"/>
                <a:cs typeface="Bookman Old Style"/>
              </a:rPr>
              <a:t>Incremental Back Up</a:t>
            </a:r>
            <a:endParaRPr lang="en-US" sz="1600" dirty="0">
              <a:latin typeface="Bookman Old Style"/>
              <a:cs typeface="Bookman Old Style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709992"/>
              </p:ext>
            </p:extLst>
          </p:nvPr>
        </p:nvGraphicFramePr>
        <p:xfrm>
          <a:off x="508667" y="2566733"/>
          <a:ext cx="8420171" cy="2292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Document" r:id="rId3" imgW="5410200" imgH="1473200" progId="Word.Document.12">
                  <p:link updateAutomatic="1"/>
                </p:oleObj>
              </mc:Choice>
              <mc:Fallback>
                <p:oleObj name="Document" r:id="rId3" imgW="5410200" imgH="14732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667" y="2566733"/>
                        <a:ext cx="8420171" cy="2292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 descr="northeasternuniversity_logosea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7" y="32760"/>
            <a:ext cx="1340522" cy="1208764"/>
          </a:xfrm>
          <a:prstGeom prst="rect">
            <a:avLst/>
          </a:prstGeom>
        </p:spPr>
      </p:pic>
      <p:pic>
        <p:nvPicPr>
          <p:cNvPr id="16" name="Picture 15" descr="C:\Users\abc\Downloads\imageedit_15_2501654218.gif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28044" y="150023"/>
            <a:ext cx="1200794" cy="1382400"/>
          </a:xfrm>
          <a:prstGeom prst="rect">
            <a:avLst/>
          </a:prstGeom>
          <a:noFill/>
        </p:spPr>
      </p:pic>
      <p:pic>
        <p:nvPicPr>
          <p:cNvPr id="4" name="Picture 3" descr="1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164" y="4670839"/>
            <a:ext cx="2938674" cy="206776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706065" y="418308"/>
            <a:ext cx="174058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6600"/>
                </a:solidFill>
                <a:latin typeface="Gill Sans MT"/>
                <a:cs typeface="Gill Sans MT"/>
              </a:rPr>
              <a:t>BACK</a:t>
            </a:r>
            <a:r>
              <a:rPr lang="en-US" sz="3200" dirty="0" smtClean="0">
                <a:solidFill>
                  <a:srgbClr val="558ED5"/>
                </a:solidFill>
                <a:latin typeface="Gill Sans MT"/>
                <a:cs typeface="Gill Sans MT"/>
              </a:rPr>
              <a:t>UP</a:t>
            </a:r>
            <a:r>
              <a:rPr lang="en-US" sz="3200" dirty="0" smtClean="0">
                <a:solidFill>
                  <a:srgbClr val="FF6600"/>
                </a:solidFill>
                <a:latin typeface="Gill Sans MT"/>
                <a:cs typeface="Gill Sans MT"/>
              </a:rPr>
              <a:t> 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96237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northeasternuniversity_logose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7" y="32760"/>
            <a:ext cx="1340522" cy="1208764"/>
          </a:xfrm>
          <a:prstGeom prst="rect">
            <a:avLst/>
          </a:prstGeom>
        </p:spPr>
      </p:pic>
      <p:pic>
        <p:nvPicPr>
          <p:cNvPr id="16" name="Picture 15" descr="C:\Users\abc\Downloads\imageedit_15_2501654218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28044" y="150023"/>
            <a:ext cx="1200794" cy="1382400"/>
          </a:xfrm>
          <a:prstGeom prst="rect">
            <a:avLst/>
          </a:prstGeom>
          <a:noFill/>
        </p:spPr>
      </p:pic>
      <p:pic>
        <p:nvPicPr>
          <p:cNvPr id="4" name="Picture 3" descr="1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164" y="4670839"/>
            <a:ext cx="2938674" cy="206776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104019" y="397053"/>
            <a:ext cx="313359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558ED5"/>
                </a:solidFill>
                <a:latin typeface="Gill Sans MT"/>
                <a:cs typeface="Gill Sans MT"/>
              </a:rPr>
              <a:t>ARCHITECTURE</a:t>
            </a:r>
            <a:r>
              <a:rPr lang="en-US" sz="3200" dirty="0" smtClean="0">
                <a:solidFill>
                  <a:srgbClr val="FF6600"/>
                </a:solidFill>
                <a:latin typeface="Gill Sans MT"/>
                <a:cs typeface="Gill Sans MT"/>
              </a:rPr>
              <a:t> 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Gill Sans MT"/>
              <a:cs typeface="Gill Sans MT"/>
            </a:endParaRPr>
          </a:p>
        </p:txBody>
      </p:sp>
      <p:pic>
        <p:nvPicPr>
          <p:cNvPr id="2" name="Picture 1" descr="Screen Shot 2016-12-07 at 2.13.2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40" y="981829"/>
            <a:ext cx="4047944" cy="540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19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northeasternuniversity_logose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7" y="32760"/>
            <a:ext cx="1340522" cy="1208764"/>
          </a:xfrm>
          <a:prstGeom prst="rect">
            <a:avLst/>
          </a:prstGeom>
        </p:spPr>
      </p:pic>
      <p:pic>
        <p:nvPicPr>
          <p:cNvPr id="3" name="Picture 2" descr="Screen Shot 2016-12-07 at 2.18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41" y="1241524"/>
            <a:ext cx="6583668" cy="4782120"/>
          </a:xfrm>
          <a:prstGeom prst="rect">
            <a:avLst/>
          </a:prstGeom>
        </p:spPr>
      </p:pic>
      <p:pic>
        <p:nvPicPr>
          <p:cNvPr id="4" name="Picture 3" descr="1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164" y="4670839"/>
            <a:ext cx="2938674" cy="206776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41109" y="397053"/>
            <a:ext cx="45402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558ED5"/>
                </a:solidFill>
                <a:latin typeface="Gill Sans MT"/>
                <a:cs typeface="Gill Sans MT"/>
              </a:rPr>
              <a:t>ARCHITECTURE(</a:t>
            </a:r>
            <a:r>
              <a:rPr lang="en-US" sz="3200" dirty="0" smtClean="0">
                <a:solidFill>
                  <a:srgbClr val="FF6600"/>
                </a:solidFill>
                <a:latin typeface="Gill Sans MT"/>
                <a:cs typeface="Gill Sans MT"/>
              </a:rPr>
              <a:t>CODE) 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Gill Sans MT"/>
              <a:cs typeface="Gill Sans MT"/>
            </a:endParaRPr>
          </a:p>
          <a:p>
            <a:r>
              <a:rPr lang="en-US" sz="3200" dirty="0" smtClean="0">
                <a:solidFill>
                  <a:srgbClr val="FF6600"/>
                </a:solidFill>
                <a:latin typeface="Gill Sans MT"/>
                <a:cs typeface="Gill Sans MT"/>
              </a:rPr>
              <a:t> 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Gill Sans MT"/>
              <a:cs typeface="Gill Sans MT"/>
            </a:endParaRPr>
          </a:p>
        </p:txBody>
      </p:sp>
      <p:pic>
        <p:nvPicPr>
          <p:cNvPr id="16" name="Picture 15" descr="C:\Users\abc\Downloads\imageedit_15_2501654218.gif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28044" y="150023"/>
            <a:ext cx="1200794" cy="1382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11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abc\Downloads\imageedit_15_2501654218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28044" y="150023"/>
            <a:ext cx="1200794" cy="1382400"/>
          </a:xfrm>
          <a:prstGeom prst="rect">
            <a:avLst/>
          </a:prstGeom>
          <a:noFill/>
        </p:spPr>
      </p:pic>
      <p:pic>
        <p:nvPicPr>
          <p:cNvPr id="3" name="Picture 2" descr="northeasternuniversity_logose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7" y="32760"/>
            <a:ext cx="1340522" cy="12087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03906" y="399846"/>
            <a:ext cx="190068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6600"/>
                </a:solidFill>
                <a:latin typeface="Gill Sans MT"/>
                <a:cs typeface="Gill Sans MT"/>
              </a:rPr>
              <a:t>DB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MT"/>
                <a:cs typeface="Gill Sans MT"/>
              </a:rPr>
              <a:t>STATS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Gill Sans MT"/>
              <a:cs typeface="Gill Sans MT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126930188"/>
              </p:ext>
            </p:extLst>
          </p:nvPr>
        </p:nvGraphicFramePr>
        <p:xfrm>
          <a:off x="1290919" y="1396998"/>
          <a:ext cx="7105294" cy="497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01594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rtheasternuniversity_logose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7" y="32760"/>
            <a:ext cx="1340522" cy="1208764"/>
          </a:xfrm>
          <a:prstGeom prst="rect">
            <a:avLst/>
          </a:prstGeom>
        </p:spPr>
      </p:pic>
      <p:pic>
        <p:nvPicPr>
          <p:cNvPr id="3" name="Picture 2" descr="C:\Users\abc\Downloads\imageedit_15_2501654218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28044" y="150023"/>
            <a:ext cx="1200794" cy="13824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194590" y="515304"/>
            <a:ext cx="257614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6600"/>
                </a:solidFill>
                <a:latin typeface="Gill Sans MT"/>
                <a:cs typeface="Gill Sans MT"/>
              </a:rPr>
              <a:t>TOOLS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MT"/>
                <a:cs typeface="Gill Sans MT"/>
              </a:rPr>
              <a:t>USED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Gill Sans MT"/>
              <a:cs typeface="Gill Sans MT"/>
            </a:endParaRPr>
          </a:p>
        </p:txBody>
      </p:sp>
      <p:pic>
        <p:nvPicPr>
          <p:cNvPr id="6" name="Picture 5" descr="Screen Shot 2016-12-07 at 4.25.3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500" y="5934837"/>
            <a:ext cx="1868547" cy="682266"/>
          </a:xfrm>
          <a:prstGeom prst="rect">
            <a:avLst/>
          </a:prstGeom>
        </p:spPr>
      </p:pic>
      <p:pic>
        <p:nvPicPr>
          <p:cNvPr id="8" name="Picture 7" descr="Screen Shot 2016-12-07 at 4.24.53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239" y="3900493"/>
            <a:ext cx="969325" cy="948972"/>
          </a:xfrm>
          <a:prstGeom prst="rect">
            <a:avLst/>
          </a:prstGeom>
        </p:spPr>
      </p:pic>
      <p:pic>
        <p:nvPicPr>
          <p:cNvPr id="9" name="Picture 8" descr="Screen Shot 2016-12-07 at 4.24.3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34" y="2944464"/>
            <a:ext cx="2852698" cy="645198"/>
          </a:xfrm>
          <a:prstGeom prst="rect">
            <a:avLst/>
          </a:prstGeom>
        </p:spPr>
      </p:pic>
      <p:pic>
        <p:nvPicPr>
          <p:cNvPr id="10" name="Picture 9" descr="Screen Shot 2016-12-07 at 4.24.12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906" y="2261641"/>
            <a:ext cx="2494932" cy="864744"/>
          </a:xfrm>
          <a:prstGeom prst="rect">
            <a:avLst/>
          </a:prstGeom>
        </p:spPr>
      </p:pic>
      <p:pic>
        <p:nvPicPr>
          <p:cNvPr id="11" name="Picture 10" descr="Screen Shot 2016-12-07 at 4.23.09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309" y="1241524"/>
            <a:ext cx="2256527" cy="9977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15893" y="1532423"/>
            <a:ext cx="24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58903" y="2446307"/>
            <a:ext cx="165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Sharing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05634" y="2972773"/>
            <a:ext cx="202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 Application Development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39051" y="4051813"/>
            <a:ext cx="1347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 End/UI Design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51812" y="5676996"/>
            <a:ext cx="152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20301" y="5934837"/>
            <a:ext cx="1742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Hosting/Sharing</a:t>
            </a:r>
            <a:endParaRPr lang="en-US" dirty="0"/>
          </a:p>
        </p:txBody>
      </p:sp>
      <p:pic>
        <p:nvPicPr>
          <p:cNvPr id="18" name="Picture 17" descr="Screen Shot 2016-12-07 at 5.37.38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309" y="5519252"/>
            <a:ext cx="819503" cy="831169"/>
          </a:xfrm>
          <a:prstGeom prst="rect">
            <a:avLst/>
          </a:prstGeom>
        </p:spPr>
      </p:pic>
      <p:pic>
        <p:nvPicPr>
          <p:cNvPr id="19" name="Picture 18" descr="Screen Shot 2016-12-07 at 5.38.01 p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34" y="4147438"/>
            <a:ext cx="936138" cy="93296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439628" y="4374979"/>
            <a:ext cx="152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01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4616e4d0c172f8f477317abd6d0e72f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63" y="5214003"/>
            <a:ext cx="1820675" cy="1479234"/>
          </a:xfrm>
          <a:prstGeom prst="rect">
            <a:avLst/>
          </a:prstGeom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105001736"/>
              </p:ext>
            </p:extLst>
          </p:nvPr>
        </p:nvGraphicFramePr>
        <p:xfrm>
          <a:off x="3992736" y="1767615"/>
          <a:ext cx="5067719" cy="3922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1670476268"/>
              </p:ext>
            </p:extLst>
          </p:nvPr>
        </p:nvGraphicFramePr>
        <p:xfrm>
          <a:off x="62387" y="2168216"/>
          <a:ext cx="3615539" cy="3293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6" name="Picture 5" descr="northeasternuniversity_logoseal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7" y="32760"/>
            <a:ext cx="1340522" cy="1208764"/>
          </a:xfrm>
          <a:prstGeom prst="rect">
            <a:avLst/>
          </a:prstGeom>
        </p:spPr>
      </p:pic>
      <p:pic>
        <p:nvPicPr>
          <p:cNvPr id="7" name="Picture 6" descr="C:\Users\abc\Downloads\imageedit_15_2501654218.gif"/>
          <p:cNvPicPr/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728044" y="150023"/>
            <a:ext cx="1200794" cy="13824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354337" y="710696"/>
            <a:ext cx="475382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6600"/>
                </a:solidFill>
                <a:latin typeface="Gill Sans MT"/>
                <a:cs typeface="Gill Sans MT"/>
              </a:rPr>
              <a:t>FEATURES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MT"/>
                <a:cs typeface="Gill Sans MT"/>
              </a:rPr>
              <a:t>IMPLEMENTED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875353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9945" y="1300412"/>
            <a:ext cx="236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Dashboard</a:t>
            </a:r>
            <a:endParaRPr lang="en-US" b="1" dirty="0"/>
          </a:p>
        </p:txBody>
      </p:sp>
      <p:pic>
        <p:nvPicPr>
          <p:cNvPr id="7" name="Picture 6" descr="Screen Shot 2016-12-03 at 12.32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961" y="2266576"/>
            <a:ext cx="5733039" cy="26615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20005" y="1478901"/>
            <a:ext cx="129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Gantt Chart</a:t>
            </a:r>
            <a:endParaRPr lang="en-US" b="1" dirty="0"/>
          </a:p>
        </p:txBody>
      </p:sp>
      <p:pic>
        <p:nvPicPr>
          <p:cNvPr id="10" name="Picture 9" descr="Screen Shot 2016-12-03 at 12.22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375" y="5238744"/>
            <a:ext cx="1966630" cy="151689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64802" y="418308"/>
            <a:ext cx="468970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6600"/>
                </a:solidFill>
                <a:latin typeface="Gill Sans MT"/>
                <a:cs typeface="Gill Sans MT"/>
              </a:rPr>
              <a:t>PROJECT </a:t>
            </a:r>
            <a:r>
              <a:rPr lang="en-US" sz="3200" dirty="0" smtClean="0">
                <a:solidFill>
                  <a:srgbClr val="558ED5"/>
                </a:solidFill>
                <a:latin typeface="Gill Sans MT"/>
                <a:cs typeface="Gill Sans MT"/>
              </a:rPr>
              <a:t>MANAGEMENT</a:t>
            </a:r>
            <a:r>
              <a:rPr lang="en-US" sz="3200" dirty="0" smtClean="0">
                <a:solidFill>
                  <a:srgbClr val="FF6600"/>
                </a:solidFill>
                <a:latin typeface="Gill Sans MT"/>
                <a:cs typeface="Gill Sans MT"/>
              </a:rPr>
              <a:t> 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Gill Sans MT"/>
              <a:cs typeface="Gill Sans MT"/>
            </a:endParaRPr>
          </a:p>
        </p:txBody>
      </p:sp>
      <p:pic>
        <p:nvPicPr>
          <p:cNvPr id="12" name="Picture 11" descr="northeasternuniversity_logosea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7" y="32760"/>
            <a:ext cx="1340522" cy="1208764"/>
          </a:xfrm>
          <a:prstGeom prst="rect">
            <a:avLst/>
          </a:prstGeom>
        </p:spPr>
      </p:pic>
      <p:pic>
        <p:nvPicPr>
          <p:cNvPr id="13" name="Picture 12" descr="C:\Users\abc\Downloads\imageedit_15_2501654218.gif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28044" y="150023"/>
            <a:ext cx="1200794" cy="1382400"/>
          </a:xfrm>
          <a:prstGeom prst="rect">
            <a:avLst/>
          </a:prstGeom>
          <a:noFill/>
        </p:spPr>
      </p:pic>
      <p:pic>
        <p:nvPicPr>
          <p:cNvPr id="4" name="Picture 3" descr="Screen Shot 2016-12-07 at 1.46.31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1523"/>
            <a:ext cx="3853375" cy="501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6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12-06 at 8.31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873" y="2032409"/>
            <a:ext cx="1395075" cy="1230203"/>
          </a:xfrm>
          <a:prstGeom prst="rect">
            <a:avLst/>
          </a:prstGeom>
        </p:spPr>
      </p:pic>
      <p:pic>
        <p:nvPicPr>
          <p:cNvPr id="17" name="Picture 16" descr="shutterstock_42883318_friendly_robot-100040734-medium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45" y="2125646"/>
            <a:ext cx="1260688" cy="1260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74116" y="2217154"/>
            <a:ext cx="10041449" cy="1470025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MT"/>
                <a:cs typeface="Gill Sans MT"/>
              </a:rPr>
              <a:t>AGRONAU  S</a:t>
            </a:r>
            <a:endParaRPr lang="en-US" sz="6600" b="1" dirty="0">
              <a:solidFill>
                <a:schemeClr val="tx2">
                  <a:lumMod val="60000"/>
                  <a:lumOff val="40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7108" y="3415580"/>
            <a:ext cx="5180710" cy="430346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Ayuthaya"/>
                <a:cs typeface="Ayuthaya"/>
              </a:rPr>
              <a:t>The Gen-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Ayuthaya"/>
                <a:cs typeface="Ayuthaya"/>
              </a:rPr>
              <a:t>Next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Ayuthaya"/>
                <a:cs typeface="Ayuthaya"/>
              </a:rPr>
              <a:t> Agriculture</a:t>
            </a:r>
            <a:endParaRPr lang="en-US" sz="1800" b="1" dirty="0">
              <a:solidFill>
                <a:schemeClr val="accent3">
                  <a:lumMod val="75000"/>
                </a:schemeClr>
              </a:solidFill>
              <a:latin typeface="Ayuthaya"/>
              <a:cs typeface="Ayuthay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565" y="4790352"/>
            <a:ext cx="37323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Guidance:-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Prof.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Chaiyaporn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Mutsalklisana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rgbClr val="2E74B6"/>
              </a:solidFill>
            </a:endParaRPr>
          </a:p>
          <a:p>
            <a:r>
              <a:rPr lang="en-US" b="1" dirty="0" smtClean="0">
                <a:solidFill>
                  <a:srgbClr val="77933C"/>
                </a:solidFill>
              </a:rPr>
              <a:t>Teaching Assistant:-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>
                <a:solidFill>
                  <a:srgbClr val="558ED5"/>
                </a:solidFill>
              </a:rPr>
              <a:t>Thiyagarajan </a:t>
            </a:r>
            <a:r>
              <a:rPr lang="en-US" dirty="0" err="1" smtClean="0">
                <a:solidFill>
                  <a:srgbClr val="558ED5"/>
                </a:solidFill>
              </a:rPr>
              <a:t>Anandan</a:t>
            </a:r>
            <a:endParaRPr lang="en-US" dirty="0" smtClean="0">
              <a:solidFill>
                <a:srgbClr val="558ED5"/>
              </a:solidFill>
            </a:endParaRPr>
          </a:p>
          <a:p>
            <a:endParaRPr lang="en-US" dirty="0" smtClean="0">
              <a:solidFill>
                <a:srgbClr val="2E74B6"/>
              </a:solidFill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07463" y="4790352"/>
            <a:ext cx="32154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7933C"/>
                </a:solidFill>
              </a:rPr>
              <a:t>Data Warriors:-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>
                <a:solidFill>
                  <a:srgbClr val="558ED5"/>
                </a:solidFill>
              </a:rPr>
              <a:t>Nitin Bali</a:t>
            </a:r>
            <a:endParaRPr lang="en-US" dirty="0">
              <a:solidFill>
                <a:srgbClr val="558ED5"/>
              </a:solidFill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dirty="0" err="1" smtClean="0">
                <a:solidFill>
                  <a:srgbClr val="558ED5"/>
                </a:solidFill>
              </a:rPr>
              <a:t>Rutika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 err="1" smtClean="0">
                <a:solidFill>
                  <a:srgbClr val="558ED5"/>
                </a:solidFill>
              </a:rPr>
              <a:t>Ranjolkar</a:t>
            </a:r>
            <a:endParaRPr lang="en-US" dirty="0">
              <a:solidFill>
                <a:srgbClr val="558ED5"/>
              </a:solidFill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dirty="0" err="1" smtClean="0">
                <a:solidFill>
                  <a:srgbClr val="558ED5"/>
                </a:solidFill>
              </a:rPr>
              <a:t>Ramyasri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 err="1" smtClean="0">
                <a:solidFill>
                  <a:srgbClr val="558ED5"/>
                </a:solidFill>
              </a:rPr>
              <a:t>Gujjari</a:t>
            </a:r>
            <a:endParaRPr lang="en-US" dirty="0">
              <a:solidFill>
                <a:srgbClr val="558ED5"/>
              </a:solidFill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dirty="0" err="1" smtClean="0">
                <a:solidFill>
                  <a:srgbClr val="558ED5"/>
                </a:solidFill>
              </a:rPr>
              <a:t>Shramika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 err="1" smtClean="0">
                <a:solidFill>
                  <a:srgbClr val="558ED5"/>
                </a:solidFill>
              </a:rPr>
              <a:t>Jadhav</a:t>
            </a:r>
            <a:endParaRPr lang="en-US" dirty="0" smtClean="0">
              <a:solidFill>
                <a:srgbClr val="558ED5"/>
              </a:solidFill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dirty="0" err="1">
                <a:solidFill>
                  <a:srgbClr val="558ED5"/>
                </a:solidFill>
              </a:rPr>
              <a:t>Vikas</a:t>
            </a:r>
            <a:r>
              <a:rPr lang="en-US" dirty="0">
                <a:solidFill>
                  <a:srgbClr val="558ED5"/>
                </a:solidFill>
              </a:rPr>
              <a:t> </a:t>
            </a:r>
            <a:r>
              <a:rPr lang="en-US" dirty="0" err="1">
                <a:solidFill>
                  <a:srgbClr val="558ED5"/>
                </a:solidFill>
              </a:rPr>
              <a:t>Sirwal</a:t>
            </a:r>
            <a:endParaRPr lang="en-US" dirty="0">
              <a:solidFill>
                <a:srgbClr val="558ED5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rgbClr val="558ED5"/>
              </a:solidFill>
            </a:endParaRPr>
          </a:p>
          <a:p>
            <a:endParaRPr lang="en-US" dirty="0" smtClean="0">
              <a:solidFill>
                <a:srgbClr val="1F497D"/>
              </a:solidFill>
            </a:endParaRPr>
          </a:p>
          <a:p>
            <a:endParaRPr lang="en-US" dirty="0">
              <a:solidFill>
                <a:srgbClr val="1F497D"/>
              </a:solidFill>
            </a:endParaRPr>
          </a:p>
        </p:txBody>
      </p:sp>
      <p:pic>
        <p:nvPicPr>
          <p:cNvPr id="8" name="Picture 7" descr="C:\Users\abc\Downloads\imageedit_15_2501654218.gi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6394" y="159500"/>
            <a:ext cx="1041400" cy="1195167"/>
          </a:xfrm>
          <a:prstGeom prst="rect">
            <a:avLst/>
          </a:prstGeom>
          <a:noFill/>
        </p:spPr>
      </p:pic>
      <p:pic>
        <p:nvPicPr>
          <p:cNvPr id="16" name="Picture 15" descr="northeasternuniversity_logosea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94" y="159500"/>
            <a:ext cx="1532640" cy="13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4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5249" y="2013228"/>
            <a:ext cx="807083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Bookman Old Style"/>
                <a:ea typeface="Tahoma" pitchFamily="34" charset="0"/>
                <a:cs typeface="Bookman Old Style"/>
              </a:rPr>
              <a:t> </a:t>
            </a:r>
            <a:r>
              <a:rPr lang="en-US" sz="1600" dirty="0">
                <a:latin typeface="Bookman Old Style"/>
                <a:ea typeface="Tahoma" pitchFamily="34" charset="0"/>
                <a:cs typeface="Bookman Old Style"/>
              </a:rPr>
              <a:t>Satellite-imagery and advanced soil sensors to optimize returns on inputs while preserving resources</a:t>
            </a:r>
          </a:p>
          <a:p>
            <a:endParaRPr lang="en-US" sz="1600" dirty="0">
              <a:latin typeface="Bookman Old Style"/>
              <a:ea typeface="Tahoma" pitchFamily="34" charset="0"/>
              <a:cs typeface="Bookman Old Style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Bookman Old Style"/>
                <a:ea typeface="Tahoma" pitchFamily="34" charset="0"/>
                <a:cs typeface="Bookman Old Style"/>
              </a:rPr>
              <a:t>  </a:t>
            </a:r>
            <a:r>
              <a:rPr lang="en-US" sz="1600" dirty="0" smtClean="0">
                <a:latin typeface="Bookman Old Style"/>
                <a:ea typeface="Tahoma" pitchFamily="34" charset="0"/>
                <a:cs typeface="Bookman Old Style"/>
              </a:rPr>
              <a:t>High</a:t>
            </a:r>
            <a:r>
              <a:rPr lang="en-US" sz="1600" dirty="0">
                <a:latin typeface="Bookman Old Style"/>
                <a:ea typeface="Tahoma" pitchFamily="34" charset="0"/>
                <a:cs typeface="Bookman Old Style"/>
              </a:rPr>
              <a:t>-resolution crop sensors to inform application equipment of correct amounts of fertilizers needed</a:t>
            </a:r>
          </a:p>
          <a:p>
            <a:endParaRPr lang="en-US" sz="1600" dirty="0">
              <a:latin typeface="Bookman Old Style"/>
              <a:ea typeface="Tahoma" pitchFamily="34" charset="0"/>
              <a:cs typeface="Bookman Old Style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Bookman Old Style"/>
                <a:ea typeface="Tahoma" pitchFamily="34" charset="0"/>
                <a:cs typeface="Bookman Old Style"/>
              </a:rPr>
              <a:t> </a:t>
            </a:r>
            <a:r>
              <a:rPr lang="en-US" sz="1600" dirty="0" smtClean="0">
                <a:latin typeface="Bookman Old Style"/>
                <a:ea typeface="Tahoma" pitchFamily="34" charset="0"/>
                <a:cs typeface="Bookman Old Style"/>
              </a:rPr>
              <a:t>Optical </a:t>
            </a:r>
            <a:r>
              <a:rPr lang="en-US" sz="1600" dirty="0">
                <a:latin typeface="Bookman Old Style"/>
                <a:ea typeface="Tahoma" pitchFamily="34" charset="0"/>
                <a:cs typeface="Bookman Old Style"/>
              </a:rPr>
              <a:t>sensors or drones that identify crop health across the field </a:t>
            </a:r>
            <a:endParaRPr lang="en-US" sz="1600" dirty="0" smtClean="0">
              <a:latin typeface="Bookman Old Style"/>
              <a:ea typeface="Tahoma" pitchFamily="34" charset="0"/>
              <a:cs typeface="Bookman Old Style"/>
            </a:endParaRP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Bookman Old Style"/>
              <a:ea typeface="Tahoma" pitchFamily="34" charset="0"/>
              <a:cs typeface="Bookman Old Style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Bookman Old Style"/>
                <a:ea typeface="Tahoma" pitchFamily="34" charset="0"/>
                <a:cs typeface="Bookman Old Style"/>
              </a:rPr>
              <a:t>It can be applied to multiple fields of the same farmer</a:t>
            </a:r>
            <a:r>
              <a:rPr lang="en-US" sz="2000" dirty="0" smtClean="0">
                <a:latin typeface="Bookman Old Style"/>
                <a:ea typeface="Tahoma" pitchFamily="34" charset="0"/>
                <a:cs typeface="Bookman Old Style"/>
              </a:rPr>
              <a:t>.</a:t>
            </a:r>
            <a:endParaRPr lang="en-US" sz="2000" dirty="0">
              <a:latin typeface="Bookman Old Style"/>
              <a:cs typeface="Bookman Old Styl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64802" y="418308"/>
            <a:ext cx="398819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6600"/>
                </a:solidFill>
                <a:latin typeface="Gill Sans MT"/>
                <a:cs typeface="Gill Sans MT"/>
              </a:rPr>
              <a:t>FUTURE </a:t>
            </a:r>
            <a:r>
              <a:rPr lang="en-US" sz="3200" dirty="0" smtClean="0">
                <a:solidFill>
                  <a:srgbClr val="558ED5"/>
                </a:solidFill>
                <a:latin typeface="Gill Sans MT"/>
                <a:cs typeface="Gill Sans MT"/>
              </a:rPr>
              <a:t>EXPANSION</a:t>
            </a:r>
            <a:endParaRPr lang="en-US" sz="3200" dirty="0">
              <a:solidFill>
                <a:srgbClr val="558ED5"/>
              </a:solidFill>
              <a:latin typeface="Gill Sans MT"/>
              <a:cs typeface="Gill Sans MT"/>
            </a:endParaRPr>
          </a:p>
        </p:txBody>
      </p:sp>
      <p:pic>
        <p:nvPicPr>
          <p:cNvPr id="6" name="Picture 5" descr="northeasternuniversity_logose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7" y="32760"/>
            <a:ext cx="1340522" cy="1208764"/>
          </a:xfrm>
          <a:prstGeom prst="rect">
            <a:avLst/>
          </a:prstGeom>
        </p:spPr>
      </p:pic>
      <p:pic>
        <p:nvPicPr>
          <p:cNvPr id="7" name="Picture 6" descr="C:\Users\abc\Downloads\imageedit_15_2501654218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0058" y="150023"/>
            <a:ext cx="1298780" cy="1382400"/>
          </a:xfrm>
          <a:prstGeom prst="rect">
            <a:avLst/>
          </a:prstGeom>
          <a:noFill/>
        </p:spPr>
      </p:pic>
      <p:pic>
        <p:nvPicPr>
          <p:cNvPr id="8" name="Picture 7" descr="000-Cozmo-Components-Mas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71" y="4387441"/>
            <a:ext cx="2773373" cy="219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12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83" y="1405906"/>
            <a:ext cx="8131726" cy="40658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6782" y="5295052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Nitin Bali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Project Manager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0747" y="1847495"/>
            <a:ext cx="1748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Rutika</a:t>
            </a:r>
            <a:r>
              <a:rPr lang="en-US" b="1" dirty="0" smtClean="0"/>
              <a:t> </a:t>
            </a:r>
            <a:r>
              <a:rPr lang="en-US" b="1" dirty="0" err="1" smtClean="0"/>
              <a:t>Ranjolkar</a:t>
            </a:r>
            <a:endParaRPr lang="en-US" b="1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Java Expert &amp; UI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78218" y="5295052"/>
            <a:ext cx="2226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Ramyasri</a:t>
            </a:r>
            <a:r>
              <a:rPr lang="en-US" b="1" dirty="0" smtClean="0"/>
              <a:t> </a:t>
            </a:r>
            <a:r>
              <a:rPr lang="en-US" b="1" dirty="0" err="1" smtClean="0"/>
              <a:t>Gujjari</a:t>
            </a:r>
            <a:endParaRPr lang="en-US" b="1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DB Implementation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78160" y="1100217"/>
            <a:ext cx="202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Shramika</a:t>
            </a:r>
            <a:r>
              <a:rPr lang="en-US" b="1" dirty="0" smtClean="0"/>
              <a:t> </a:t>
            </a:r>
            <a:r>
              <a:rPr lang="en-US" b="1" dirty="0" err="1" smtClean="0"/>
              <a:t>Jadhav</a:t>
            </a:r>
            <a:endParaRPr lang="en-US" b="1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UI Expert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25516" y="5295052"/>
            <a:ext cx="1665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Vikas</a:t>
            </a:r>
            <a:r>
              <a:rPr lang="en-US" b="1" dirty="0" smtClean="0"/>
              <a:t> </a:t>
            </a:r>
            <a:r>
              <a:rPr lang="en-US" b="1" dirty="0" err="1" smtClean="0"/>
              <a:t>Sirwal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Domain Expert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601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abc\Desktop\vikas12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28" y="2525889"/>
            <a:ext cx="2088140" cy="188196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976541" y="2527045"/>
            <a:ext cx="164960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FF0000"/>
                </a:solidFill>
                <a:latin typeface="Bookman Old Style"/>
                <a:ea typeface="Tahoma" pitchFamily="34" charset="0"/>
                <a:cs typeface="Bookman Old Style"/>
              </a:rPr>
              <a:t>Projection Says !!</a:t>
            </a:r>
          </a:p>
          <a:p>
            <a:r>
              <a:rPr lang="en-IN" sz="1100" dirty="0" smtClean="0">
                <a:latin typeface="Bookman Old Style"/>
                <a:ea typeface="Tahoma" pitchFamily="34" charset="0"/>
                <a:cs typeface="Bookman Old Style"/>
              </a:rPr>
              <a:t>The </a:t>
            </a:r>
            <a:r>
              <a:rPr lang="en-IN" sz="1100" dirty="0">
                <a:latin typeface="Bookman Old Style"/>
                <a:ea typeface="Tahoma" pitchFamily="34" charset="0"/>
                <a:cs typeface="Bookman Old Style"/>
              </a:rPr>
              <a:t>projections show a raise of 9.1 billion people in world population by 2050 . It would raise an overall food production by some 70 percent between 2005/07 and 2050.</a:t>
            </a:r>
          </a:p>
        </p:txBody>
      </p:sp>
      <p:pic>
        <p:nvPicPr>
          <p:cNvPr id="8" name="Picture 7" descr="C:\Users\abc\Desktop\vikas2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130" y="4896555"/>
            <a:ext cx="2071538" cy="162584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976541" y="4929480"/>
            <a:ext cx="16496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  <a:latin typeface="Bookman Old Style"/>
                <a:ea typeface="Tahoma" pitchFamily="34" charset="0"/>
                <a:cs typeface="Bookman Old Style"/>
              </a:rPr>
              <a:t>Feeding the World!!</a:t>
            </a:r>
          </a:p>
          <a:p>
            <a:r>
              <a:rPr lang="en-IN" sz="1100" dirty="0">
                <a:latin typeface="Bookman Old Style"/>
                <a:ea typeface="Tahoma" pitchFamily="34" charset="0"/>
                <a:cs typeface="Bookman Old Style"/>
              </a:rPr>
              <a:t>By 2050 we’ll need to feed two billion more people. How can we do that without overwhelming the planet?</a:t>
            </a:r>
          </a:p>
          <a:p>
            <a:endParaRPr lang="en-IN" sz="1100" dirty="0">
              <a:latin typeface="Bookman Old Style"/>
              <a:cs typeface="Bookman Old Style"/>
            </a:endParaRPr>
          </a:p>
        </p:txBody>
      </p:sp>
      <p:pic>
        <p:nvPicPr>
          <p:cNvPr id="11" name="Picture 7" descr="C:\Users\abc\Downloads\imageedit_10_372339089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13786" y="2380527"/>
            <a:ext cx="3505121" cy="217663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530626" y="4896555"/>
            <a:ext cx="3182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200" dirty="0">
                <a:latin typeface="Bookman Old Style"/>
                <a:ea typeface="Tahoma" pitchFamily="34" charset="0"/>
                <a:cs typeface="Bookman Old Style"/>
              </a:rPr>
              <a:t> Introducing a new Agricultural technique using Artificial Intelligence. </a:t>
            </a:r>
          </a:p>
          <a:p>
            <a:endParaRPr lang="en-IN" sz="1200" dirty="0">
              <a:latin typeface="Bookman Old Style"/>
              <a:ea typeface="Tahoma" pitchFamily="34" charset="0"/>
              <a:cs typeface="Bookman Old Style"/>
            </a:endParaRPr>
          </a:p>
          <a:p>
            <a:pPr>
              <a:buFont typeface="Arial" pitchFamily="34" charset="0"/>
              <a:buChar char="•"/>
            </a:pPr>
            <a:r>
              <a:rPr lang="en-IN" sz="1200" dirty="0">
                <a:latin typeface="Bookman Old Style"/>
                <a:ea typeface="Tahoma" pitchFamily="34" charset="0"/>
                <a:cs typeface="Bookman Old Style"/>
              </a:rPr>
              <a:t> Intelligent robots will perform tasks like planting, tendering and harvesting individually</a:t>
            </a:r>
          </a:p>
          <a:p>
            <a:endParaRPr lang="en-US" sz="1200" dirty="0">
              <a:latin typeface="Bookman Old Style"/>
              <a:cs typeface="Bookman Old Style"/>
            </a:endParaRPr>
          </a:p>
        </p:txBody>
      </p:sp>
      <p:pic>
        <p:nvPicPr>
          <p:cNvPr id="14" name="Picture 13" descr="northeasternuniversity_logosea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94" y="159500"/>
            <a:ext cx="1532640" cy="1382400"/>
          </a:xfrm>
          <a:prstGeom prst="rect">
            <a:avLst/>
          </a:prstGeom>
        </p:spPr>
      </p:pic>
      <p:pic>
        <p:nvPicPr>
          <p:cNvPr id="15" name="Picture 14" descr="C:\Users\abc\Downloads\imageedit_15_2501654218.gif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98207" y="159500"/>
            <a:ext cx="1041400" cy="1195167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354668" y="1367387"/>
            <a:ext cx="228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558ED5"/>
                </a:solidFill>
                <a:latin typeface="Gill Sans MT"/>
                <a:cs typeface="Gill Sans MT"/>
              </a:rPr>
              <a:t>WHAT </a:t>
            </a:r>
            <a:r>
              <a:rPr lang="en-US" sz="3600" dirty="0" smtClean="0">
                <a:solidFill>
                  <a:srgbClr val="FF6600"/>
                </a:solidFill>
                <a:latin typeface="Gill Sans MT"/>
                <a:cs typeface="Gill Sans MT"/>
              </a:rPr>
              <a:t>?</a:t>
            </a:r>
            <a:endParaRPr lang="en-US" sz="3600" dirty="0">
              <a:solidFill>
                <a:srgbClr val="FF6600"/>
              </a:solidFill>
              <a:latin typeface="Gill Sans MT"/>
              <a:cs typeface="Gill Sans MT"/>
            </a:endParaRPr>
          </a:p>
        </p:txBody>
      </p:sp>
      <p:pic>
        <p:nvPicPr>
          <p:cNvPr id="16" name="Picture 15" descr="C:\Users\abc\Downloads\imageedit_15_2501654218.gif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06394" y="159500"/>
            <a:ext cx="1041400" cy="1195167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132908" y="1339165"/>
            <a:ext cx="228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558ED5"/>
                </a:solidFill>
                <a:latin typeface="Gill Sans MT"/>
                <a:cs typeface="Gill Sans MT"/>
              </a:rPr>
              <a:t>HOW </a:t>
            </a:r>
            <a:r>
              <a:rPr lang="en-US" sz="3600" dirty="0" smtClean="0">
                <a:solidFill>
                  <a:srgbClr val="FF6600"/>
                </a:solidFill>
                <a:latin typeface="Gill Sans MT"/>
                <a:cs typeface="Gill Sans MT"/>
              </a:rPr>
              <a:t>?</a:t>
            </a:r>
            <a:endParaRPr lang="en-US" sz="3600" dirty="0">
              <a:solidFill>
                <a:srgbClr val="FF6600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109066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6-12-06 at 9.45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4699000"/>
            <a:ext cx="2222500" cy="2159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40555" y="1358455"/>
            <a:ext cx="404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558ED5"/>
                </a:solidFill>
                <a:latin typeface="Gill Sans MT"/>
                <a:cs typeface="Gill Sans MT"/>
              </a:rPr>
              <a:t>ASSUMPTIONS</a:t>
            </a:r>
            <a:r>
              <a:rPr lang="en-US" sz="3600" dirty="0" smtClean="0">
                <a:solidFill>
                  <a:srgbClr val="FF6600"/>
                </a:solidFill>
                <a:latin typeface="Gill Sans MT"/>
                <a:cs typeface="Gill Sans MT"/>
              </a:rPr>
              <a:t>… </a:t>
            </a:r>
            <a:endParaRPr lang="en-US" sz="3600" dirty="0">
              <a:solidFill>
                <a:srgbClr val="FF6600"/>
              </a:solidFill>
              <a:latin typeface="Gill Sans MT"/>
              <a:cs typeface="Gill Sans M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9559" y="2306848"/>
            <a:ext cx="71668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charset="2"/>
              <a:buChar char="Ø"/>
            </a:pPr>
            <a:r>
              <a:rPr lang="en-US" sz="1600" dirty="0">
                <a:latin typeface="Bookman Old Style"/>
                <a:cs typeface="Bookman Old Style"/>
              </a:rPr>
              <a:t>Crop categories are based on </a:t>
            </a:r>
            <a:r>
              <a:rPr lang="en-US" sz="1600" dirty="0" smtClean="0">
                <a:latin typeface="Bookman Old Style"/>
                <a:cs typeface="Bookman Old Style"/>
              </a:rPr>
              <a:t>season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600" dirty="0" smtClean="0">
                <a:latin typeface="Bookman Old Style"/>
                <a:cs typeface="Bookman Old Style"/>
              </a:rPr>
              <a:t>Length and Width </a:t>
            </a:r>
            <a:r>
              <a:rPr lang="en-US" sz="1600" dirty="0">
                <a:latin typeface="Bookman Old Style"/>
                <a:cs typeface="Bookman Old Style"/>
              </a:rPr>
              <a:t>between the seeds is measured in Millimeter</a:t>
            </a:r>
            <a:r>
              <a:rPr lang="en-US" sz="1600" dirty="0" smtClean="0">
                <a:latin typeface="Bookman Old Style"/>
                <a:cs typeface="Bookman Old Style"/>
              </a:rPr>
              <a:t>.</a:t>
            </a:r>
            <a:endParaRPr lang="en-US" sz="1600" dirty="0">
              <a:latin typeface="Bookman Old Style"/>
              <a:cs typeface="Bookman Old Style"/>
            </a:endParaRPr>
          </a:p>
          <a:p>
            <a:pPr marL="285750" lvl="0" indent="-285750">
              <a:buFont typeface="Wingdings" charset="2"/>
              <a:buChar char="Ø"/>
            </a:pPr>
            <a:r>
              <a:rPr lang="en-US" sz="1600" dirty="0" smtClean="0">
                <a:latin typeface="Bookman Old Style"/>
                <a:cs typeface="Bookman Old Style"/>
              </a:rPr>
              <a:t>Agro Admin </a:t>
            </a:r>
            <a:r>
              <a:rPr lang="en-US" sz="1600" dirty="0">
                <a:latin typeface="Bookman Old Style"/>
                <a:cs typeface="Bookman Old Style"/>
              </a:rPr>
              <a:t>will be assigned to only one field.</a:t>
            </a:r>
          </a:p>
          <a:p>
            <a:pPr marL="285750" lvl="0" indent="-285750">
              <a:buFont typeface="Wingdings" charset="2"/>
              <a:buChar char="Ø"/>
            </a:pPr>
            <a:r>
              <a:rPr lang="en-US" sz="1600" dirty="0">
                <a:latin typeface="Bookman Old Style"/>
                <a:cs typeface="Bookman Old Style"/>
              </a:rPr>
              <a:t>We consider maximum 2 sectors per field.</a:t>
            </a:r>
          </a:p>
          <a:p>
            <a:pPr marL="285750" lvl="0" indent="-285750">
              <a:buFont typeface="Wingdings" charset="2"/>
              <a:buChar char="Ø"/>
            </a:pPr>
            <a:r>
              <a:rPr lang="en-US" sz="1600" dirty="0">
                <a:latin typeface="Bookman Old Style"/>
                <a:cs typeface="Bookman Old Style"/>
              </a:rPr>
              <a:t>No watering in Planting Operation</a:t>
            </a:r>
          </a:p>
          <a:p>
            <a:pPr marL="285750" lvl="0" indent="-285750">
              <a:buFont typeface="Wingdings" charset="2"/>
              <a:buChar char="Ø"/>
            </a:pPr>
            <a:r>
              <a:rPr lang="en-US" sz="1600" dirty="0">
                <a:latin typeface="Bookman Old Style"/>
                <a:cs typeface="Bookman Old Style"/>
              </a:rPr>
              <a:t>Speed of Moving Devices is measured in meter/second.</a:t>
            </a:r>
          </a:p>
          <a:p>
            <a:pPr marL="285750" lvl="0" indent="-285750">
              <a:buFont typeface="Wingdings" charset="2"/>
              <a:buChar char="Ø"/>
            </a:pPr>
            <a:r>
              <a:rPr lang="en-US" sz="1600" dirty="0">
                <a:latin typeface="Bookman Old Style"/>
                <a:cs typeface="Bookman Old Style"/>
              </a:rPr>
              <a:t>Crop categories are based on season</a:t>
            </a:r>
          </a:p>
          <a:p>
            <a:pPr marL="285750" lvl="0" indent="-285750">
              <a:buFont typeface="Wingdings" charset="2"/>
              <a:buChar char="Ø"/>
            </a:pPr>
            <a:r>
              <a:rPr lang="en-US" sz="1600" dirty="0">
                <a:latin typeface="Bookman Old Style"/>
                <a:cs typeface="Bookman Old Style"/>
              </a:rPr>
              <a:t>Frequency of water will be with respect to a day </a:t>
            </a:r>
            <a:r>
              <a:rPr lang="en-US" sz="1600" dirty="0" smtClean="0">
                <a:latin typeface="Bookman Old Style"/>
                <a:cs typeface="Bookman Old Style"/>
              </a:rPr>
              <a:t>(frequency </a:t>
            </a:r>
            <a:r>
              <a:rPr lang="en-US" sz="1600" dirty="0">
                <a:latin typeface="Bookman Old Style"/>
                <a:cs typeface="Bookman Old Style"/>
              </a:rPr>
              <a:t>= 2/day)</a:t>
            </a:r>
          </a:p>
          <a:p>
            <a:pPr marL="285750" lvl="0" indent="-285750">
              <a:buFont typeface="Wingdings" charset="2"/>
              <a:buChar char="Ø"/>
            </a:pPr>
            <a:r>
              <a:rPr lang="en-US" sz="1600" dirty="0">
                <a:latin typeface="Bookman Old Style"/>
                <a:cs typeface="Bookman Old Style"/>
              </a:rPr>
              <a:t>Temperature will be calculated in degree </a:t>
            </a:r>
            <a:r>
              <a:rPr lang="en-US" sz="1600" dirty="0" smtClean="0">
                <a:latin typeface="Bookman Old Style"/>
                <a:cs typeface="Bookman Old Style"/>
              </a:rPr>
              <a:t>Celsius.</a:t>
            </a:r>
            <a:endParaRPr lang="en-US" sz="1600" dirty="0">
              <a:latin typeface="Bookman Old Style"/>
              <a:cs typeface="Bookman Old Style"/>
            </a:endParaRPr>
          </a:p>
          <a:p>
            <a:pPr marL="285750" indent="-285750">
              <a:buFont typeface="Wingdings" charset="2"/>
              <a:buChar char="Ø"/>
            </a:pPr>
            <a:endParaRPr lang="en-US" sz="2000" dirty="0">
              <a:latin typeface="Bookman Old Style"/>
              <a:cs typeface="Bookman Old Style"/>
            </a:endParaRPr>
          </a:p>
        </p:txBody>
      </p:sp>
      <p:pic>
        <p:nvPicPr>
          <p:cNvPr id="8" name="Picture 7" descr="northeasternuniversity_logose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94" y="159500"/>
            <a:ext cx="1532640" cy="1382400"/>
          </a:xfrm>
          <a:prstGeom prst="rect">
            <a:avLst/>
          </a:prstGeom>
        </p:spPr>
      </p:pic>
      <p:pic>
        <p:nvPicPr>
          <p:cNvPr id="9" name="Picture 8" descr="C:\Users\abc\Downloads\imageedit_15_2501654218.gi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7000" y="159500"/>
            <a:ext cx="1200794" cy="1382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01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603294" y="2276764"/>
            <a:ext cx="1313778" cy="7853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1715034" y="2438827"/>
            <a:ext cx="1065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HOT-</a:t>
            </a:r>
            <a:r>
              <a:rPr lang="en-US" sz="800" dirty="0" smtClean="0"/>
              <a:t>SPOT</a:t>
            </a:r>
            <a:r>
              <a:rPr lang="en-US" sz="1000" dirty="0" smtClean="0"/>
              <a:t> TOWER</a:t>
            </a:r>
          </a:p>
        </p:txBody>
      </p:sp>
      <p:sp>
        <p:nvSpPr>
          <p:cNvPr id="14" name="Oval 13"/>
          <p:cNvSpPr/>
          <p:nvPr/>
        </p:nvSpPr>
        <p:spPr>
          <a:xfrm>
            <a:off x="2580583" y="801086"/>
            <a:ext cx="2267174" cy="7422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6" name="Oval 45"/>
          <p:cNvSpPr/>
          <p:nvPr/>
        </p:nvSpPr>
        <p:spPr>
          <a:xfrm>
            <a:off x="4856790" y="2229827"/>
            <a:ext cx="1218305" cy="8989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5" name="TextBox 74"/>
          <p:cNvSpPr txBox="1"/>
          <p:nvPr/>
        </p:nvSpPr>
        <p:spPr>
          <a:xfrm>
            <a:off x="3302568" y="995085"/>
            <a:ext cx="135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CLOUD</a:t>
            </a:r>
            <a:endParaRPr lang="en-IN" dirty="0"/>
          </a:p>
        </p:txBody>
      </p:sp>
      <p:sp>
        <p:nvSpPr>
          <p:cNvPr id="86" name="Oval 85"/>
          <p:cNvSpPr/>
          <p:nvPr/>
        </p:nvSpPr>
        <p:spPr>
          <a:xfrm>
            <a:off x="1957311" y="5449900"/>
            <a:ext cx="785857" cy="6202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5" name="Oval 94"/>
          <p:cNvSpPr/>
          <p:nvPr/>
        </p:nvSpPr>
        <p:spPr>
          <a:xfrm>
            <a:off x="255135" y="5472596"/>
            <a:ext cx="785857" cy="6202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5" name="Oval 124"/>
          <p:cNvSpPr/>
          <p:nvPr/>
        </p:nvSpPr>
        <p:spPr>
          <a:xfrm>
            <a:off x="871461" y="4134170"/>
            <a:ext cx="943024" cy="6858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8" name="Oval 127"/>
          <p:cNvSpPr/>
          <p:nvPr/>
        </p:nvSpPr>
        <p:spPr>
          <a:xfrm>
            <a:off x="3714170" y="4048974"/>
            <a:ext cx="1007861" cy="762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9" name="TextBox 128"/>
          <p:cNvSpPr txBox="1"/>
          <p:nvPr/>
        </p:nvSpPr>
        <p:spPr>
          <a:xfrm>
            <a:off x="5088311" y="2471554"/>
            <a:ext cx="9195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/>
              <a:t>WEB/MOBILE </a:t>
            </a:r>
            <a:r>
              <a:rPr lang="en-IN" sz="800" dirty="0" smtClean="0"/>
              <a:t>APPLICATION</a:t>
            </a:r>
            <a:endParaRPr lang="en-IN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871461" y="4339474"/>
            <a:ext cx="13542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DATA COLLECTORS</a:t>
            </a:r>
            <a:endParaRPr lang="en-IN" sz="800" dirty="0"/>
          </a:p>
        </p:txBody>
      </p:sp>
      <p:sp>
        <p:nvSpPr>
          <p:cNvPr id="132" name="TextBox 131"/>
          <p:cNvSpPr txBox="1"/>
          <p:nvPr/>
        </p:nvSpPr>
        <p:spPr>
          <a:xfrm>
            <a:off x="3784758" y="4310584"/>
            <a:ext cx="16877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DATA COLLECTORS</a:t>
            </a:r>
            <a:endParaRPr lang="en-IN" sz="8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077364" y="5642492"/>
            <a:ext cx="13542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Calibri"/>
                <a:cs typeface="Calibri"/>
              </a:rPr>
              <a:t>AGRONAUT</a:t>
            </a:r>
            <a:endParaRPr lang="en-IN" sz="700" dirty="0">
              <a:latin typeface="Calibri"/>
              <a:cs typeface="Calibri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31995" y="5652319"/>
            <a:ext cx="1647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latin typeface="Calibri"/>
                <a:cs typeface="Calibri"/>
              </a:rPr>
              <a:t>AGRONAUT</a:t>
            </a:r>
            <a:endParaRPr lang="en-IN" sz="1100" dirty="0">
              <a:latin typeface="Calibri"/>
              <a:cs typeface="Calibri"/>
            </a:endParaRPr>
          </a:p>
        </p:txBody>
      </p:sp>
      <p:cxnSp>
        <p:nvCxnSpPr>
          <p:cNvPr id="140" name="Straight Arrow Connector 139"/>
          <p:cNvCxnSpPr>
            <a:stCxn id="125" idx="4"/>
            <a:endCxn id="95" idx="7"/>
          </p:cNvCxnSpPr>
          <p:nvPr/>
        </p:nvCxnSpPr>
        <p:spPr>
          <a:xfrm flipH="1">
            <a:off x="925906" y="4820009"/>
            <a:ext cx="417067" cy="743425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86" idx="1"/>
            <a:endCxn id="125" idx="4"/>
          </p:cNvCxnSpPr>
          <p:nvPr/>
        </p:nvCxnSpPr>
        <p:spPr>
          <a:xfrm flipH="1" flipV="1">
            <a:off x="1342973" y="4820009"/>
            <a:ext cx="729424" cy="720729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02" idx="1"/>
          </p:cNvCxnSpPr>
          <p:nvPr/>
        </p:nvCxnSpPr>
        <p:spPr>
          <a:xfrm flipH="1" flipV="1">
            <a:off x="4190785" y="4793351"/>
            <a:ext cx="952944" cy="708064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8" idx="4"/>
          </p:cNvCxnSpPr>
          <p:nvPr/>
        </p:nvCxnSpPr>
        <p:spPr>
          <a:xfrm flipH="1">
            <a:off x="3839226" y="4811549"/>
            <a:ext cx="378875" cy="740746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28" idx="2"/>
          </p:cNvCxnSpPr>
          <p:nvPr/>
        </p:nvCxnSpPr>
        <p:spPr>
          <a:xfrm flipH="1">
            <a:off x="1796023" y="4430262"/>
            <a:ext cx="1918147" cy="28567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4" idx="3"/>
          </p:cNvCxnSpPr>
          <p:nvPr/>
        </p:nvCxnSpPr>
        <p:spPr>
          <a:xfrm flipH="1">
            <a:off x="2424970" y="1434660"/>
            <a:ext cx="487633" cy="8790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86" idx="2"/>
          </p:cNvCxnSpPr>
          <p:nvPr/>
        </p:nvCxnSpPr>
        <p:spPr>
          <a:xfrm flipH="1">
            <a:off x="1040992" y="5760041"/>
            <a:ext cx="91631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4956174" y="3744861"/>
            <a:ext cx="1051714" cy="6471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1" name="TextBox 190"/>
          <p:cNvSpPr txBox="1"/>
          <p:nvPr/>
        </p:nvSpPr>
        <p:spPr>
          <a:xfrm>
            <a:off x="5132564" y="3937860"/>
            <a:ext cx="785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FARMER</a:t>
            </a:r>
            <a:endParaRPr lang="en-IN" sz="1100" dirty="0"/>
          </a:p>
        </p:txBody>
      </p:sp>
      <p:cxnSp>
        <p:nvCxnSpPr>
          <p:cNvPr id="193" name="Straight Arrow Connector 192"/>
          <p:cNvCxnSpPr>
            <a:stCxn id="46" idx="4"/>
            <a:endCxn id="190" idx="0"/>
          </p:cNvCxnSpPr>
          <p:nvPr/>
        </p:nvCxnSpPr>
        <p:spPr>
          <a:xfrm>
            <a:off x="5465943" y="3128780"/>
            <a:ext cx="16088" cy="6160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1112225" y="5959683"/>
            <a:ext cx="1404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ROBO-CLUSTER</a:t>
            </a:r>
            <a:endParaRPr lang="en-IN" sz="800" dirty="0"/>
          </a:p>
        </p:txBody>
      </p:sp>
      <p:sp>
        <p:nvSpPr>
          <p:cNvPr id="198" name="TextBox 197"/>
          <p:cNvSpPr txBox="1"/>
          <p:nvPr/>
        </p:nvSpPr>
        <p:spPr>
          <a:xfrm rot="2676579">
            <a:off x="1347444" y="5021598"/>
            <a:ext cx="1045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 smtClean="0">
                <a:latin typeface="Calibri"/>
                <a:cs typeface="Calibri"/>
              </a:rPr>
              <a:t> ROBOTS RECIEVE  SOS MESSAGES AND WEATHER FEED  </a:t>
            </a:r>
            <a:endParaRPr lang="en-IN" sz="500" dirty="0">
              <a:latin typeface="Calibri"/>
              <a:cs typeface="Calibri"/>
            </a:endParaRPr>
          </a:p>
        </p:txBody>
      </p:sp>
      <p:cxnSp>
        <p:nvCxnSpPr>
          <p:cNvPr id="205" name="Elbow Connector 204"/>
          <p:cNvCxnSpPr>
            <a:stCxn id="14" idx="4"/>
            <a:endCxn id="46" idx="2"/>
          </p:cNvCxnSpPr>
          <p:nvPr/>
        </p:nvCxnSpPr>
        <p:spPr>
          <a:xfrm rot="16200000" flipH="1">
            <a:off x="3717510" y="1540024"/>
            <a:ext cx="1135940" cy="11426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46" idx="0"/>
            <a:endCxn id="14" idx="5"/>
          </p:cNvCxnSpPr>
          <p:nvPr/>
        </p:nvCxnSpPr>
        <p:spPr>
          <a:xfrm flipH="1" flipV="1">
            <a:off x="4515737" y="1434660"/>
            <a:ext cx="950206" cy="795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3733599" y="2097026"/>
            <a:ext cx="447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 smtClean="0"/>
              <a:t>SENDS  REAL-TIME DATA  ABOUT THE FIELD  </a:t>
            </a:r>
            <a:endParaRPr lang="en-IN" sz="500" dirty="0"/>
          </a:p>
        </p:txBody>
      </p:sp>
      <p:sp>
        <p:nvSpPr>
          <p:cNvPr id="209" name="TextBox 208"/>
          <p:cNvSpPr txBox="1"/>
          <p:nvPr/>
        </p:nvSpPr>
        <p:spPr>
          <a:xfrm rot="2467248">
            <a:off x="4697156" y="1639408"/>
            <a:ext cx="940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>
                <a:latin typeface="Calibri"/>
                <a:cs typeface="Calibri"/>
              </a:rPr>
              <a:t>SENDS  SOS  MESSAGE IF REQUIRED</a:t>
            </a:r>
            <a:endParaRPr lang="en-IN" sz="600" dirty="0">
              <a:latin typeface="Calibri"/>
              <a:cs typeface="Calibri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412845" y="3238818"/>
            <a:ext cx="63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SENDS / RECIEVES ALL THE DATA </a:t>
            </a:r>
            <a:endParaRPr lang="en-IN" sz="600" dirty="0"/>
          </a:p>
        </p:txBody>
      </p:sp>
      <p:sp>
        <p:nvSpPr>
          <p:cNvPr id="217" name="TextBox 216"/>
          <p:cNvSpPr txBox="1"/>
          <p:nvPr/>
        </p:nvSpPr>
        <p:spPr>
          <a:xfrm>
            <a:off x="1038612" y="5459170"/>
            <a:ext cx="940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 smtClean="0">
                <a:latin typeface="Calibri"/>
                <a:cs typeface="Calibri"/>
              </a:rPr>
              <a:t>EXCHANGE  POSITION AND TASK RELATED DATA</a:t>
            </a:r>
            <a:endParaRPr lang="en-IN" sz="500" dirty="0">
              <a:latin typeface="Calibri"/>
              <a:cs typeface="Calibri"/>
            </a:endParaRPr>
          </a:p>
        </p:txBody>
      </p:sp>
      <p:sp>
        <p:nvSpPr>
          <p:cNvPr id="219" name="TextBox 218"/>
          <p:cNvSpPr txBox="1"/>
          <p:nvPr/>
        </p:nvSpPr>
        <p:spPr>
          <a:xfrm rot="17840428">
            <a:off x="3437704" y="4968293"/>
            <a:ext cx="80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 smtClean="0"/>
              <a:t>ROBOTS SEND DATA ABOUT  FIELD WORK</a:t>
            </a:r>
            <a:endParaRPr lang="en-IN" sz="500" dirty="0"/>
          </a:p>
        </p:txBody>
      </p:sp>
      <p:sp>
        <p:nvSpPr>
          <p:cNvPr id="220" name="TextBox 219"/>
          <p:cNvSpPr txBox="1"/>
          <p:nvPr/>
        </p:nvSpPr>
        <p:spPr>
          <a:xfrm rot="18079221">
            <a:off x="485923" y="4941371"/>
            <a:ext cx="966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 smtClean="0">
                <a:latin typeface="Calibri"/>
                <a:cs typeface="Calibri"/>
              </a:rPr>
              <a:t>ROBOTS SEND DATA </a:t>
            </a:r>
            <a:endParaRPr lang="en-IN" sz="500" dirty="0" smtClean="0">
              <a:latin typeface="Calibri"/>
              <a:cs typeface="Calibri"/>
            </a:endParaRPr>
          </a:p>
          <a:p>
            <a:r>
              <a:rPr lang="en-IN" sz="500" dirty="0" smtClean="0">
                <a:latin typeface="Calibri"/>
                <a:cs typeface="Calibri"/>
              </a:rPr>
              <a:t>ABOUT  </a:t>
            </a:r>
            <a:r>
              <a:rPr lang="en-IN" sz="500" dirty="0" smtClean="0">
                <a:latin typeface="Calibri"/>
                <a:cs typeface="Calibri"/>
              </a:rPr>
              <a:t>FIELD WORK</a:t>
            </a:r>
            <a:endParaRPr lang="en-IN" sz="500" dirty="0">
              <a:latin typeface="Calibri"/>
              <a:cs typeface="Calibri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1293161" y="2337907"/>
            <a:ext cx="1131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   </a:t>
            </a:r>
            <a:endParaRPr lang="en-IN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875699" y="4218251"/>
            <a:ext cx="16726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 SETS THE PERIMETER OF THE FIELD </a:t>
            </a:r>
            <a:endParaRPr lang="en-IN" sz="600" dirty="0"/>
          </a:p>
        </p:txBody>
      </p:sp>
      <p:sp>
        <p:nvSpPr>
          <p:cNvPr id="237" name="TextBox 236"/>
          <p:cNvSpPr txBox="1"/>
          <p:nvPr/>
        </p:nvSpPr>
        <p:spPr>
          <a:xfrm rot="18096677">
            <a:off x="1086850" y="3373426"/>
            <a:ext cx="987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REC</a:t>
            </a:r>
            <a:r>
              <a:rPr lang="en-US" sz="600" dirty="0" smtClean="0"/>
              <a:t>EI</a:t>
            </a:r>
            <a:r>
              <a:rPr lang="en-IN" sz="600" dirty="0" smtClean="0"/>
              <a:t>VE CLOUD INFO/ SEND FIELD INFO</a:t>
            </a:r>
            <a:endParaRPr lang="en-IN" sz="600" dirty="0"/>
          </a:p>
        </p:txBody>
      </p:sp>
      <p:sp>
        <p:nvSpPr>
          <p:cNvPr id="241" name="TextBox 240"/>
          <p:cNvSpPr txBox="1"/>
          <p:nvPr/>
        </p:nvSpPr>
        <p:spPr>
          <a:xfrm rot="17966148">
            <a:off x="1939095" y="1632644"/>
            <a:ext cx="132971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 smtClean="0"/>
              <a:t>SENDS /RECIEVE CLOUD/FIELD  INFO</a:t>
            </a:r>
            <a:endParaRPr lang="en-IN" sz="500" dirty="0"/>
          </a:p>
        </p:txBody>
      </p:sp>
      <p:pic>
        <p:nvPicPr>
          <p:cNvPr id="57" name="Picture 56" descr="northeasternuniversity_logose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94" y="159500"/>
            <a:ext cx="1532640" cy="1382400"/>
          </a:xfrm>
          <a:prstGeom prst="rect">
            <a:avLst/>
          </a:prstGeom>
        </p:spPr>
      </p:pic>
      <p:pic>
        <p:nvPicPr>
          <p:cNvPr id="58" name="Picture 57" descr="C:\Users\abc\Downloads\imageedit_15_2501654218.gi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7000" y="159500"/>
            <a:ext cx="1200794" cy="1382400"/>
          </a:xfrm>
          <a:prstGeom prst="rect">
            <a:avLst/>
          </a:prstGeom>
          <a:noFill/>
        </p:spPr>
      </p:pic>
      <p:sp>
        <p:nvSpPr>
          <p:cNvPr id="67" name="TextBox 66"/>
          <p:cNvSpPr txBox="1"/>
          <p:nvPr/>
        </p:nvSpPr>
        <p:spPr>
          <a:xfrm>
            <a:off x="6643735" y="3354933"/>
            <a:ext cx="2559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solidFill>
                  <a:srgbClr val="558ED5"/>
                </a:solidFill>
                <a:latin typeface="Gill Sans MT"/>
                <a:cs typeface="Gill Sans MT"/>
              </a:rPr>
              <a:t>OPERATIONAL</a:t>
            </a:r>
          </a:p>
          <a:p>
            <a:r>
              <a:rPr lang="en-US" sz="2700" dirty="0" smtClean="0">
                <a:solidFill>
                  <a:srgbClr val="FF6600"/>
                </a:solidFill>
                <a:latin typeface="Gill Sans MT"/>
                <a:cs typeface="Gill Sans MT"/>
              </a:rPr>
              <a:t>             FLOW </a:t>
            </a:r>
            <a:endParaRPr lang="en-US" sz="2700" dirty="0">
              <a:solidFill>
                <a:srgbClr val="FF6600"/>
              </a:solidFill>
              <a:latin typeface="Gill Sans MT"/>
              <a:cs typeface="Gill Sans MT"/>
            </a:endParaRPr>
          </a:p>
        </p:txBody>
      </p:sp>
      <p:pic>
        <p:nvPicPr>
          <p:cNvPr id="13" name="Picture 12" descr="35837228-robot-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21" y="5216608"/>
            <a:ext cx="1542877" cy="1471787"/>
          </a:xfrm>
          <a:prstGeom prst="rect">
            <a:avLst/>
          </a:prstGeom>
        </p:spPr>
      </p:pic>
      <p:cxnSp>
        <p:nvCxnSpPr>
          <p:cNvPr id="82" name="Straight Arrow Connector 81"/>
          <p:cNvCxnSpPr/>
          <p:nvPr/>
        </p:nvCxnSpPr>
        <p:spPr>
          <a:xfrm flipH="1">
            <a:off x="1411541" y="3043678"/>
            <a:ext cx="665823" cy="1090492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5028643" y="5410577"/>
            <a:ext cx="785857" cy="6202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3" name="Oval 102"/>
          <p:cNvSpPr/>
          <p:nvPr/>
        </p:nvSpPr>
        <p:spPr>
          <a:xfrm>
            <a:off x="3130140" y="5449900"/>
            <a:ext cx="785857" cy="6202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3884886" y="5760041"/>
            <a:ext cx="114375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137379" y="5637473"/>
            <a:ext cx="13542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Calibri"/>
                <a:cs typeface="Calibri"/>
              </a:rPr>
              <a:t>AGRONAUT</a:t>
            </a:r>
            <a:endParaRPr lang="en-IN" sz="700" dirty="0">
              <a:latin typeface="Calibri"/>
              <a:cs typeface="Calibri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207765" y="5642492"/>
            <a:ext cx="13542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Calibri"/>
                <a:cs typeface="Calibri"/>
              </a:rPr>
              <a:t>AGRONAUT</a:t>
            </a:r>
            <a:endParaRPr lang="en-IN" sz="700" dirty="0">
              <a:latin typeface="Calibri"/>
              <a:cs typeface="Calibri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015696" y="5462389"/>
            <a:ext cx="940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 smtClean="0">
                <a:latin typeface="Calibri"/>
                <a:cs typeface="Calibri"/>
              </a:rPr>
              <a:t>EXCHANGE  POSITION AND TASK RELATED DATA</a:t>
            </a:r>
            <a:endParaRPr lang="en-IN" sz="500" dirty="0">
              <a:latin typeface="Calibri"/>
              <a:cs typeface="Calibri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019771" y="5953306"/>
            <a:ext cx="1404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ROBO-CLUSTER</a:t>
            </a:r>
            <a:endParaRPr lang="en-IN" sz="800" dirty="0"/>
          </a:p>
        </p:txBody>
      </p:sp>
      <p:sp>
        <p:nvSpPr>
          <p:cNvPr id="117" name="TextBox 116"/>
          <p:cNvSpPr txBox="1"/>
          <p:nvPr/>
        </p:nvSpPr>
        <p:spPr>
          <a:xfrm rot="2192732">
            <a:off x="4353413" y="4953527"/>
            <a:ext cx="1045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 smtClean="0">
                <a:latin typeface="Calibri"/>
                <a:cs typeface="Calibri"/>
              </a:rPr>
              <a:t> ROBOTS RECIEVE  SOS MESSAGES AND WEATHER FEED  </a:t>
            </a:r>
            <a:endParaRPr lang="en-IN" sz="500" dirty="0">
              <a:latin typeface="Calibri"/>
              <a:cs typeface="Calibri"/>
            </a:endParaRPr>
          </a:p>
        </p:txBody>
      </p:sp>
      <p:cxnSp>
        <p:nvCxnSpPr>
          <p:cNvPr id="123" name="Straight Arrow Connector 122"/>
          <p:cNvCxnSpPr>
            <a:endCxn id="128" idx="1"/>
          </p:cNvCxnSpPr>
          <p:nvPr/>
        </p:nvCxnSpPr>
        <p:spPr>
          <a:xfrm>
            <a:off x="2516744" y="3019809"/>
            <a:ext cx="1345024" cy="1140842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 rot="2400136">
            <a:off x="2530767" y="3415849"/>
            <a:ext cx="15436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REC</a:t>
            </a:r>
            <a:r>
              <a:rPr lang="en-US" sz="600" dirty="0" smtClean="0"/>
              <a:t>EI</a:t>
            </a:r>
            <a:r>
              <a:rPr lang="en-IN" sz="600" dirty="0" smtClean="0"/>
              <a:t>VE CLOUD INFO/ SEND FIELD INFO</a:t>
            </a:r>
            <a:endParaRPr lang="en-IN" sz="600" dirty="0"/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6966673" y="2452210"/>
            <a:ext cx="62882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6966673" y="2826713"/>
            <a:ext cx="62882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601760" y="2313710"/>
            <a:ext cx="1671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Radio Waves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601760" y="2669418"/>
            <a:ext cx="180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ZigBee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832858" y="2313710"/>
            <a:ext cx="2114936" cy="1077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6966673" y="3166594"/>
            <a:ext cx="6288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601760" y="3019809"/>
            <a:ext cx="1346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Microwaves</a:t>
            </a:r>
            <a:endParaRPr lang="en-IN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993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8067" y="2319806"/>
            <a:ext cx="3252652" cy="33310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7" name="Octagon 6"/>
          <p:cNvSpPr/>
          <p:nvPr/>
        </p:nvSpPr>
        <p:spPr>
          <a:xfrm>
            <a:off x="1319399" y="2492780"/>
            <a:ext cx="548640" cy="627017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8" name="Octagon 7"/>
          <p:cNvSpPr/>
          <p:nvPr/>
        </p:nvSpPr>
        <p:spPr>
          <a:xfrm>
            <a:off x="3560812" y="2468844"/>
            <a:ext cx="548640" cy="627017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9" name="Octagon 8"/>
          <p:cNvSpPr/>
          <p:nvPr/>
        </p:nvSpPr>
        <p:spPr>
          <a:xfrm>
            <a:off x="1278653" y="4716436"/>
            <a:ext cx="548640" cy="627017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10" name="Octagon 9"/>
          <p:cNvSpPr/>
          <p:nvPr/>
        </p:nvSpPr>
        <p:spPr>
          <a:xfrm>
            <a:off x="3560812" y="4801021"/>
            <a:ext cx="548640" cy="627017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12" name="Cross 11"/>
          <p:cNvSpPr/>
          <p:nvPr/>
        </p:nvSpPr>
        <p:spPr>
          <a:xfrm>
            <a:off x="4913277" y="1517162"/>
            <a:ext cx="578032" cy="679269"/>
          </a:xfrm>
          <a:prstGeom prst="plus">
            <a:avLst/>
          </a:prstGeom>
          <a:solidFill>
            <a:srgbClr val="66006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cxnSp>
        <p:nvCxnSpPr>
          <p:cNvPr id="14" name="Straight Arrow Connector 13"/>
          <p:cNvCxnSpPr>
            <a:stCxn id="7" idx="0"/>
            <a:endCxn id="8" idx="5"/>
          </p:cNvCxnSpPr>
          <p:nvPr/>
        </p:nvCxnSpPr>
        <p:spPr>
          <a:xfrm flipV="1">
            <a:off x="1868039" y="2629535"/>
            <a:ext cx="1692773" cy="239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3"/>
          </p:cNvCxnSpPr>
          <p:nvPr/>
        </p:nvCxnSpPr>
        <p:spPr>
          <a:xfrm flipV="1">
            <a:off x="1480090" y="3119797"/>
            <a:ext cx="0" cy="16662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0"/>
            <a:endCxn id="8" idx="4"/>
          </p:cNvCxnSpPr>
          <p:nvPr/>
        </p:nvCxnSpPr>
        <p:spPr>
          <a:xfrm flipV="1">
            <a:off x="1827293" y="2935170"/>
            <a:ext cx="1733519" cy="19419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1"/>
            <a:endCxn id="10" idx="6"/>
          </p:cNvCxnSpPr>
          <p:nvPr/>
        </p:nvCxnSpPr>
        <p:spPr>
          <a:xfrm>
            <a:off x="1868039" y="2959106"/>
            <a:ext cx="1853464" cy="18419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1"/>
          </p:cNvCxnSpPr>
          <p:nvPr/>
        </p:nvCxnSpPr>
        <p:spPr>
          <a:xfrm>
            <a:off x="1827293" y="5182762"/>
            <a:ext cx="180253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7"/>
            <a:endCxn id="8" idx="2"/>
          </p:cNvCxnSpPr>
          <p:nvPr/>
        </p:nvCxnSpPr>
        <p:spPr>
          <a:xfrm flipV="1">
            <a:off x="3948761" y="3095861"/>
            <a:ext cx="0" cy="17051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09452" y="4937510"/>
            <a:ext cx="1294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rgbClr val="E46C0A"/>
                </a:solidFill>
                <a:latin typeface="Bookman Old Style"/>
                <a:cs typeface="Bookman Old Style"/>
              </a:rPr>
              <a:t>AGRONAUTS</a:t>
            </a:r>
            <a:endParaRPr lang="en-IN" sz="1200" dirty="0">
              <a:solidFill>
                <a:srgbClr val="E46C0A"/>
              </a:solidFill>
              <a:latin typeface="Bookman Old Style"/>
              <a:cs typeface="Bookman Old Style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35044" y="2245203"/>
            <a:ext cx="13335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800000"/>
                </a:solidFill>
              </a:rPr>
              <a:t>HOTSPOT  TOWER</a:t>
            </a:r>
            <a:endParaRPr lang="en-IN" sz="1600" b="1" dirty="0">
              <a:solidFill>
                <a:srgbClr val="800000"/>
              </a:solidFill>
            </a:endParaRPr>
          </a:p>
        </p:txBody>
      </p:sp>
      <p:sp>
        <p:nvSpPr>
          <p:cNvPr id="59" name="Cloud 58"/>
          <p:cNvSpPr/>
          <p:nvPr/>
        </p:nvSpPr>
        <p:spPr>
          <a:xfrm>
            <a:off x="6996071" y="2468844"/>
            <a:ext cx="1362075" cy="1088571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60" name="Smiley Face 59"/>
          <p:cNvSpPr/>
          <p:nvPr/>
        </p:nvSpPr>
        <p:spPr>
          <a:xfrm>
            <a:off x="7781657" y="4427931"/>
            <a:ext cx="631826" cy="627016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cxnSp>
        <p:nvCxnSpPr>
          <p:cNvPr id="62" name="Elbow Connector 61"/>
          <p:cNvCxnSpPr>
            <a:endCxn id="59" idx="2"/>
          </p:cNvCxnSpPr>
          <p:nvPr/>
        </p:nvCxnSpPr>
        <p:spPr>
          <a:xfrm>
            <a:off x="5466356" y="1848912"/>
            <a:ext cx="1533940" cy="116421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endCxn id="69" idx="0"/>
          </p:cNvCxnSpPr>
          <p:nvPr/>
        </p:nvCxnSpPr>
        <p:spPr>
          <a:xfrm rot="5400000">
            <a:off x="5438527" y="4093270"/>
            <a:ext cx="2390257" cy="724871"/>
          </a:xfrm>
          <a:prstGeom prst="bentConnector3">
            <a:avLst>
              <a:gd name="adj1" fmla="val -18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158087" y="5104872"/>
            <a:ext cx="1878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FARMER</a:t>
            </a:r>
            <a:r>
              <a:rPr lang="en-IN" sz="1200" dirty="0" smtClean="0"/>
              <a:t> Supervising the activies via web/mobile application.</a:t>
            </a:r>
            <a:endParaRPr lang="en-IN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5466356" y="5650834"/>
            <a:ext cx="160972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latin typeface="Bookman Old Style"/>
                <a:cs typeface="Bookman Old Style"/>
              </a:rPr>
              <a:t>Weather channel / </a:t>
            </a:r>
            <a:r>
              <a:rPr lang="en-IN" sz="1200" dirty="0" smtClean="0">
                <a:latin typeface="Bookman Old Style"/>
                <a:cs typeface="Bookman Old Style"/>
              </a:rPr>
              <a:t>Global </a:t>
            </a:r>
            <a:r>
              <a:rPr lang="en-IN" sz="1100" dirty="0" smtClean="0">
                <a:latin typeface="Bookman Old Style"/>
                <a:cs typeface="Bookman Old Style"/>
              </a:rPr>
              <a:t>Information feed for climate updates.</a:t>
            </a:r>
            <a:endParaRPr lang="en-IN" sz="1100" dirty="0">
              <a:latin typeface="Bookman Old Style"/>
              <a:cs typeface="Bookman Old Style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13251" y="1953769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accent6">
                    <a:lumMod val="75000"/>
                  </a:schemeClr>
                </a:solidFill>
              </a:rPr>
              <a:t>FENCE</a:t>
            </a:r>
            <a:r>
              <a:rPr lang="en-IN" sz="1600" dirty="0" smtClean="0"/>
              <a:t> </a:t>
            </a:r>
            <a:endParaRPr lang="en-IN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256422" y="2579260"/>
            <a:ext cx="10572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Cloud   Data Storage</a:t>
            </a:r>
          </a:p>
          <a:p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098067" y="1473147"/>
            <a:ext cx="360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ookman Old Style"/>
                <a:cs typeface="Bookman Old Style"/>
              </a:rPr>
              <a:t>AGRONAUTS </a:t>
            </a:r>
            <a:r>
              <a:rPr lang="en-US" sz="1200" dirty="0" smtClean="0">
                <a:latin typeface="Bookman Old Style"/>
                <a:cs typeface="Bookman Old Style"/>
              </a:rPr>
              <a:t>finding paths via </a:t>
            </a:r>
            <a:r>
              <a:rPr lang="en-US" sz="1200" b="1" dirty="0" smtClean="0">
                <a:latin typeface="Bookman Old Style"/>
                <a:cs typeface="Bookman Old Style"/>
              </a:rPr>
              <a:t>Ant Colony Optimization</a:t>
            </a:r>
            <a:r>
              <a:rPr lang="en-US" sz="1200" dirty="0" smtClean="0">
                <a:latin typeface="Bookman Old Style"/>
                <a:cs typeface="Bookman Old Style"/>
              </a:rPr>
              <a:t>. Planting and Harvesting.</a:t>
            </a:r>
            <a:endParaRPr lang="en-US" sz="1200" dirty="0">
              <a:latin typeface="Bookman Old Style"/>
              <a:cs typeface="Bookman Old Style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83953" y="6076370"/>
            <a:ext cx="349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/>
                <a:cs typeface="Bookman Old Style"/>
              </a:rPr>
              <a:t>DATA COLLECTORS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lang="en-US" sz="1200" dirty="0" smtClean="0">
                <a:latin typeface="Bookman Old Style"/>
                <a:cs typeface="Bookman Old Style"/>
              </a:rPr>
              <a:t> Receiving and Sending data from/to the Agronauts. Sending data to </a:t>
            </a:r>
            <a:r>
              <a:rPr lang="en-US" sz="1200" b="1" dirty="0" smtClean="0">
                <a:solidFill>
                  <a:srgbClr val="800000"/>
                </a:solidFill>
                <a:latin typeface="Bookman Old Style"/>
                <a:cs typeface="Bookman Old Style"/>
              </a:rPr>
              <a:t>Tower</a:t>
            </a:r>
            <a:r>
              <a:rPr lang="en-US" sz="1200" dirty="0" smtClean="0">
                <a:latin typeface="Bookman Old Style"/>
                <a:cs typeface="Bookman Old Style"/>
              </a:rPr>
              <a:t>.</a:t>
            </a:r>
            <a:endParaRPr lang="en-US" sz="1200" dirty="0">
              <a:latin typeface="Bookman Old Style"/>
              <a:cs typeface="Bookman Old Style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71220" y="1876945"/>
            <a:ext cx="2042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Transferring  data from/</a:t>
            </a:r>
            <a:r>
              <a:rPr lang="en-US" sz="1200" dirty="0" smtClean="0"/>
              <a:t>to</a:t>
            </a:r>
          </a:p>
          <a:p>
            <a:r>
              <a:rPr lang="en-US" sz="1200" dirty="0" smtClean="0"/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collectors</a:t>
            </a:r>
            <a:r>
              <a:rPr lang="en-US" sz="1200" dirty="0"/>
              <a:t> </a:t>
            </a:r>
            <a:r>
              <a:rPr lang="en-US" sz="1200" dirty="0" smtClean="0"/>
              <a:t>and sharing it </a:t>
            </a:r>
            <a:r>
              <a:rPr lang="en-US" sz="1200" dirty="0" smtClean="0"/>
              <a:t>with</a:t>
            </a:r>
          </a:p>
          <a:p>
            <a:r>
              <a:rPr lang="en-US" sz="1200" dirty="0" smtClean="0"/>
              <a:t> </a:t>
            </a:r>
            <a:r>
              <a:rPr lang="en-US" sz="1200" dirty="0" smtClean="0"/>
              <a:t>the cloud. </a:t>
            </a:r>
            <a:endParaRPr lang="en-US" sz="1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097570" y="3425042"/>
            <a:ext cx="0" cy="10028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3147" y="3042565"/>
            <a:ext cx="82410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3147" y="3080390"/>
            <a:ext cx="99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3366FF"/>
                </a:solidFill>
              </a:rPr>
              <a:t>DATA</a:t>
            </a:r>
          </a:p>
          <a:p>
            <a:r>
              <a:rPr lang="en-US" sz="1200" dirty="0" smtClean="0">
                <a:solidFill>
                  <a:srgbClr val="3366FF"/>
                </a:solidFill>
              </a:rPr>
              <a:t> TRANSFER</a:t>
            </a:r>
            <a:r>
              <a:rPr lang="en-US" sz="1200" dirty="0" smtClean="0">
                <a:solidFill>
                  <a:srgbClr val="3366FF"/>
                </a:solidFill>
              </a:rPr>
              <a:t> </a:t>
            </a:r>
            <a:endParaRPr lang="en-US" sz="1200" dirty="0">
              <a:solidFill>
                <a:srgbClr val="3366FF"/>
              </a:solidFill>
            </a:endParaRPr>
          </a:p>
        </p:txBody>
      </p:sp>
      <p:sp>
        <p:nvSpPr>
          <p:cNvPr id="74" name="5-Point Star 73"/>
          <p:cNvSpPr/>
          <p:nvPr/>
        </p:nvSpPr>
        <p:spPr>
          <a:xfrm>
            <a:off x="2413251" y="3545563"/>
            <a:ext cx="552838" cy="524073"/>
          </a:xfrm>
          <a:prstGeom prst="star5">
            <a:avLst>
              <a:gd name="adj" fmla="val 24792"/>
              <a:gd name="hf" fmla="val 105146"/>
              <a:gd name="vf" fmla="val 110557"/>
            </a:avLst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80" name="Curved Connector 79"/>
          <p:cNvCxnSpPr/>
          <p:nvPr/>
        </p:nvCxnSpPr>
        <p:spPr>
          <a:xfrm flipV="1">
            <a:off x="2966089" y="2245203"/>
            <a:ext cx="2268955" cy="1582929"/>
          </a:xfrm>
          <a:prstGeom prst="curvedConnector3">
            <a:avLst>
              <a:gd name="adj1" fmla="val 99756"/>
            </a:avLst>
          </a:prstGeom>
          <a:ln>
            <a:solidFill>
              <a:schemeClr val="accent4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5-Point Star 89"/>
          <p:cNvSpPr/>
          <p:nvPr/>
        </p:nvSpPr>
        <p:spPr>
          <a:xfrm>
            <a:off x="927252" y="6064518"/>
            <a:ext cx="552838" cy="524073"/>
          </a:xfrm>
          <a:prstGeom prst="star5">
            <a:avLst>
              <a:gd name="adj" fmla="val 24792"/>
              <a:gd name="hf" fmla="val 105146"/>
              <a:gd name="vf" fmla="val 110557"/>
            </a:avLst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42" name="Picture 41" descr="northeasternuniversity_logose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7" y="32760"/>
            <a:ext cx="1532640" cy="1382400"/>
          </a:xfrm>
          <a:prstGeom prst="rect">
            <a:avLst/>
          </a:prstGeom>
        </p:spPr>
      </p:pic>
      <p:pic>
        <p:nvPicPr>
          <p:cNvPr id="43" name="Picture 42" descr="C:\Users\abc\Downloads\imageedit_15_2501654218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7000" y="159500"/>
            <a:ext cx="1200794" cy="1382400"/>
          </a:xfrm>
          <a:prstGeom prst="rect">
            <a:avLst/>
          </a:prstGeom>
          <a:noFill/>
        </p:spPr>
      </p:pic>
      <p:pic>
        <p:nvPicPr>
          <p:cNvPr id="32" name="Picture 31" descr="robot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713" y="5964890"/>
            <a:ext cx="1393539" cy="881257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40406" y="368356"/>
            <a:ext cx="29087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558ED5"/>
                </a:solidFill>
                <a:latin typeface="Gill Sans MT"/>
                <a:cs typeface="Gill Sans MT"/>
              </a:rPr>
              <a:t>BIRDS  </a:t>
            </a:r>
            <a:r>
              <a:rPr lang="en-US" sz="2800" dirty="0" smtClean="0">
                <a:solidFill>
                  <a:srgbClr val="FF6600"/>
                </a:solidFill>
                <a:latin typeface="Gill Sans MT"/>
                <a:cs typeface="Gill Sans MT"/>
              </a:rPr>
              <a:t>EYE</a:t>
            </a:r>
            <a:r>
              <a:rPr lang="en-US" sz="2800" dirty="0" smtClean="0">
                <a:solidFill>
                  <a:srgbClr val="558ED5"/>
                </a:solidFill>
                <a:latin typeface="Gill Sans MT"/>
                <a:cs typeface="Gill Sans MT"/>
              </a:rPr>
              <a:t>  VIEW</a:t>
            </a:r>
            <a:endParaRPr lang="en-US" sz="2800" dirty="0">
              <a:solidFill>
                <a:srgbClr val="FF6600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629289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bc\Downloads\imageedit_15_2501654218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02600" y="39281"/>
            <a:ext cx="1041400" cy="1039495"/>
          </a:xfrm>
          <a:prstGeom prst="rect">
            <a:avLst/>
          </a:prstGeom>
          <a:noFill/>
        </p:spPr>
      </p:pic>
      <p:pic>
        <p:nvPicPr>
          <p:cNvPr id="3" name="Picture 2" descr="Screen Shot 2016-12-03 at 11.06.3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70" y="1287523"/>
            <a:ext cx="8838530" cy="5570476"/>
          </a:xfrm>
          <a:prstGeom prst="rect">
            <a:avLst/>
          </a:prstGeom>
        </p:spPr>
      </p:pic>
      <p:pic>
        <p:nvPicPr>
          <p:cNvPr id="6" name="Picture 5" descr="northeasternuniversity_logosea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7" y="32760"/>
            <a:ext cx="1340522" cy="11366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08123" y="326043"/>
            <a:ext cx="5875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558ED5"/>
                </a:solidFill>
                <a:latin typeface="Gill Sans MT"/>
                <a:cs typeface="Gill Sans MT"/>
              </a:rPr>
              <a:t>ENTITY </a:t>
            </a:r>
            <a:r>
              <a:rPr lang="en-US" sz="2800" dirty="0" smtClean="0">
                <a:solidFill>
                  <a:srgbClr val="FF6600"/>
                </a:solidFill>
                <a:latin typeface="Gill Sans MT"/>
                <a:cs typeface="Gill Sans MT"/>
              </a:rPr>
              <a:t>RELATIONSHIP</a:t>
            </a:r>
            <a:r>
              <a:rPr lang="en-US" sz="2800" dirty="0" smtClean="0">
                <a:solidFill>
                  <a:srgbClr val="558ED5"/>
                </a:solidFill>
                <a:latin typeface="Gill Sans MT"/>
                <a:cs typeface="Gill Sans MT"/>
              </a:rPr>
              <a:t> DIAGRAM</a:t>
            </a:r>
            <a:r>
              <a:rPr lang="en-US" sz="2800" dirty="0" smtClean="0">
                <a:solidFill>
                  <a:srgbClr val="FF6600"/>
                </a:solidFill>
                <a:latin typeface="Gill Sans MT"/>
                <a:cs typeface="Gill Sans MT"/>
              </a:rPr>
              <a:t> </a:t>
            </a:r>
            <a:endParaRPr lang="en-US" sz="2800" dirty="0">
              <a:solidFill>
                <a:srgbClr val="FF6600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57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0134" y="5053001"/>
            <a:ext cx="85010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man Old Style"/>
                <a:cs typeface="Bookman Old Style"/>
              </a:rPr>
              <a:t>These triggers help to calculate certain values like Progress Value of Operations and </a:t>
            </a:r>
            <a:r>
              <a:rPr lang="en-US" sz="1400" dirty="0" smtClean="0">
                <a:latin typeface="Bookman Old Style"/>
                <a:cs typeface="Bookman Old Style"/>
              </a:rPr>
              <a:t>Percentage </a:t>
            </a:r>
            <a:r>
              <a:rPr lang="en-US" sz="1400" dirty="0">
                <a:latin typeface="Bookman Old Style"/>
                <a:cs typeface="Bookman Old Style"/>
              </a:rPr>
              <a:t>V</a:t>
            </a:r>
            <a:r>
              <a:rPr lang="en-US" sz="1400" dirty="0" smtClean="0">
                <a:latin typeface="Bookman Old Style"/>
                <a:cs typeface="Bookman Old Style"/>
              </a:rPr>
              <a:t>alues </a:t>
            </a:r>
            <a:r>
              <a:rPr lang="en-US" sz="1400" dirty="0" smtClean="0">
                <a:latin typeface="Bookman Old Style"/>
                <a:cs typeface="Bookman Old Style"/>
              </a:rPr>
              <a:t>of Plating, Harvesting and Tendering</a:t>
            </a:r>
            <a:r>
              <a:rPr lang="en-US" dirty="0" smtClean="0">
                <a:latin typeface="Bookman Old Style"/>
                <a:cs typeface="Bookman Old Style"/>
              </a:rPr>
              <a:t>.</a:t>
            </a:r>
            <a:endParaRPr lang="en-US" dirty="0">
              <a:latin typeface="Bookman Old Style"/>
              <a:cs typeface="Bookman Old Style"/>
            </a:endParaRPr>
          </a:p>
        </p:txBody>
      </p:sp>
      <p:pic>
        <p:nvPicPr>
          <p:cNvPr id="10" name="Picture 9" descr="northeasternuniversity_logose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7" y="32760"/>
            <a:ext cx="1340522" cy="1136697"/>
          </a:xfrm>
          <a:prstGeom prst="rect">
            <a:avLst/>
          </a:prstGeom>
        </p:spPr>
      </p:pic>
      <p:pic>
        <p:nvPicPr>
          <p:cNvPr id="11" name="Picture 10" descr="C:\Users\abc\Downloads\imageedit_15_2501654218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43206" y="0"/>
            <a:ext cx="1200794" cy="13824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178732" y="317201"/>
            <a:ext cx="3138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6600"/>
                </a:solidFill>
                <a:latin typeface="Gill Sans MT"/>
                <a:cs typeface="Gill Sans MT"/>
              </a:rPr>
              <a:t>SQL</a:t>
            </a:r>
            <a:r>
              <a:rPr lang="en-US" sz="3600" dirty="0" smtClean="0">
                <a:solidFill>
                  <a:srgbClr val="558ED5"/>
                </a:solidFill>
                <a:latin typeface="Gill Sans MT"/>
                <a:cs typeface="Gill Sans MT"/>
              </a:rPr>
              <a:t> TRIGGERS</a:t>
            </a:r>
            <a:endParaRPr lang="en-US" sz="3600" dirty="0">
              <a:solidFill>
                <a:srgbClr val="FF6600"/>
              </a:solidFill>
              <a:latin typeface="Gill Sans MT"/>
              <a:cs typeface="Gill Sans MT"/>
            </a:endParaRPr>
          </a:p>
        </p:txBody>
      </p:sp>
      <p:pic>
        <p:nvPicPr>
          <p:cNvPr id="3" name="Picture 2" descr="Screen Shot 2016-12-06 at 11.48.3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69" y="5426571"/>
            <a:ext cx="1079635" cy="1232405"/>
          </a:xfrm>
          <a:prstGeom prst="rect">
            <a:avLst/>
          </a:prstGeom>
        </p:spPr>
      </p:pic>
      <p:pic>
        <p:nvPicPr>
          <p:cNvPr id="4" name="Picture 3" descr="Screen Shot 2016-12-07 at 1.10.46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06" y="1620797"/>
            <a:ext cx="6895760" cy="33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5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2950" y="5363594"/>
            <a:ext cx="8233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man Old Style"/>
                <a:cs typeface="Bookman Old Style"/>
              </a:rPr>
              <a:t>These </a:t>
            </a:r>
            <a:r>
              <a:rPr lang="en-US" sz="1400" dirty="0">
                <a:latin typeface="Bookman Old Style"/>
                <a:cs typeface="Bookman Old Style"/>
              </a:rPr>
              <a:t>triggers help to shift the operation from Plating to Tendering, and then from Tendering to Harvesting.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3714" y="377775"/>
            <a:ext cx="31507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6600"/>
                </a:solidFill>
                <a:latin typeface="Gill Sans MT"/>
                <a:cs typeface="Gill Sans MT"/>
              </a:rPr>
              <a:t>SQL</a:t>
            </a:r>
            <a:r>
              <a:rPr lang="en-US" sz="3600" dirty="0">
                <a:solidFill>
                  <a:srgbClr val="558ED5"/>
                </a:solidFill>
                <a:latin typeface="Gill Sans MT"/>
                <a:cs typeface="Gill Sans MT"/>
              </a:rPr>
              <a:t> TRIGGERS</a:t>
            </a:r>
            <a:endParaRPr lang="en-US" sz="3600" dirty="0">
              <a:solidFill>
                <a:srgbClr val="FF6600"/>
              </a:solidFill>
              <a:latin typeface="Gill Sans MT"/>
              <a:cs typeface="Gill Sans MT"/>
            </a:endParaRPr>
          </a:p>
        </p:txBody>
      </p:sp>
      <p:pic>
        <p:nvPicPr>
          <p:cNvPr id="9" name="Picture 8" descr="C:\Users\abc\Downloads\imageedit_15_2501654218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425" y="0"/>
            <a:ext cx="1200794" cy="1382400"/>
          </a:xfrm>
          <a:prstGeom prst="rect">
            <a:avLst/>
          </a:prstGeom>
          <a:noFill/>
        </p:spPr>
      </p:pic>
      <p:pic>
        <p:nvPicPr>
          <p:cNvPr id="10" name="Picture 9" descr="Screen Shot 2016-12-06 at 11.48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69" y="5363594"/>
            <a:ext cx="1079635" cy="1295381"/>
          </a:xfrm>
          <a:prstGeom prst="rect">
            <a:avLst/>
          </a:prstGeom>
        </p:spPr>
      </p:pic>
      <p:pic>
        <p:nvPicPr>
          <p:cNvPr id="11" name="Picture 10" descr="northeasternuniversity_logosea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" y="128651"/>
            <a:ext cx="1532640" cy="1382400"/>
          </a:xfrm>
          <a:prstGeom prst="rect">
            <a:avLst/>
          </a:prstGeom>
        </p:spPr>
      </p:pic>
      <p:pic>
        <p:nvPicPr>
          <p:cNvPr id="12" name="Picture 11" descr="Screen Shot 2016-12-07 at 1.10.46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16" y="1706592"/>
            <a:ext cx="7157771" cy="345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15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5823</TotalTime>
  <Words>739</Words>
  <Application>Microsoft Macintosh PowerPoint</Application>
  <PresentationFormat>On-screen Show (4:3)</PresentationFormat>
  <Paragraphs>167</Paragraphs>
  <Slides>21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\\localhost\Users\apple\Desktop\Document6!OLE_LINK2</vt:lpstr>
      <vt:lpstr>PowerPoint Presentation</vt:lpstr>
      <vt:lpstr>AGRONAU  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apple</cp:lastModifiedBy>
  <cp:revision>166</cp:revision>
  <dcterms:created xsi:type="dcterms:W3CDTF">2016-12-02T22:47:25Z</dcterms:created>
  <dcterms:modified xsi:type="dcterms:W3CDTF">2016-12-07T22:41:36Z</dcterms:modified>
</cp:coreProperties>
</file>