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90"/>
  </p:normalViewPr>
  <p:slideViewPr>
    <p:cSldViewPr snapToGrid="0" snapToObjects="1">
      <p:cViewPr varScale="1">
        <p:scale>
          <a:sx n="81" d="100"/>
          <a:sy n="81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AED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cyber secure application for financial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4732"/>
            <a:ext cx="9905999" cy="3976469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Financial Trading is a high-speed, high-risk business.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technology grows, trading firms are looking for more robust and more secure applications that facilitate trading.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Security concerns include protection against access fraud, phishing attempts and detailed audit trail of all activities for legal purposes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dedicated Security Team works very closely with the Trading Desks on a minute-to-minute basis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Trading Domain needs an application that can be used by Traders and Security Analysts, that facilitates efficient trading and employs automatic and manual methods to implement cyber security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6935"/>
            <a:ext cx="9905999" cy="39342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of the scalable Ecosystem Model that can be extended as necessary</a:t>
            </a:r>
          </a:p>
          <a:p>
            <a:r>
              <a:rPr lang="en-US" dirty="0" smtClean="0"/>
              <a:t>Implement the most widely used functions such as portfolio management, order placement and IOIs (Indications of Interest)</a:t>
            </a:r>
          </a:p>
          <a:p>
            <a:r>
              <a:rPr lang="en-US" dirty="0" smtClean="0"/>
              <a:t>Provide access to a security team that handles work requests from the trading organization</a:t>
            </a:r>
          </a:p>
          <a:p>
            <a:r>
              <a:rPr lang="en-US" dirty="0" smtClean="0"/>
              <a:t>Implement two-phase authentication (2FA)</a:t>
            </a:r>
          </a:p>
          <a:p>
            <a:r>
              <a:rPr lang="en-US" dirty="0" smtClean="0"/>
              <a:t>Add automatic phishing detection </a:t>
            </a:r>
          </a:p>
          <a:p>
            <a:r>
              <a:rPr lang="en-US" dirty="0" smtClean="0"/>
              <a:t>Implementation of a pull-work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8251"/>
          </a:xfrm>
        </p:spPr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33378"/>
            <a:ext cx="9905999" cy="4628271"/>
          </a:xfrm>
        </p:spPr>
        <p:txBody>
          <a:bodyPr/>
          <a:lstStyle/>
          <a:p>
            <a:r>
              <a:rPr lang="en-US" dirty="0"/>
              <a:t>Two phase authentication for all users, using IETF RFC 2226 (HMAC based one time password algorithm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Order &amp; Placements : Portfolio managers place buy or sell orders to traders who then place it to brokers</a:t>
            </a:r>
          </a:p>
          <a:p>
            <a:r>
              <a:rPr lang="en-US" dirty="0"/>
              <a:t>IOI : Ability to contact traders about opportunities, with automatic phishing detection using </a:t>
            </a:r>
            <a:r>
              <a:rPr lang="en-US" dirty="0" smtClean="0"/>
              <a:t>DBSCAN</a:t>
            </a:r>
          </a:p>
          <a:p>
            <a:r>
              <a:rPr lang="en-US" dirty="0" smtClean="0"/>
              <a:t>Preventing unauthorized user access for vacations</a:t>
            </a:r>
          </a:p>
          <a:p>
            <a:r>
              <a:rPr lang="en-US" dirty="0" smtClean="0"/>
              <a:t>Exchange and escalate Work Requests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9267"/>
          </a:xfrm>
        </p:spPr>
        <p:txBody>
          <a:bodyPr/>
          <a:lstStyle/>
          <a:p>
            <a:r>
              <a:rPr lang="en-US" dirty="0" smtClean="0"/>
              <a:t>Architecture (Roles and responsibilities)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7785"/>
            <a:ext cx="9905999" cy="41734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System Administrator : Managing networks and enterprises in the System, IOI simulation</a:t>
            </a:r>
          </a:p>
          <a:p>
            <a:r>
              <a:rPr lang="en-US" dirty="0" smtClean="0"/>
              <a:t>Portfolio Manager : In charge of Client Accounts, Makes decisions on buying and selling securities</a:t>
            </a:r>
          </a:p>
          <a:p>
            <a:r>
              <a:rPr lang="en-US" dirty="0" smtClean="0"/>
              <a:t>Trader : Receives Portfolio Manager’s request and executes the transaction, responds to IOIs</a:t>
            </a:r>
          </a:p>
          <a:p>
            <a:r>
              <a:rPr lang="en-US" dirty="0" smtClean="0"/>
              <a:t>Security Analyst : First tier of Security to handle miscellaneous work requests</a:t>
            </a:r>
          </a:p>
          <a:p>
            <a:r>
              <a:rPr lang="en-US" dirty="0" smtClean="0"/>
              <a:t>Security Administrator : Handles escalated requests, inspects audit trails of user activities</a:t>
            </a:r>
          </a:p>
        </p:txBody>
      </p:sp>
    </p:spTree>
    <p:extLst>
      <p:ext uri="{BB962C8B-B14F-4D97-AF65-F5344CB8AC3E}">
        <p14:creationId xmlns:p14="http://schemas.microsoft.com/office/powerpoint/2010/main" val="13116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</TotalTime>
  <Words>307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Tw Cen MT</vt:lpstr>
      <vt:lpstr>Arial</vt:lpstr>
      <vt:lpstr>Circuit</vt:lpstr>
      <vt:lpstr>AED Final Project</vt:lpstr>
      <vt:lpstr>Problem statement</vt:lpstr>
      <vt:lpstr>Approach</vt:lpstr>
      <vt:lpstr>Implemented features</vt:lpstr>
      <vt:lpstr>Architecture (Roles and responsibilities)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 Final Project</dc:title>
  <dc:creator>rutika.araokar@gmail.com</dc:creator>
  <cp:lastModifiedBy>rutika.araokar@gmail.com</cp:lastModifiedBy>
  <cp:revision>16</cp:revision>
  <dcterms:created xsi:type="dcterms:W3CDTF">2016-04-23T01:57:19Z</dcterms:created>
  <dcterms:modified xsi:type="dcterms:W3CDTF">2016-04-23T02:50:01Z</dcterms:modified>
</cp:coreProperties>
</file>