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233E-5749-4BA9-9532-DFC26BC1BC22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E36A-0D0A-484D-97D0-E069B40E3D6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09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233E-5749-4BA9-9532-DFC26BC1BC22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E36A-0D0A-484D-97D0-E069B40E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31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233E-5749-4BA9-9532-DFC26BC1BC22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E36A-0D0A-484D-97D0-E069B40E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39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233E-5749-4BA9-9532-DFC26BC1BC22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E36A-0D0A-484D-97D0-E069B40E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76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233E-5749-4BA9-9532-DFC26BC1BC22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E36A-0D0A-484D-97D0-E069B40E3D6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60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233E-5749-4BA9-9532-DFC26BC1BC22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E36A-0D0A-484D-97D0-E069B40E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35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233E-5749-4BA9-9532-DFC26BC1BC22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E36A-0D0A-484D-97D0-E069B40E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51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233E-5749-4BA9-9532-DFC26BC1BC22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E36A-0D0A-484D-97D0-E069B40E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28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233E-5749-4BA9-9532-DFC26BC1BC22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E36A-0D0A-484D-97D0-E069B40E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65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8D233E-5749-4BA9-9532-DFC26BC1BC22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16E36A-0D0A-484D-97D0-E069B40E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65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233E-5749-4BA9-9532-DFC26BC1BC22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6E36A-0D0A-484D-97D0-E069B40E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60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88D233E-5749-4BA9-9532-DFC26BC1BC22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16E36A-0D0A-484D-97D0-E069B40E3D6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9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FE45-5DD9-715A-B16A-AB7371C2D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Git CLI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F765B-9DCA-A061-D971-000F6C66B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Utkarsh Gaikwad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A863F-1FCC-5466-6672-654DC7CC1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37" y="783130"/>
            <a:ext cx="28289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3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FC4C-7A3D-51B3-E754-4CE03354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CLI download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F6178-44BC-E4A4-FF12-A8DFD40B0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https://git-scm.com/downloads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9B754-1BB1-1102-46C4-B90569544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115" y="2254064"/>
            <a:ext cx="7180729" cy="40391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228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1832-8D49-2587-9B89-19F84D4F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github</a:t>
            </a:r>
            <a:r>
              <a:rPr lang="en-IN" dirty="0"/>
              <a:t> repository with following options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D8508-A6CE-44C5-00FE-E9BAEAA1C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407" y="1846263"/>
            <a:ext cx="7555088" cy="4249737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727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D3C0-F8CA-872A-94B0-2C762CF2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 important git commands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66F42-7679-D58F-0BFD-32575E0B67C3}"/>
              </a:ext>
            </a:extLst>
          </p:cNvPr>
          <p:cNvSpPr txBox="1"/>
          <p:nvPr/>
        </p:nvSpPr>
        <p:spPr>
          <a:xfrm>
            <a:off x="5307106" y="2519083"/>
            <a:ext cx="103477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IN" dirty="0"/>
              <a:t>git status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958D4-22FF-AB12-5BB5-30ADBA09374E}"/>
              </a:ext>
            </a:extLst>
          </p:cNvPr>
          <p:cNvSpPr txBox="1"/>
          <p:nvPr/>
        </p:nvSpPr>
        <p:spPr>
          <a:xfrm>
            <a:off x="5353849" y="3067723"/>
            <a:ext cx="94128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IN" dirty="0"/>
              <a:t>git add 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C102EB-94D2-5587-4F91-4AC83F7B113C}"/>
              </a:ext>
            </a:extLst>
          </p:cNvPr>
          <p:cNvSpPr txBox="1"/>
          <p:nvPr/>
        </p:nvSpPr>
        <p:spPr>
          <a:xfrm>
            <a:off x="4355406" y="3632493"/>
            <a:ext cx="29381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IN" dirty="0"/>
              <a:t>git commit -m “First Commit”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881FA0-6C38-53FB-63FF-C09447C3E752}"/>
              </a:ext>
            </a:extLst>
          </p:cNvPr>
          <p:cNvSpPr txBox="1"/>
          <p:nvPr/>
        </p:nvSpPr>
        <p:spPr>
          <a:xfrm>
            <a:off x="5358661" y="4181133"/>
            <a:ext cx="93166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IN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22817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E6DA-A882-A245-94A6-D5F003062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F4015-31D8-1C6E-C7C1-B8C715ACB0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Utkarsh </a:t>
            </a:r>
            <a:r>
              <a:rPr lang="en-IN"/>
              <a:t>gaikwad</a:t>
            </a:r>
          </a:p>
        </p:txBody>
      </p:sp>
    </p:spTree>
    <p:extLst>
      <p:ext uri="{BB962C8B-B14F-4D97-AF65-F5344CB8AC3E}">
        <p14:creationId xmlns:p14="http://schemas.microsoft.com/office/powerpoint/2010/main" val="2965789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</TotalTime>
  <Words>44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Git CLI</vt:lpstr>
      <vt:lpstr>GIT CLI download line</vt:lpstr>
      <vt:lpstr>Create github repository with following options</vt:lpstr>
      <vt:lpstr>4 important git commands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CLI (Command Line Interface)</dc:title>
  <dc:creator>Utkarsh Gaikwad</dc:creator>
  <cp:lastModifiedBy>archana bagwale</cp:lastModifiedBy>
  <cp:revision>5</cp:revision>
  <dcterms:created xsi:type="dcterms:W3CDTF">2023-06-07T06:16:59Z</dcterms:created>
  <dcterms:modified xsi:type="dcterms:W3CDTF">2024-09-30T12:06:05Z</dcterms:modified>
</cp:coreProperties>
</file>