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karsh Gaikwad" initials="UG" lastIdx="1" clrIdx="0">
    <p:extLst>
      <p:ext uri="{19B8F6BF-5375-455C-9EA6-DF929625EA0E}">
        <p15:presenceInfo xmlns:p15="http://schemas.microsoft.com/office/powerpoint/2012/main" userId="42cdf20c0abd31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219-3E0F-4385-8535-D88D432F037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5F58-6384-4117-AE54-A5EBF5B38C7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6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219-3E0F-4385-8535-D88D432F037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5F58-6384-4117-AE54-A5EBF5B38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56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219-3E0F-4385-8535-D88D432F037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5F58-6384-4117-AE54-A5EBF5B38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61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219-3E0F-4385-8535-D88D432F037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5F58-6384-4117-AE54-A5EBF5B38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91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219-3E0F-4385-8535-D88D432F037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5F58-6384-4117-AE54-A5EBF5B38C7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93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219-3E0F-4385-8535-D88D432F037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5F58-6384-4117-AE54-A5EBF5B38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8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219-3E0F-4385-8535-D88D432F037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5F58-6384-4117-AE54-A5EBF5B38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54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219-3E0F-4385-8535-D88D432F037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5F58-6384-4117-AE54-A5EBF5B38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0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219-3E0F-4385-8535-D88D432F037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5F58-6384-4117-AE54-A5EBF5B38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41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631219-3E0F-4385-8535-D88D432F037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6D5F58-6384-4117-AE54-A5EBF5B38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25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1219-3E0F-4385-8535-D88D432F037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5F58-6384-4117-AE54-A5EBF5B38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33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631219-3E0F-4385-8535-D88D432F0374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6D5F58-6384-4117-AE54-A5EBF5B38C7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7CB8-7C9B-6D00-90C6-6CF98D166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Visual Studio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0F5D2-9735-222F-6939-347A7B16B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Utkarsh Gaikwad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18761-0D20-0FAB-21B6-56D5C539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7" y="758952"/>
            <a:ext cx="28289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0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EC95-504B-0F01-BAE6-D0CDF95C1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E9E8C-BC8B-3E8C-5BC0-6C309BA79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Ping me on skype for any queries</a:t>
            </a:r>
          </a:p>
          <a:p>
            <a:r>
              <a:rPr lang="en-IN" dirty="0"/>
              <a:t>Once completed you can </a:t>
            </a:r>
            <a:r>
              <a:rPr lang="en-IN"/>
              <a:t>leave for the day</a:t>
            </a:r>
          </a:p>
        </p:txBody>
      </p:sp>
    </p:spTree>
    <p:extLst>
      <p:ext uri="{BB962C8B-B14F-4D97-AF65-F5344CB8AC3E}">
        <p14:creationId xmlns:p14="http://schemas.microsoft.com/office/powerpoint/2010/main" val="263797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1AA5-200B-EBF1-7C81-376DD49B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VS Code Website link download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791C6-CC32-6250-CC62-B4395FFC1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371" y="2432393"/>
            <a:ext cx="6173253" cy="3472455"/>
          </a:xfr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FD796-2304-F49E-1CA0-957AE18EFFDA}"/>
              </a:ext>
            </a:extLst>
          </p:cNvPr>
          <p:cNvSpPr txBox="1"/>
          <p:nvPr/>
        </p:nvSpPr>
        <p:spPr>
          <a:xfrm>
            <a:off x="4091796" y="1953998"/>
            <a:ext cx="400840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dirty="0">
                <a:hlinkClick r:id="rId3"/>
              </a:rPr>
              <a:t>https://code.visualstudio.com/download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7817C-0D6C-51F2-11FC-FD19F5770FDF}"/>
              </a:ext>
            </a:extLst>
          </p:cNvPr>
          <p:cNvSpPr txBox="1"/>
          <p:nvPr/>
        </p:nvSpPr>
        <p:spPr>
          <a:xfrm>
            <a:off x="1776705" y="6013911"/>
            <a:ext cx="863858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Once installation done type done in chat Waiting till 8:15 PM for installation to complete</a:t>
            </a:r>
          </a:p>
        </p:txBody>
      </p:sp>
    </p:spTree>
    <p:extLst>
      <p:ext uri="{BB962C8B-B14F-4D97-AF65-F5344CB8AC3E}">
        <p14:creationId xmlns:p14="http://schemas.microsoft.com/office/powerpoint/2010/main" val="155838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2D6E-D01B-5608-4928-FB945C81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Opening New Folder in VS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628881-4867-D64B-371E-341DD97D5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724" y="2124169"/>
            <a:ext cx="7151511" cy="40227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9158D8-5440-36DB-D7DF-0F153BF08452}"/>
              </a:ext>
            </a:extLst>
          </p:cNvPr>
          <p:cNvSpPr/>
          <p:nvPr/>
        </p:nvSpPr>
        <p:spPr>
          <a:xfrm>
            <a:off x="2653553" y="2106706"/>
            <a:ext cx="268941" cy="1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BC6228-88D2-C720-00C8-705DE86DF3E9}"/>
              </a:ext>
            </a:extLst>
          </p:cNvPr>
          <p:cNvSpPr/>
          <p:nvPr/>
        </p:nvSpPr>
        <p:spPr>
          <a:xfrm>
            <a:off x="2841812" y="2743200"/>
            <a:ext cx="1219200" cy="233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E29DA-7123-C46D-5FAC-D054061AEA4E}"/>
              </a:ext>
            </a:extLst>
          </p:cNvPr>
          <p:cNvSpPr txBox="1"/>
          <p:nvPr/>
        </p:nvSpPr>
        <p:spPr>
          <a:xfrm>
            <a:off x="4885765" y="1737360"/>
            <a:ext cx="18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File &gt; Open Folder</a:t>
            </a:r>
          </a:p>
        </p:txBody>
      </p:sp>
    </p:spTree>
    <p:extLst>
      <p:ext uri="{BB962C8B-B14F-4D97-AF65-F5344CB8AC3E}">
        <p14:creationId xmlns:p14="http://schemas.microsoft.com/office/powerpoint/2010/main" val="156358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4F26-0726-6B57-9A61-B1CB7C0C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Python Extension in VS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1FF0D-B6B2-B2B1-798C-56B4950F3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  <a:ln w="381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0687E6-1BE8-C283-A2B6-CBB24A9D51CE}"/>
              </a:ext>
            </a:extLst>
          </p:cNvPr>
          <p:cNvSpPr/>
          <p:nvPr/>
        </p:nvSpPr>
        <p:spPr>
          <a:xfrm>
            <a:off x="2438400" y="2886635"/>
            <a:ext cx="340659" cy="233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2E8943-0423-D786-B980-9842667D9451}"/>
              </a:ext>
            </a:extLst>
          </p:cNvPr>
          <p:cNvCxnSpPr/>
          <p:nvPr/>
        </p:nvCxnSpPr>
        <p:spPr>
          <a:xfrm>
            <a:off x="1963271" y="3003176"/>
            <a:ext cx="4751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CACF58-A200-C961-320C-051C3FA205F1}"/>
              </a:ext>
            </a:extLst>
          </p:cNvPr>
          <p:cNvSpPr txBox="1"/>
          <p:nvPr/>
        </p:nvSpPr>
        <p:spPr>
          <a:xfrm>
            <a:off x="869060" y="2782669"/>
            <a:ext cx="118474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IN" dirty="0"/>
              <a:t>Step 1:</a:t>
            </a:r>
          </a:p>
          <a:p>
            <a:pPr algn="ctr"/>
            <a:r>
              <a:rPr lang="en-IN" dirty="0"/>
              <a:t>Extensions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6C8FA4-25CA-1605-8BAE-D71BB24E6C8A}"/>
              </a:ext>
            </a:extLst>
          </p:cNvPr>
          <p:cNvSpPr/>
          <p:nvPr/>
        </p:nvSpPr>
        <p:spPr>
          <a:xfrm>
            <a:off x="2779059" y="2142564"/>
            <a:ext cx="1317812" cy="233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A8A11E-B9EA-DC73-D1B9-3F7DB36A4424}"/>
              </a:ext>
            </a:extLst>
          </p:cNvPr>
          <p:cNvCxnSpPr>
            <a:cxnSpLocks/>
          </p:cNvCxnSpPr>
          <p:nvPr/>
        </p:nvCxnSpPr>
        <p:spPr>
          <a:xfrm flipH="1">
            <a:off x="4096871" y="2196353"/>
            <a:ext cx="63201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E66D12-B9B5-1DF9-CE8E-8E29EDC40377}"/>
              </a:ext>
            </a:extLst>
          </p:cNvPr>
          <p:cNvSpPr txBox="1"/>
          <p:nvPr/>
        </p:nvSpPr>
        <p:spPr>
          <a:xfrm>
            <a:off x="10488706" y="1873187"/>
            <a:ext cx="153349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IN" dirty="0"/>
              <a:t>Step 2:</a:t>
            </a:r>
          </a:p>
          <a:p>
            <a:pPr algn="ctr"/>
            <a:r>
              <a:rPr lang="en-IN" dirty="0"/>
              <a:t>Search 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CCD856-1FFB-42F8-C2EA-0D777D07B60C}"/>
              </a:ext>
            </a:extLst>
          </p:cNvPr>
          <p:cNvSpPr/>
          <p:nvPr/>
        </p:nvSpPr>
        <p:spPr>
          <a:xfrm>
            <a:off x="2779059" y="3003176"/>
            <a:ext cx="1317812" cy="335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37A6B7-EBB0-6B76-AD67-4C44F892D34F}"/>
              </a:ext>
            </a:extLst>
          </p:cNvPr>
          <p:cNvCxnSpPr>
            <a:cxnSpLocks/>
          </p:cNvCxnSpPr>
          <p:nvPr/>
        </p:nvCxnSpPr>
        <p:spPr>
          <a:xfrm flipH="1">
            <a:off x="4096871" y="3119718"/>
            <a:ext cx="63201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4D5444-50BC-4A51-5E54-EF0086BB1F49}"/>
              </a:ext>
            </a:extLst>
          </p:cNvPr>
          <p:cNvSpPr txBox="1"/>
          <p:nvPr/>
        </p:nvSpPr>
        <p:spPr>
          <a:xfrm>
            <a:off x="10452446" y="2709381"/>
            <a:ext cx="146258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IN" dirty="0"/>
              <a:t>Step 3:</a:t>
            </a:r>
          </a:p>
          <a:p>
            <a:pPr algn="ctr"/>
            <a:r>
              <a:rPr lang="en-IN" dirty="0"/>
              <a:t>Install Python</a:t>
            </a:r>
          </a:p>
          <a:p>
            <a:pPr algn="ctr"/>
            <a:r>
              <a:rPr lang="en-IN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99645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B2B1-B79F-ADF6-A2B4-BDC30EF0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</a:t>
            </a:r>
            <a:r>
              <a:rPr lang="en-IN" dirty="0" err="1"/>
              <a:t>Jupyter</a:t>
            </a:r>
            <a:r>
              <a:rPr lang="en-IN" dirty="0"/>
              <a:t> notebook extension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73969-9FE0-7D47-69B6-030167756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724" y="2070381"/>
            <a:ext cx="7151511" cy="4022725"/>
          </a:xfrm>
          <a:ln w="381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4D5DD1-9CC5-D91A-49F4-9AF85C83B64D}"/>
              </a:ext>
            </a:extLst>
          </p:cNvPr>
          <p:cNvSpPr/>
          <p:nvPr/>
        </p:nvSpPr>
        <p:spPr>
          <a:xfrm>
            <a:off x="2805953" y="2590800"/>
            <a:ext cx="1255059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1ED8D3-FE92-E19F-50A9-554AF246A9A0}"/>
              </a:ext>
            </a:extLst>
          </p:cNvPr>
          <p:cNvCxnSpPr>
            <a:cxnSpLocks/>
          </p:cNvCxnSpPr>
          <p:nvPr/>
        </p:nvCxnSpPr>
        <p:spPr>
          <a:xfrm>
            <a:off x="2142565" y="2752165"/>
            <a:ext cx="6633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6FBD5C-7CC2-2EB4-5EF6-7338B9FD4708}"/>
              </a:ext>
            </a:extLst>
          </p:cNvPr>
          <p:cNvSpPr txBox="1"/>
          <p:nvPr/>
        </p:nvSpPr>
        <p:spPr>
          <a:xfrm>
            <a:off x="1002703" y="2428998"/>
            <a:ext cx="109498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IN" dirty="0" err="1"/>
              <a:t>Jupyter</a:t>
            </a:r>
            <a:endParaRPr lang="en-IN" dirty="0"/>
          </a:p>
          <a:p>
            <a:pPr algn="ctr"/>
            <a:r>
              <a:rPr lang="en-IN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79654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9890-76CF-28D6-B48B-7B102B97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Opening New terminal in VS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16360-7FC4-F7C8-0CC6-68169D307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5A023-1A74-8C39-359D-C3547D9B6784}"/>
              </a:ext>
            </a:extLst>
          </p:cNvPr>
          <p:cNvSpPr/>
          <p:nvPr/>
        </p:nvSpPr>
        <p:spPr>
          <a:xfrm>
            <a:off x="3908612" y="1855694"/>
            <a:ext cx="259976" cy="125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86FA5-82AF-1328-3DA6-F74D6D444B06}"/>
              </a:ext>
            </a:extLst>
          </p:cNvPr>
          <p:cNvSpPr/>
          <p:nvPr/>
        </p:nvSpPr>
        <p:spPr>
          <a:xfrm>
            <a:off x="3989294" y="1990631"/>
            <a:ext cx="1075765" cy="125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37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5E42-7219-2BB1-69A9-580C894A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Command Prompt in terminal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6564E9-D2C3-453A-0EBE-33175D7AA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  <a:ln w="285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67E5D2-4752-6FCA-5211-71EDE663C904}"/>
              </a:ext>
            </a:extLst>
          </p:cNvPr>
          <p:cNvSpPr/>
          <p:nvPr/>
        </p:nvSpPr>
        <p:spPr>
          <a:xfrm>
            <a:off x="8964706" y="4482353"/>
            <a:ext cx="89647" cy="134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4DFEA3-9C0F-FB89-3E30-E3C8AEC9ACFD}"/>
              </a:ext>
            </a:extLst>
          </p:cNvPr>
          <p:cNvCxnSpPr/>
          <p:nvPr/>
        </p:nvCxnSpPr>
        <p:spPr>
          <a:xfrm flipH="1">
            <a:off x="9054353" y="4554071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BE3D97-C27B-B52B-1C2D-B1074335B5B7}"/>
              </a:ext>
            </a:extLst>
          </p:cNvPr>
          <p:cNvSpPr txBox="1"/>
          <p:nvPr/>
        </p:nvSpPr>
        <p:spPr>
          <a:xfrm>
            <a:off x="10425953" y="4226422"/>
            <a:ext cx="133171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Press Down </a:t>
            </a:r>
          </a:p>
          <a:p>
            <a:r>
              <a:rPr lang="en-IN" dirty="0"/>
              <a:t>Button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81FDFE-5D2A-C491-A595-6D322E075632}"/>
              </a:ext>
            </a:extLst>
          </p:cNvPr>
          <p:cNvSpPr/>
          <p:nvPr/>
        </p:nvSpPr>
        <p:spPr>
          <a:xfrm>
            <a:off x="8095129" y="3532094"/>
            <a:ext cx="735106" cy="125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E083AA-EC55-AFE8-A4A3-DFCBE01714DF}"/>
              </a:ext>
            </a:extLst>
          </p:cNvPr>
          <p:cNvCxnSpPr/>
          <p:nvPr/>
        </p:nvCxnSpPr>
        <p:spPr>
          <a:xfrm flipH="1">
            <a:off x="8830235" y="3603812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479E68-1983-287F-9D6C-BB2723DFBFC4}"/>
              </a:ext>
            </a:extLst>
          </p:cNvPr>
          <p:cNvSpPr txBox="1"/>
          <p:nvPr/>
        </p:nvSpPr>
        <p:spPr>
          <a:xfrm>
            <a:off x="10201835" y="3310277"/>
            <a:ext cx="177003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Select Command</a:t>
            </a:r>
          </a:p>
          <a:p>
            <a:r>
              <a:rPr lang="en-IN" dirty="0"/>
              <a:t>Prompt</a:t>
            </a:r>
          </a:p>
        </p:txBody>
      </p:sp>
    </p:spTree>
    <p:extLst>
      <p:ext uri="{BB962C8B-B14F-4D97-AF65-F5344CB8AC3E}">
        <p14:creationId xmlns:p14="http://schemas.microsoft.com/office/powerpoint/2010/main" val="423700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9675-0FE3-5F71-E507-0165BD67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version check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88A86-B8F3-0B63-0AD1-FD66E3405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724" y="2267605"/>
            <a:ext cx="7151511" cy="4022725"/>
          </a:xfr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36053-00E3-9F40-8BEC-5A7F52F24911}"/>
              </a:ext>
            </a:extLst>
          </p:cNvPr>
          <p:cNvSpPr txBox="1"/>
          <p:nvPr/>
        </p:nvSpPr>
        <p:spPr>
          <a:xfrm>
            <a:off x="5038164" y="1789129"/>
            <a:ext cx="17269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python --version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393F7-3D10-62F7-7163-630B875FB80C}"/>
              </a:ext>
            </a:extLst>
          </p:cNvPr>
          <p:cNvSpPr/>
          <p:nvPr/>
        </p:nvSpPr>
        <p:spPr>
          <a:xfrm>
            <a:off x="4482353" y="5280212"/>
            <a:ext cx="672353" cy="107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4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FA75-994E-0F92-989F-60C7D6EC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requirements.txt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D98CC-02AA-A3C2-2A76-C1F8F462E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059" y="2431901"/>
            <a:ext cx="6923176" cy="3894287"/>
          </a:xfr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1C415-A2E6-E1B4-6A3A-166C82CFB273}"/>
              </a:ext>
            </a:extLst>
          </p:cNvPr>
          <p:cNvSpPr txBox="1"/>
          <p:nvPr/>
        </p:nvSpPr>
        <p:spPr>
          <a:xfrm>
            <a:off x="4374776" y="1737360"/>
            <a:ext cx="370755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1. Python –m pip install --upgrade pip</a:t>
            </a:r>
          </a:p>
          <a:p>
            <a:r>
              <a:rPr lang="en-IN" dirty="0"/>
              <a:t>2. pip install -r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33757768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</TotalTime>
  <Words>135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Visual Studio Code</vt:lpstr>
      <vt:lpstr>VS Code Website link download</vt:lpstr>
      <vt:lpstr>Opening New Folder in VS Code</vt:lpstr>
      <vt:lpstr>Installing Python Extension in VS Code</vt:lpstr>
      <vt:lpstr>Installing Jupyter notebook extension</vt:lpstr>
      <vt:lpstr>Opening New terminal in VS Code</vt:lpstr>
      <vt:lpstr>Open Command Prompt in terminal</vt:lpstr>
      <vt:lpstr>Python version check</vt:lpstr>
      <vt:lpstr>Installing requirements.txt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Code</dc:title>
  <dc:creator>Utkarsh Gaikwad</dc:creator>
  <cp:lastModifiedBy>archana bagwale</cp:lastModifiedBy>
  <cp:revision>8</cp:revision>
  <dcterms:created xsi:type="dcterms:W3CDTF">2023-06-06T06:12:24Z</dcterms:created>
  <dcterms:modified xsi:type="dcterms:W3CDTF">2024-09-30T12:03:44Z</dcterms:modified>
</cp:coreProperties>
</file>