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5360127-9A08-E9A5-8115-620AD043D7F1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98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82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42F0DE-8DED-5985-E2A5-D9F51E7FA7B3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99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81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22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49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15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92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2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94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65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British Airways Passenger Review Insights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of Recommendations, Ratings, and Traveler Patterns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63A6818C-C3DA-0579-2BB4-718BC60BA6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0" t="29440" r="45749" b="17597"/>
          <a:stretch/>
        </p:blipFill>
        <p:spPr>
          <a:xfrm>
            <a:off x="8121328" y="179769"/>
            <a:ext cx="3931599" cy="30227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694A4F4-7F5A-70F6-7F42-DCD0FA345D57}"/>
              </a:ext>
            </a:extLst>
          </p:cNvPr>
          <p:cNvSpPr txBox="1"/>
          <p:nvPr/>
        </p:nvSpPr>
        <p:spPr>
          <a:xfrm>
            <a:off x="4312210" y="740702"/>
            <a:ext cx="3760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Between 2019 and 2025, over 500 passengers gave positive feedback, around 450 gave negative, and more than 20 provided neutral reviews.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2B4694-052F-6087-BE7E-810DDB7B1CA7}"/>
              </a:ext>
            </a:extLst>
          </p:cNvPr>
          <p:cNvSpPr txBox="1"/>
          <p:nvPr/>
        </p:nvSpPr>
        <p:spPr>
          <a:xfrm>
            <a:off x="4331460" y="1573613"/>
            <a:ext cx="3741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most extreme frequent issues reported were flight delays, long waits, staff Service, refund concerns, seat comfort, luggage problems, and flight cancellations.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0C6782-93C2-4601-D8F6-DA19B07FB322}"/>
              </a:ext>
            </a:extLst>
          </p:cNvPr>
          <p:cNvSpPr txBox="1"/>
          <p:nvPr/>
        </p:nvSpPr>
        <p:spPr>
          <a:xfrm>
            <a:off x="4331460" y="2416184"/>
            <a:ext cx="3789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Passengers gave the most negative reviews for the London to Malaga route, while the Vancouver to London route received the highest recommendations</a:t>
            </a:r>
            <a:endParaRPr lang="en-US" sz="12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33C147C-4956-95B3-79DA-1FD3B1C45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4" t="31719" r="45053" b="19860"/>
          <a:stretch/>
        </p:blipFill>
        <p:spPr>
          <a:xfrm>
            <a:off x="203873" y="601315"/>
            <a:ext cx="4123881" cy="284547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4656FA0-DA22-2C15-9CF5-95DDC9F923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1" t="26667" r="33041" b="7578"/>
          <a:stretch/>
        </p:blipFill>
        <p:spPr>
          <a:xfrm>
            <a:off x="4327754" y="3619890"/>
            <a:ext cx="4485171" cy="297157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28E936B-84F0-E2BF-C821-58CA6542EF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6" t="29474" r="50000" b="10596"/>
          <a:stretch/>
        </p:blipFill>
        <p:spPr>
          <a:xfrm>
            <a:off x="8797364" y="3483381"/>
            <a:ext cx="3255563" cy="3244597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AF6561C-72AC-C14D-BAF8-1F9E9D94B9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1" t="26807" r="33389" b="14309"/>
          <a:stretch/>
        </p:blipFill>
        <p:spPr>
          <a:xfrm>
            <a:off x="203873" y="3857713"/>
            <a:ext cx="4098712" cy="262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989</TotalTime>
  <Words>91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Passenger Review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Narute, Rutik A</cp:lastModifiedBy>
  <cp:revision>6</cp:revision>
  <dcterms:created xsi:type="dcterms:W3CDTF">2022-12-06T11:13:27Z</dcterms:created>
  <dcterms:modified xsi:type="dcterms:W3CDTF">2025-01-18T09:58:58Z</dcterms:modified>
</cp:coreProperties>
</file>