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69A19C-C165-4387-9812-D6581AAACF22}" v="23" dt="2022-04-03T05:14:38.379"/>
    <p1510:client id="{7DE0084C-A23C-420B-9065-0329971547D2}" v="18" dt="2022-04-03T04:55:09.723"/>
    <p1510:client id="{96472414-BFF8-4AD3-8505-8D532F9AFD54}" v="1241" dt="2022-04-03T10:49:39.642"/>
    <p1510:client id="{C0EE8C4B-2D58-43FA-A459-F58E656331C2}" v="50" dt="2022-04-03T06:01:17.298"/>
    <p1510:client id="{F315CA57-77C5-415F-93D1-540D9D5CF924}" v="2" dt="2022-04-03T06:05:14.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4" d="100"/>
          <a:sy n="64" d="100"/>
        </p:scale>
        <p:origin x="9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595558-C290-45D8-8DE5-71DA42447D8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C5CBC1E-A663-4769-B7A2-1D6AF92EB939}">
      <dgm:prSet/>
      <dgm:spPr/>
      <dgm:t>
        <a:bodyPr/>
        <a:lstStyle/>
        <a:p>
          <a:r>
            <a:rPr lang="en-US" b="1"/>
            <a:t>Frontend –</a:t>
          </a:r>
          <a:r>
            <a:rPr lang="en-US"/>
            <a:t> </a:t>
          </a:r>
        </a:p>
      </dgm:t>
    </dgm:pt>
    <dgm:pt modelId="{8A3E6F93-FB71-4B9E-849C-3E022F26DB52}" type="parTrans" cxnId="{7925C553-1B41-4693-8DAE-BA4074AA2B0D}">
      <dgm:prSet/>
      <dgm:spPr/>
      <dgm:t>
        <a:bodyPr/>
        <a:lstStyle/>
        <a:p>
          <a:endParaRPr lang="en-US"/>
        </a:p>
      </dgm:t>
    </dgm:pt>
    <dgm:pt modelId="{DF60BFB9-5F99-45CF-90FC-F15151BBFDDC}" type="sibTrans" cxnId="{7925C553-1B41-4693-8DAE-BA4074AA2B0D}">
      <dgm:prSet/>
      <dgm:spPr/>
      <dgm:t>
        <a:bodyPr/>
        <a:lstStyle/>
        <a:p>
          <a:endParaRPr lang="en-US"/>
        </a:p>
      </dgm:t>
    </dgm:pt>
    <dgm:pt modelId="{EA05508F-4F02-4AAC-A9F3-73DE2B02DC12}">
      <dgm:prSet/>
      <dgm:spPr/>
      <dgm:t>
        <a:bodyPr/>
        <a:lstStyle/>
        <a:p>
          <a:r>
            <a:rPr lang="en-US" b="1"/>
            <a:t>Backend-</a:t>
          </a:r>
          <a:r>
            <a:rPr lang="en-US"/>
            <a:t> </a:t>
          </a:r>
        </a:p>
      </dgm:t>
    </dgm:pt>
    <dgm:pt modelId="{56D88A1D-1C1A-414D-A102-390EB830C552}" type="parTrans" cxnId="{B96DD85F-4CD6-4ECA-90A9-C2C2787F0D5D}">
      <dgm:prSet/>
      <dgm:spPr/>
      <dgm:t>
        <a:bodyPr/>
        <a:lstStyle/>
        <a:p>
          <a:endParaRPr lang="en-US"/>
        </a:p>
      </dgm:t>
    </dgm:pt>
    <dgm:pt modelId="{05549880-91A4-40EA-A5DB-58CF42070152}" type="sibTrans" cxnId="{B96DD85F-4CD6-4ECA-90A9-C2C2787F0D5D}">
      <dgm:prSet/>
      <dgm:spPr/>
      <dgm:t>
        <a:bodyPr/>
        <a:lstStyle/>
        <a:p>
          <a:endParaRPr lang="en-US"/>
        </a:p>
      </dgm:t>
    </dgm:pt>
    <dgm:pt modelId="{F5E360FC-44BC-4D38-B587-42C31CE0630A}">
      <dgm:prSet/>
      <dgm:spPr/>
      <dgm:t>
        <a:bodyPr/>
        <a:lstStyle/>
        <a:p>
          <a:r>
            <a:rPr lang="en-US" b="1"/>
            <a:t>Database-</a:t>
          </a:r>
          <a:r>
            <a:rPr lang="en-US"/>
            <a:t> </a:t>
          </a:r>
        </a:p>
      </dgm:t>
    </dgm:pt>
    <dgm:pt modelId="{D45C5722-447A-4683-B16D-3E1313E1BBB8}" type="parTrans" cxnId="{0425A31E-6160-4C28-8390-B802766B4732}">
      <dgm:prSet/>
      <dgm:spPr/>
      <dgm:t>
        <a:bodyPr/>
        <a:lstStyle/>
        <a:p>
          <a:endParaRPr lang="en-US"/>
        </a:p>
      </dgm:t>
    </dgm:pt>
    <dgm:pt modelId="{6F8E2134-372D-4FD1-95AA-A871250979F5}" type="sibTrans" cxnId="{0425A31E-6160-4C28-8390-B802766B4732}">
      <dgm:prSet/>
      <dgm:spPr/>
      <dgm:t>
        <a:bodyPr/>
        <a:lstStyle/>
        <a:p>
          <a:endParaRPr lang="en-US"/>
        </a:p>
      </dgm:t>
    </dgm:pt>
    <dgm:pt modelId="{6118F9AF-DB94-4245-A005-6EFA81C67783}">
      <dgm:prSet/>
      <dgm:spPr/>
      <dgm:t>
        <a:bodyPr/>
        <a:lstStyle/>
        <a:p>
          <a:r>
            <a:rPr lang="en-US" b="1"/>
            <a:t>Deployment Platform-</a:t>
          </a:r>
          <a:endParaRPr lang="en-US"/>
        </a:p>
      </dgm:t>
    </dgm:pt>
    <dgm:pt modelId="{25299282-EAA5-49D3-977F-6C4A8DF35F94}" type="parTrans" cxnId="{0312D58D-6BC8-48D2-9144-3536E5CE702B}">
      <dgm:prSet/>
      <dgm:spPr/>
      <dgm:t>
        <a:bodyPr/>
        <a:lstStyle/>
        <a:p>
          <a:endParaRPr lang="en-US"/>
        </a:p>
      </dgm:t>
    </dgm:pt>
    <dgm:pt modelId="{9F177976-B161-4A7F-AF35-B211B43761A2}" type="sibTrans" cxnId="{0312D58D-6BC8-48D2-9144-3536E5CE702B}">
      <dgm:prSet/>
      <dgm:spPr/>
      <dgm:t>
        <a:bodyPr/>
        <a:lstStyle/>
        <a:p>
          <a:endParaRPr lang="en-US"/>
        </a:p>
      </dgm:t>
    </dgm:pt>
    <dgm:pt modelId="{78FCADD7-403E-4286-B672-3D19DCED44B3}" type="pres">
      <dgm:prSet presAssocID="{4E595558-C290-45D8-8DE5-71DA42447D8C}" presName="vert0" presStyleCnt="0">
        <dgm:presLayoutVars>
          <dgm:dir/>
          <dgm:animOne val="branch"/>
          <dgm:animLvl val="lvl"/>
        </dgm:presLayoutVars>
      </dgm:prSet>
      <dgm:spPr/>
    </dgm:pt>
    <dgm:pt modelId="{F629D49D-2141-4926-9584-BB7387CC1E55}" type="pres">
      <dgm:prSet presAssocID="{3C5CBC1E-A663-4769-B7A2-1D6AF92EB939}" presName="thickLine" presStyleLbl="alignNode1" presStyleIdx="0" presStyleCnt="4"/>
      <dgm:spPr/>
    </dgm:pt>
    <dgm:pt modelId="{5C712F63-8002-488C-9033-543355DA9581}" type="pres">
      <dgm:prSet presAssocID="{3C5CBC1E-A663-4769-B7A2-1D6AF92EB939}" presName="horz1" presStyleCnt="0"/>
      <dgm:spPr/>
    </dgm:pt>
    <dgm:pt modelId="{C77925BE-6E91-46B3-88C9-4B75F5325CF5}" type="pres">
      <dgm:prSet presAssocID="{3C5CBC1E-A663-4769-B7A2-1D6AF92EB939}" presName="tx1" presStyleLbl="revTx" presStyleIdx="0" presStyleCnt="4"/>
      <dgm:spPr/>
    </dgm:pt>
    <dgm:pt modelId="{DD7A3B17-213F-48F0-9A78-3749866D7224}" type="pres">
      <dgm:prSet presAssocID="{3C5CBC1E-A663-4769-B7A2-1D6AF92EB939}" presName="vert1" presStyleCnt="0"/>
      <dgm:spPr/>
    </dgm:pt>
    <dgm:pt modelId="{F98F655A-F2F6-400D-A0EA-1743238B836E}" type="pres">
      <dgm:prSet presAssocID="{EA05508F-4F02-4AAC-A9F3-73DE2B02DC12}" presName="thickLine" presStyleLbl="alignNode1" presStyleIdx="1" presStyleCnt="4"/>
      <dgm:spPr/>
    </dgm:pt>
    <dgm:pt modelId="{13724818-0339-4C3B-B5EF-6029AB9F1638}" type="pres">
      <dgm:prSet presAssocID="{EA05508F-4F02-4AAC-A9F3-73DE2B02DC12}" presName="horz1" presStyleCnt="0"/>
      <dgm:spPr/>
    </dgm:pt>
    <dgm:pt modelId="{B3E3736F-A00E-4BFC-8B33-771BAC014292}" type="pres">
      <dgm:prSet presAssocID="{EA05508F-4F02-4AAC-A9F3-73DE2B02DC12}" presName="tx1" presStyleLbl="revTx" presStyleIdx="1" presStyleCnt="4"/>
      <dgm:spPr/>
    </dgm:pt>
    <dgm:pt modelId="{5A22ED3D-CE7A-441A-8E74-904691F19054}" type="pres">
      <dgm:prSet presAssocID="{EA05508F-4F02-4AAC-A9F3-73DE2B02DC12}" presName="vert1" presStyleCnt="0"/>
      <dgm:spPr/>
    </dgm:pt>
    <dgm:pt modelId="{06E4A67D-1C53-4DC9-8B27-59D70CF38E2A}" type="pres">
      <dgm:prSet presAssocID="{F5E360FC-44BC-4D38-B587-42C31CE0630A}" presName="thickLine" presStyleLbl="alignNode1" presStyleIdx="2" presStyleCnt="4"/>
      <dgm:spPr/>
    </dgm:pt>
    <dgm:pt modelId="{52DB992E-27A7-4E86-9D84-B3D9496A6447}" type="pres">
      <dgm:prSet presAssocID="{F5E360FC-44BC-4D38-B587-42C31CE0630A}" presName="horz1" presStyleCnt="0"/>
      <dgm:spPr/>
    </dgm:pt>
    <dgm:pt modelId="{C4B6DB9C-822E-44C5-A79F-46B46CAF573D}" type="pres">
      <dgm:prSet presAssocID="{F5E360FC-44BC-4D38-B587-42C31CE0630A}" presName="tx1" presStyleLbl="revTx" presStyleIdx="2" presStyleCnt="4"/>
      <dgm:spPr/>
    </dgm:pt>
    <dgm:pt modelId="{035CC679-6FFE-4EC2-8FF6-7AFDAEFDAEAC}" type="pres">
      <dgm:prSet presAssocID="{F5E360FC-44BC-4D38-B587-42C31CE0630A}" presName="vert1" presStyleCnt="0"/>
      <dgm:spPr/>
    </dgm:pt>
    <dgm:pt modelId="{1063DD19-93F4-4D7D-B34E-49AF5229E03F}" type="pres">
      <dgm:prSet presAssocID="{6118F9AF-DB94-4245-A005-6EFA81C67783}" presName="thickLine" presStyleLbl="alignNode1" presStyleIdx="3" presStyleCnt="4"/>
      <dgm:spPr/>
    </dgm:pt>
    <dgm:pt modelId="{22F46A31-BAA3-48A9-B6EF-4B1CCAA0709F}" type="pres">
      <dgm:prSet presAssocID="{6118F9AF-DB94-4245-A005-6EFA81C67783}" presName="horz1" presStyleCnt="0"/>
      <dgm:spPr/>
    </dgm:pt>
    <dgm:pt modelId="{F32FDDB3-7DEA-4DBD-912D-9690180884B1}" type="pres">
      <dgm:prSet presAssocID="{6118F9AF-DB94-4245-A005-6EFA81C67783}" presName="tx1" presStyleLbl="revTx" presStyleIdx="3" presStyleCnt="4"/>
      <dgm:spPr/>
    </dgm:pt>
    <dgm:pt modelId="{F343BB15-FC7D-4CC9-BB40-A5589377936E}" type="pres">
      <dgm:prSet presAssocID="{6118F9AF-DB94-4245-A005-6EFA81C67783}" presName="vert1" presStyleCnt="0"/>
      <dgm:spPr/>
    </dgm:pt>
  </dgm:ptLst>
  <dgm:cxnLst>
    <dgm:cxn modelId="{E6634B0B-724D-4201-BA63-6B955F5B249F}" type="presOf" srcId="{4E595558-C290-45D8-8DE5-71DA42447D8C}" destId="{78FCADD7-403E-4286-B672-3D19DCED44B3}" srcOrd="0" destOrd="0" presId="urn:microsoft.com/office/officeart/2008/layout/LinedList"/>
    <dgm:cxn modelId="{0425A31E-6160-4C28-8390-B802766B4732}" srcId="{4E595558-C290-45D8-8DE5-71DA42447D8C}" destId="{F5E360FC-44BC-4D38-B587-42C31CE0630A}" srcOrd="2" destOrd="0" parTransId="{D45C5722-447A-4683-B16D-3E1313E1BBB8}" sibTransId="{6F8E2134-372D-4FD1-95AA-A871250979F5}"/>
    <dgm:cxn modelId="{011FA435-13FD-4C84-B426-A6BA53CAFBFA}" type="presOf" srcId="{F5E360FC-44BC-4D38-B587-42C31CE0630A}" destId="{C4B6DB9C-822E-44C5-A79F-46B46CAF573D}" srcOrd="0" destOrd="0" presId="urn:microsoft.com/office/officeart/2008/layout/LinedList"/>
    <dgm:cxn modelId="{B96DD85F-4CD6-4ECA-90A9-C2C2787F0D5D}" srcId="{4E595558-C290-45D8-8DE5-71DA42447D8C}" destId="{EA05508F-4F02-4AAC-A9F3-73DE2B02DC12}" srcOrd="1" destOrd="0" parTransId="{56D88A1D-1C1A-414D-A102-390EB830C552}" sibTransId="{05549880-91A4-40EA-A5DB-58CF42070152}"/>
    <dgm:cxn modelId="{7925C553-1B41-4693-8DAE-BA4074AA2B0D}" srcId="{4E595558-C290-45D8-8DE5-71DA42447D8C}" destId="{3C5CBC1E-A663-4769-B7A2-1D6AF92EB939}" srcOrd="0" destOrd="0" parTransId="{8A3E6F93-FB71-4B9E-849C-3E022F26DB52}" sibTransId="{DF60BFB9-5F99-45CF-90FC-F15151BBFDDC}"/>
    <dgm:cxn modelId="{1A934376-0916-4E7C-8CD8-C3512E351E57}" type="presOf" srcId="{3C5CBC1E-A663-4769-B7A2-1D6AF92EB939}" destId="{C77925BE-6E91-46B3-88C9-4B75F5325CF5}" srcOrd="0" destOrd="0" presId="urn:microsoft.com/office/officeart/2008/layout/LinedList"/>
    <dgm:cxn modelId="{C8906D84-3A2D-47CA-BD5E-172B9BB0C999}" type="presOf" srcId="{EA05508F-4F02-4AAC-A9F3-73DE2B02DC12}" destId="{B3E3736F-A00E-4BFC-8B33-771BAC014292}" srcOrd="0" destOrd="0" presId="urn:microsoft.com/office/officeart/2008/layout/LinedList"/>
    <dgm:cxn modelId="{0312D58D-6BC8-48D2-9144-3536E5CE702B}" srcId="{4E595558-C290-45D8-8DE5-71DA42447D8C}" destId="{6118F9AF-DB94-4245-A005-6EFA81C67783}" srcOrd="3" destOrd="0" parTransId="{25299282-EAA5-49D3-977F-6C4A8DF35F94}" sibTransId="{9F177976-B161-4A7F-AF35-B211B43761A2}"/>
    <dgm:cxn modelId="{D65EB7F1-AA72-447E-8708-5B7CB11FF13A}" type="presOf" srcId="{6118F9AF-DB94-4245-A005-6EFA81C67783}" destId="{F32FDDB3-7DEA-4DBD-912D-9690180884B1}" srcOrd="0" destOrd="0" presId="urn:microsoft.com/office/officeart/2008/layout/LinedList"/>
    <dgm:cxn modelId="{C88AD53A-74B4-41EA-A6E6-53EABDEB9013}" type="presParOf" srcId="{78FCADD7-403E-4286-B672-3D19DCED44B3}" destId="{F629D49D-2141-4926-9584-BB7387CC1E55}" srcOrd="0" destOrd="0" presId="urn:microsoft.com/office/officeart/2008/layout/LinedList"/>
    <dgm:cxn modelId="{41FAC526-DE37-446C-84C7-30FF9AF7C056}" type="presParOf" srcId="{78FCADD7-403E-4286-B672-3D19DCED44B3}" destId="{5C712F63-8002-488C-9033-543355DA9581}" srcOrd="1" destOrd="0" presId="urn:microsoft.com/office/officeart/2008/layout/LinedList"/>
    <dgm:cxn modelId="{47FAADE9-79BD-47DC-94EB-9C6B0A7B9BFB}" type="presParOf" srcId="{5C712F63-8002-488C-9033-543355DA9581}" destId="{C77925BE-6E91-46B3-88C9-4B75F5325CF5}" srcOrd="0" destOrd="0" presId="urn:microsoft.com/office/officeart/2008/layout/LinedList"/>
    <dgm:cxn modelId="{49225083-CE30-4B7A-891A-ED6635C9E91B}" type="presParOf" srcId="{5C712F63-8002-488C-9033-543355DA9581}" destId="{DD7A3B17-213F-48F0-9A78-3749866D7224}" srcOrd="1" destOrd="0" presId="urn:microsoft.com/office/officeart/2008/layout/LinedList"/>
    <dgm:cxn modelId="{9A8A5435-815F-46CB-888C-8517DC18B0FE}" type="presParOf" srcId="{78FCADD7-403E-4286-B672-3D19DCED44B3}" destId="{F98F655A-F2F6-400D-A0EA-1743238B836E}" srcOrd="2" destOrd="0" presId="urn:microsoft.com/office/officeart/2008/layout/LinedList"/>
    <dgm:cxn modelId="{215DA672-FA62-4EB0-A32A-0A3166331B04}" type="presParOf" srcId="{78FCADD7-403E-4286-B672-3D19DCED44B3}" destId="{13724818-0339-4C3B-B5EF-6029AB9F1638}" srcOrd="3" destOrd="0" presId="urn:microsoft.com/office/officeart/2008/layout/LinedList"/>
    <dgm:cxn modelId="{35F852F1-FDA8-4A45-AA39-E3FF3F9AF90B}" type="presParOf" srcId="{13724818-0339-4C3B-B5EF-6029AB9F1638}" destId="{B3E3736F-A00E-4BFC-8B33-771BAC014292}" srcOrd="0" destOrd="0" presId="urn:microsoft.com/office/officeart/2008/layout/LinedList"/>
    <dgm:cxn modelId="{1784BBD2-9D94-4CE7-892A-9C28F5AB0770}" type="presParOf" srcId="{13724818-0339-4C3B-B5EF-6029AB9F1638}" destId="{5A22ED3D-CE7A-441A-8E74-904691F19054}" srcOrd="1" destOrd="0" presId="urn:microsoft.com/office/officeart/2008/layout/LinedList"/>
    <dgm:cxn modelId="{039E7BBA-929A-43D7-8FAF-FE2516E3087D}" type="presParOf" srcId="{78FCADD7-403E-4286-B672-3D19DCED44B3}" destId="{06E4A67D-1C53-4DC9-8B27-59D70CF38E2A}" srcOrd="4" destOrd="0" presId="urn:microsoft.com/office/officeart/2008/layout/LinedList"/>
    <dgm:cxn modelId="{D57A6FE8-DBEB-47B2-9A95-6D4D5233AF97}" type="presParOf" srcId="{78FCADD7-403E-4286-B672-3D19DCED44B3}" destId="{52DB992E-27A7-4E86-9D84-B3D9496A6447}" srcOrd="5" destOrd="0" presId="urn:microsoft.com/office/officeart/2008/layout/LinedList"/>
    <dgm:cxn modelId="{C744E927-3B1A-435A-9444-B605D36A4AF1}" type="presParOf" srcId="{52DB992E-27A7-4E86-9D84-B3D9496A6447}" destId="{C4B6DB9C-822E-44C5-A79F-46B46CAF573D}" srcOrd="0" destOrd="0" presId="urn:microsoft.com/office/officeart/2008/layout/LinedList"/>
    <dgm:cxn modelId="{1D66AC43-6D0A-4CDD-94BB-694E16E18E3F}" type="presParOf" srcId="{52DB992E-27A7-4E86-9D84-B3D9496A6447}" destId="{035CC679-6FFE-4EC2-8FF6-7AFDAEFDAEAC}" srcOrd="1" destOrd="0" presId="urn:microsoft.com/office/officeart/2008/layout/LinedList"/>
    <dgm:cxn modelId="{5BBB8F12-C340-47CA-8250-2FF766584D8D}" type="presParOf" srcId="{78FCADD7-403E-4286-B672-3D19DCED44B3}" destId="{1063DD19-93F4-4D7D-B34E-49AF5229E03F}" srcOrd="6" destOrd="0" presId="urn:microsoft.com/office/officeart/2008/layout/LinedList"/>
    <dgm:cxn modelId="{325F4C5E-DCE5-4495-83D1-7529F163E769}" type="presParOf" srcId="{78FCADD7-403E-4286-B672-3D19DCED44B3}" destId="{22F46A31-BAA3-48A9-B6EF-4B1CCAA0709F}" srcOrd="7" destOrd="0" presId="urn:microsoft.com/office/officeart/2008/layout/LinedList"/>
    <dgm:cxn modelId="{1197E053-AE7C-4B8B-8422-EFC276697C16}" type="presParOf" srcId="{22F46A31-BAA3-48A9-B6EF-4B1CCAA0709F}" destId="{F32FDDB3-7DEA-4DBD-912D-9690180884B1}" srcOrd="0" destOrd="0" presId="urn:microsoft.com/office/officeart/2008/layout/LinedList"/>
    <dgm:cxn modelId="{63190F20-CCF5-4AB6-9F99-65D5999023E7}" type="presParOf" srcId="{22F46A31-BAA3-48A9-B6EF-4B1CCAA0709F}" destId="{F343BB15-FC7D-4CC9-BB40-A5589377936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9D49D-2141-4926-9584-BB7387CC1E55}">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7925BE-6E91-46B3-88C9-4B75F5325CF5}">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b="1" kern="1200"/>
            <a:t>Frontend –</a:t>
          </a:r>
          <a:r>
            <a:rPr lang="en-US" sz="5000" kern="1200"/>
            <a:t> </a:t>
          </a:r>
        </a:p>
      </dsp:txBody>
      <dsp:txXfrm>
        <a:off x="0" y="0"/>
        <a:ext cx="10515600" cy="1087834"/>
      </dsp:txXfrm>
    </dsp:sp>
    <dsp:sp modelId="{F98F655A-F2F6-400D-A0EA-1743238B836E}">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3736F-A00E-4BFC-8B33-771BAC014292}">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b="1" kern="1200"/>
            <a:t>Backend-</a:t>
          </a:r>
          <a:r>
            <a:rPr lang="en-US" sz="5000" kern="1200"/>
            <a:t> </a:t>
          </a:r>
        </a:p>
      </dsp:txBody>
      <dsp:txXfrm>
        <a:off x="0" y="1087834"/>
        <a:ext cx="10515600" cy="1087834"/>
      </dsp:txXfrm>
    </dsp:sp>
    <dsp:sp modelId="{06E4A67D-1C53-4DC9-8B27-59D70CF38E2A}">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B6DB9C-822E-44C5-A79F-46B46CAF573D}">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b="1" kern="1200"/>
            <a:t>Database-</a:t>
          </a:r>
          <a:r>
            <a:rPr lang="en-US" sz="5000" kern="1200"/>
            <a:t> </a:t>
          </a:r>
        </a:p>
      </dsp:txBody>
      <dsp:txXfrm>
        <a:off x="0" y="2175669"/>
        <a:ext cx="10515600" cy="1087834"/>
      </dsp:txXfrm>
    </dsp:sp>
    <dsp:sp modelId="{1063DD19-93F4-4D7D-B34E-49AF5229E03F}">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2FDDB3-7DEA-4DBD-912D-9690180884B1}">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b="1" kern="1200"/>
            <a:t>Deployment Platform-</a:t>
          </a:r>
          <a:endParaRPr lang="en-US" sz="5000" kern="1200"/>
        </a:p>
      </dsp:txBody>
      <dsp:txXfrm>
        <a:off x="0" y="3263503"/>
        <a:ext cx="10515600" cy="10878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0" Type="http://schemas.openxmlformats.org/officeDocument/2006/relationships/image" Target="../media/image6.png"/><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4">
            <a:extLst>
              <a:ext uri="{FF2B5EF4-FFF2-40B4-BE49-F238E27FC236}">
                <a16:creationId xmlns:a16="http://schemas.microsoft.com/office/drawing/2014/main" id="{128E6AA3-DB58-617E-ED4B-CF6CE47DEC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29154" y="547777"/>
            <a:ext cx="5748067" cy="576244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34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2E6805-9C11-F9A4-2F30-C8895241EF28}"/>
              </a:ext>
            </a:extLst>
          </p:cNvPr>
          <p:cNvSpPr/>
          <p:nvPr/>
        </p:nvSpPr>
        <p:spPr>
          <a:xfrm>
            <a:off x="2627" y="2626"/>
            <a:ext cx="12191999" cy="1182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463BF-C459-7F93-8A7F-477045EAA336}"/>
              </a:ext>
            </a:extLst>
          </p:cNvPr>
          <p:cNvSpPr>
            <a:spLocks noGrp="1"/>
          </p:cNvSpPr>
          <p:nvPr>
            <p:ph type="title"/>
          </p:nvPr>
        </p:nvSpPr>
        <p:spPr>
          <a:xfrm>
            <a:off x="838199" y="205735"/>
            <a:ext cx="10515600" cy="908620"/>
          </a:xfrm>
        </p:spPr>
        <p:txBody>
          <a:bodyPr/>
          <a:lstStyle/>
          <a:p>
            <a:pPr algn="ctr"/>
            <a:r>
              <a:rPr lang="en-US" b="1" dirty="0">
                <a:solidFill>
                  <a:srgbClr val="FFA500"/>
                </a:solidFill>
                <a:latin typeface="Times New Roman"/>
                <a:ea typeface="Calibri Light"/>
                <a:cs typeface="Calibri Light"/>
              </a:rPr>
              <a:t>Problem Statement</a:t>
            </a:r>
          </a:p>
        </p:txBody>
      </p:sp>
      <p:pic>
        <p:nvPicPr>
          <p:cNvPr id="3" name="Picture 4" descr="A picture containing text, clipart&#10;&#10;Description automatically generated">
            <a:extLst>
              <a:ext uri="{FF2B5EF4-FFF2-40B4-BE49-F238E27FC236}">
                <a16:creationId xmlns:a16="http://schemas.microsoft.com/office/drawing/2014/main" id="{B65DD437-B149-B023-BE67-B77331CC3272}"/>
              </a:ext>
            </a:extLst>
          </p:cNvPr>
          <p:cNvPicPr>
            <a:picLocks noGrp="1" noChangeAspect="1"/>
          </p:cNvPicPr>
          <p:nvPr>
            <p:ph idx="1"/>
          </p:nvPr>
        </p:nvPicPr>
        <p:blipFill>
          <a:blip r:embed="rId2"/>
          <a:stretch>
            <a:fillRect/>
          </a:stretch>
        </p:blipFill>
        <p:spPr>
          <a:xfrm>
            <a:off x="8706224" y="972179"/>
            <a:ext cx="3215838" cy="422057"/>
          </a:xfrm>
        </p:spPr>
      </p:pic>
      <p:pic>
        <p:nvPicPr>
          <p:cNvPr id="8" name="Picture 8" descr="Logo, company name&#10;&#10;Description automatically generated">
            <a:extLst>
              <a:ext uri="{FF2B5EF4-FFF2-40B4-BE49-F238E27FC236}">
                <a16:creationId xmlns:a16="http://schemas.microsoft.com/office/drawing/2014/main" id="{5A260441-0862-541E-71DD-26467A88582F}"/>
              </a:ext>
            </a:extLst>
          </p:cNvPr>
          <p:cNvPicPr>
            <a:picLocks noChangeAspect="1"/>
          </p:cNvPicPr>
          <p:nvPr/>
        </p:nvPicPr>
        <p:blipFill>
          <a:blip r:embed="rId3">
            <a:alphaModFix amt="30000"/>
          </a:blip>
          <a:stretch>
            <a:fillRect/>
          </a:stretch>
        </p:blipFill>
        <p:spPr>
          <a:xfrm>
            <a:off x="164892" y="4725925"/>
            <a:ext cx="3357797" cy="2136533"/>
          </a:xfrm>
          <a:prstGeom prst="rect">
            <a:avLst/>
          </a:prstGeom>
        </p:spPr>
      </p:pic>
      <p:sp>
        <p:nvSpPr>
          <p:cNvPr id="4" name="TextBox 3">
            <a:extLst>
              <a:ext uri="{FF2B5EF4-FFF2-40B4-BE49-F238E27FC236}">
                <a16:creationId xmlns:a16="http://schemas.microsoft.com/office/drawing/2014/main" id="{4133E50C-F28C-4888-AD95-437E6F276784}"/>
              </a:ext>
            </a:extLst>
          </p:cNvPr>
          <p:cNvSpPr txBox="1"/>
          <p:nvPr/>
        </p:nvSpPr>
        <p:spPr>
          <a:xfrm>
            <a:off x="1015042" y="2366513"/>
            <a:ext cx="1017629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Segoe UI"/>
                <a:cs typeface="Segoe UI"/>
              </a:rPr>
              <a:t>Currently, all major events including business/Art exhibitions, Sports events, concerts among others generally deploy offline sales model to sell their booths which is a time consuming and cumbersome process for businesses buying booths in such events. Businesses need to invest considerable time to meet exhibition representatives to understand event attractiveness in terms of customer reach and business potential. Further, Businesses generally require multiple offline meetings to understand booth details such as location, dimensions, design and commercial negotiations which consumes a lot of time and requires close coordination. Also, event organizers need to employ many sales personnel to be able to successfully sell all available space in the event which is a major cost for them.</a:t>
            </a:r>
            <a:endParaRPr lang="en-US" sz="2000" b="1" dirty="0"/>
          </a:p>
        </p:txBody>
      </p:sp>
    </p:spTree>
    <p:extLst>
      <p:ext uri="{BB962C8B-B14F-4D97-AF65-F5344CB8AC3E}">
        <p14:creationId xmlns:p14="http://schemas.microsoft.com/office/powerpoint/2010/main" val="1283684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90F7-8A22-C8DB-25AC-217F9D585804}"/>
              </a:ext>
            </a:extLst>
          </p:cNvPr>
          <p:cNvSpPr>
            <a:spLocks noGrp="1"/>
          </p:cNvSpPr>
          <p:nvPr>
            <p:ph type="title"/>
          </p:nvPr>
        </p:nvSpPr>
        <p:spPr>
          <a:xfrm>
            <a:off x="838200" y="149465"/>
            <a:ext cx="10515600" cy="951752"/>
          </a:xfrm>
        </p:spPr>
        <p:txBody>
          <a:bodyPr/>
          <a:lstStyle/>
          <a:p>
            <a:endParaRPr lang="en-US"/>
          </a:p>
        </p:txBody>
      </p:sp>
      <p:sp>
        <p:nvSpPr>
          <p:cNvPr id="3" name="Content Placeholder 2">
            <a:extLst>
              <a:ext uri="{FF2B5EF4-FFF2-40B4-BE49-F238E27FC236}">
                <a16:creationId xmlns:a16="http://schemas.microsoft.com/office/drawing/2014/main" id="{1D6D0A55-1537-36AD-2A86-2B487B18F138}"/>
              </a:ext>
            </a:extLst>
          </p:cNvPr>
          <p:cNvSpPr>
            <a:spLocks noGrp="1"/>
          </p:cNvSpPr>
          <p:nvPr>
            <p:ph idx="1"/>
          </p:nvPr>
        </p:nvSpPr>
        <p:spPr>
          <a:xfrm>
            <a:off x="838200" y="1840002"/>
            <a:ext cx="10515600" cy="4351338"/>
          </a:xfrm>
        </p:spPr>
        <p:txBody>
          <a:bodyPr vert="horz" lIns="91440" tIns="45720" rIns="91440" bIns="45720" rtlCol="0" anchor="t">
            <a:normAutofit fontScale="92500" lnSpcReduction="10000"/>
          </a:bodyPr>
          <a:lstStyle/>
          <a:p>
            <a:r>
              <a:rPr lang="en-US" b="1" dirty="0">
                <a:ea typeface="+mn-lt"/>
                <a:cs typeface="+mn-lt"/>
              </a:rPr>
              <a:t>The most efficient way to reduce cost for event organizers, save time for booth buyers and make the entire process simple for both parties is to transition the entire business process to an online platform. our business proposition is to develop an efficient B2B portal which provides a one stop shop for businesses and will encompass end to end services like event marketing, Booth review selection and order placement, Booth designing and installation Services, Meeting scheduling services and associated manpower solutions. Further, our platform will also extend as a B2C Portal wherein exhibition visitors can purchase their entry passes. All in all, the scope of revenue generation and customer stickiness through our portal is huge as it addresses multiple pain points of businesses and customers organizing and participating in various events. </a:t>
            </a:r>
            <a:endParaRPr lang="en-US" b="1" dirty="0"/>
          </a:p>
        </p:txBody>
      </p:sp>
      <p:sp>
        <p:nvSpPr>
          <p:cNvPr id="5" name="Rectangle 4">
            <a:extLst>
              <a:ext uri="{FF2B5EF4-FFF2-40B4-BE49-F238E27FC236}">
                <a16:creationId xmlns:a16="http://schemas.microsoft.com/office/drawing/2014/main" id="{631A1E53-8368-3D3A-E48F-480F717BA538}"/>
              </a:ext>
            </a:extLst>
          </p:cNvPr>
          <p:cNvSpPr/>
          <p:nvPr/>
        </p:nvSpPr>
        <p:spPr>
          <a:xfrm>
            <a:off x="2627" y="2626"/>
            <a:ext cx="12191999" cy="1182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b="1" dirty="0">
                <a:solidFill>
                  <a:srgbClr val="FFA500"/>
                </a:solidFill>
                <a:latin typeface="Times New Roman"/>
                <a:cs typeface="Times New Roman"/>
              </a:rPr>
              <a:t>Problem Solution</a:t>
            </a:r>
            <a:endParaRPr lang="en-US" sz="4400" dirty="0"/>
          </a:p>
        </p:txBody>
      </p:sp>
      <p:pic>
        <p:nvPicPr>
          <p:cNvPr id="7" name="Picture 4" descr="A picture containing text, clipart&#10;&#10;Description automatically generated">
            <a:extLst>
              <a:ext uri="{FF2B5EF4-FFF2-40B4-BE49-F238E27FC236}">
                <a16:creationId xmlns:a16="http://schemas.microsoft.com/office/drawing/2014/main" id="{B1E505FE-3692-A8CA-7852-888BF40BB1CA}"/>
              </a:ext>
            </a:extLst>
          </p:cNvPr>
          <p:cNvPicPr>
            <a:picLocks noChangeAspect="1"/>
          </p:cNvPicPr>
          <p:nvPr/>
        </p:nvPicPr>
        <p:blipFill>
          <a:blip r:embed="rId2"/>
          <a:stretch>
            <a:fillRect/>
          </a:stretch>
        </p:blipFill>
        <p:spPr>
          <a:xfrm>
            <a:off x="8706224" y="972179"/>
            <a:ext cx="3215838" cy="422057"/>
          </a:xfrm>
          <a:prstGeom prst="rect">
            <a:avLst/>
          </a:prstGeom>
        </p:spPr>
      </p:pic>
      <p:pic>
        <p:nvPicPr>
          <p:cNvPr id="9" name="Picture 8" descr="Logo, company name&#10;&#10;Description automatically generated">
            <a:extLst>
              <a:ext uri="{FF2B5EF4-FFF2-40B4-BE49-F238E27FC236}">
                <a16:creationId xmlns:a16="http://schemas.microsoft.com/office/drawing/2014/main" id="{0865304E-0983-E3F2-1CD9-1F32E6A96F7C}"/>
              </a:ext>
            </a:extLst>
          </p:cNvPr>
          <p:cNvPicPr>
            <a:picLocks noChangeAspect="1"/>
          </p:cNvPicPr>
          <p:nvPr/>
        </p:nvPicPr>
        <p:blipFill>
          <a:blip r:embed="rId3">
            <a:alphaModFix amt="30000"/>
          </a:blip>
          <a:stretch>
            <a:fillRect/>
          </a:stretch>
        </p:blipFill>
        <p:spPr>
          <a:xfrm>
            <a:off x="164892" y="4725925"/>
            <a:ext cx="3357797" cy="2136533"/>
          </a:xfrm>
          <a:prstGeom prst="rect">
            <a:avLst/>
          </a:prstGeom>
        </p:spPr>
      </p:pic>
    </p:spTree>
    <p:extLst>
      <p:ext uri="{BB962C8B-B14F-4D97-AF65-F5344CB8AC3E}">
        <p14:creationId xmlns:p14="http://schemas.microsoft.com/office/powerpoint/2010/main" val="331162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2">
            <a:extLst>
              <a:ext uri="{FF2B5EF4-FFF2-40B4-BE49-F238E27FC236}">
                <a16:creationId xmlns:a16="http://schemas.microsoft.com/office/drawing/2014/main" id="{5521650E-EF7D-BB5C-308F-513D92BB8DA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631A1E53-8368-3D3A-E48F-480F717BA538}"/>
              </a:ext>
            </a:extLst>
          </p:cNvPr>
          <p:cNvSpPr/>
          <p:nvPr/>
        </p:nvSpPr>
        <p:spPr>
          <a:xfrm>
            <a:off x="2627" y="2626"/>
            <a:ext cx="12191999" cy="1182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cs typeface="Calibri"/>
              </a:rPr>
              <a:t>efef</a:t>
            </a:r>
            <a:endParaRPr lang="en-US" dirty="0" err="1"/>
          </a:p>
        </p:txBody>
      </p:sp>
      <p:pic>
        <p:nvPicPr>
          <p:cNvPr id="9" name="Picture 8" descr="Logo, company name&#10;&#10;Description automatically generated">
            <a:extLst>
              <a:ext uri="{FF2B5EF4-FFF2-40B4-BE49-F238E27FC236}">
                <a16:creationId xmlns:a16="http://schemas.microsoft.com/office/drawing/2014/main" id="{0865304E-0983-E3F2-1CD9-1F32E6A96F7C}"/>
              </a:ext>
            </a:extLst>
          </p:cNvPr>
          <p:cNvPicPr>
            <a:picLocks noChangeAspect="1"/>
          </p:cNvPicPr>
          <p:nvPr/>
        </p:nvPicPr>
        <p:blipFill>
          <a:blip r:embed="rId7">
            <a:alphaModFix amt="30000"/>
          </a:blip>
          <a:stretch>
            <a:fillRect/>
          </a:stretch>
        </p:blipFill>
        <p:spPr>
          <a:xfrm>
            <a:off x="164892" y="4725925"/>
            <a:ext cx="3357797" cy="2136533"/>
          </a:xfrm>
          <a:prstGeom prst="rect">
            <a:avLst/>
          </a:prstGeom>
        </p:spPr>
      </p:pic>
      <p:pic>
        <p:nvPicPr>
          <p:cNvPr id="7" name="Picture 4" descr="A picture containing text, clipart&#10;&#10;Description automatically generated">
            <a:extLst>
              <a:ext uri="{FF2B5EF4-FFF2-40B4-BE49-F238E27FC236}">
                <a16:creationId xmlns:a16="http://schemas.microsoft.com/office/drawing/2014/main" id="{B1E505FE-3692-A8CA-7852-888BF40BB1CA}"/>
              </a:ext>
            </a:extLst>
          </p:cNvPr>
          <p:cNvPicPr>
            <a:picLocks noChangeAspect="1"/>
          </p:cNvPicPr>
          <p:nvPr/>
        </p:nvPicPr>
        <p:blipFill>
          <a:blip r:embed="rId8"/>
          <a:stretch>
            <a:fillRect/>
          </a:stretch>
        </p:blipFill>
        <p:spPr>
          <a:xfrm>
            <a:off x="8706224" y="972179"/>
            <a:ext cx="3215838" cy="422057"/>
          </a:xfrm>
          <a:prstGeom prst="rect">
            <a:avLst/>
          </a:prstGeom>
        </p:spPr>
      </p:pic>
      <p:sp>
        <p:nvSpPr>
          <p:cNvPr id="2" name="Title 1">
            <a:extLst>
              <a:ext uri="{FF2B5EF4-FFF2-40B4-BE49-F238E27FC236}">
                <a16:creationId xmlns:a16="http://schemas.microsoft.com/office/drawing/2014/main" id="{E29D90F7-8A22-C8DB-25AC-217F9D585804}"/>
              </a:ext>
            </a:extLst>
          </p:cNvPr>
          <p:cNvSpPr>
            <a:spLocks noGrp="1"/>
          </p:cNvSpPr>
          <p:nvPr>
            <p:ph type="title"/>
          </p:nvPr>
        </p:nvSpPr>
        <p:spPr>
          <a:xfrm>
            <a:off x="924464" y="135088"/>
            <a:ext cx="10515600" cy="908620"/>
          </a:xfrm>
        </p:spPr>
        <p:txBody>
          <a:bodyPr/>
          <a:lstStyle/>
          <a:p>
            <a:pPr algn="ctr"/>
            <a:r>
              <a:rPr lang="en-US" b="1" dirty="0">
                <a:solidFill>
                  <a:srgbClr val="FFA500"/>
                </a:solidFill>
                <a:latin typeface="Times New Roman"/>
                <a:cs typeface="Calibri Light"/>
              </a:rPr>
              <a:t>Tools and Technologies</a:t>
            </a:r>
            <a:endParaRPr lang="en-US">
              <a:latin typeface="Times New Roman"/>
            </a:endParaRPr>
          </a:p>
        </p:txBody>
      </p:sp>
      <p:pic>
        <p:nvPicPr>
          <p:cNvPr id="4" name="Picture 5" descr="A picture containing text, clipart&#10;&#10;Description automatically generated">
            <a:extLst>
              <a:ext uri="{FF2B5EF4-FFF2-40B4-BE49-F238E27FC236}">
                <a16:creationId xmlns:a16="http://schemas.microsoft.com/office/drawing/2014/main" id="{B615F4C2-235D-8139-CEED-68BBBB80E1DA}"/>
              </a:ext>
            </a:extLst>
          </p:cNvPr>
          <p:cNvPicPr>
            <a:picLocks noChangeAspect="1"/>
          </p:cNvPicPr>
          <p:nvPr/>
        </p:nvPicPr>
        <p:blipFill>
          <a:blip r:embed="rId9"/>
          <a:stretch>
            <a:fillRect/>
          </a:stretch>
        </p:blipFill>
        <p:spPr>
          <a:xfrm>
            <a:off x="4293079" y="1917940"/>
            <a:ext cx="2426899" cy="937404"/>
          </a:xfrm>
          <a:prstGeom prst="rect">
            <a:avLst/>
          </a:prstGeom>
        </p:spPr>
      </p:pic>
      <p:pic>
        <p:nvPicPr>
          <p:cNvPr id="6" name="Picture 7" descr="Logo&#10;&#10;Description automatically generated">
            <a:extLst>
              <a:ext uri="{FF2B5EF4-FFF2-40B4-BE49-F238E27FC236}">
                <a16:creationId xmlns:a16="http://schemas.microsoft.com/office/drawing/2014/main" id="{F0FC1F9A-AC25-9EB8-8CDE-EA9A6C93A54D}"/>
              </a:ext>
            </a:extLst>
          </p:cNvPr>
          <p:cNvPicPr>
            <a:picLocks noChangeAspect="1"/>
          </p:cNvPicPr>
          <p:nvPr/>
        </p:nvPicPr>
        <p:blipFill>
          <a:blip r:embed="rId10"/>
          <a:stretch>
            <a:fillRect/>
          </a:stretch>
        </p:blipFill>
        <p:spPr>
          <a:xfrm>
            <a:off x="6938514" y="2019807"/>
            <a:ext cx="931654" cy="834311"/>
          </a:xfrm>
          <a:prstGeom prst="rect">
            <a:avLst/>
          </a:prstGeom>
        </p:spPr>
      </p:pic>
      <p:pic>
        <p:nvPicPr>
          <p:cNvPr id="8" name="Picture 9" descr="Logo, company name&#10;&#10;Description automatically generated">
            <a:extLst>
              <a:ext uri="{FF2B5EF4-FFF2-40B4-BE49-F238E27FC236}">
                <a16:creationId xmlns:a16="http://schemas.microsoft.com/office/drawing/2014/main" id="{84519FC4-E489-1997-976B-0EBD93ED03F5}"/>
              </a:ext>
            </a:extLst>
          </p:cNvPr>
          <p:cNvPicPr>
            <a:picLocks noChangeAspect="1"/>
          </p:cNvPicPr>
          <p:nvPr/>
        </p:nvPicPr>
        <p:blipFill>
          <a:blip r:embed="rId11"/>
          <a:stretch>
            <a:fillRect/>
          </a:stretch>
        </p:blipFill>
        <p:spPr>
          <a:xfrm>
            <a:off x="4120550" y="2888411"/>
            <a:ext cx="1823050" cy="1095556"/>
          </a:xfrm>
          <a:prstGeom prst="rect">
            <a:avLst/>
          </a:prstGeom>
        </p:spPr>
      </p:pic>
      <p:pic>
        <p:nvPicPr>
          <p:cNvPr id="11" name="Picture 11" descr="Logo, company name&#10;&#10;Description automatically generated">
            <a:extLst>
              <a:ext uri="{FF2B5EF4-FFF2-40B4-BE49-F238E27FC236}">
                <a16:creationId xmlns:a16="http://schemas.microsoft.com/office/drawing/2014/main" id="{4F12653C-00AD-FEC9-86EB-91B6D2FCD144}"/>
              </a:ext>
            </a:extLst>
          </p:cNvPr>
          <p:cNvPicPr>
            <a:picLocks noChangeAspect="1"/>
          </p:cNvPicPr>
          <p:nvPr/>
        </p:nvPicPr>
        <p:blipFill>
          <a:blip r:embed="rId12"/>
          <a:stretch>
            <a:fillRect/>
          </a:stretch>
        </p:blipFill>
        <p:spPr>
          <a:xfrm>
            <a:off x="4120550" y="4080297"/>
            <a:ext cx="1851804" cy="925902"/>
          </a:xfrm>
          <a:prstGeom prst="rect">
            <a:avLst/>
          </a:prstGeom>
        </p:spPr>
      </p:pic>
      <p:pic>
        <p:nvPicPr>
          <p:cNvPr id="12" name="Picture 12" descr="Logo, icon&#10;&#10;Description automatically generated">
            <a:extLst>
              <a:ext uri="{FF2B5EF4-FFF2-40B4-BE49-F238E27FC236}">
                <a16:creationId xmlns:a16="http://schemas.microsoft.com/office/drawing/2014/main" id="{57BA5B59-AEE9-830D-B998-862BEBFC4897}"/>
              </a:ext>
            </a:extLst>
          </p:cNvPr>
          <p:cNvPicPr>
            <a:picLocks noChangeAspect="1"/>
          </p:cNvPicPr>
          <p:nvPr/>
        </p:nvPicPr>
        <p:blipFill>
          <a:blip r:embed="rId13"/>
          <a:stretch>
            <a:fillRect/>
          </a:stretch>
        </p:blipFill>
        <p:spPr>
          <a:xfrm>
            <a:off x="6952890" y="5263550"/>
            <a:ext cx="902899" cy="917276"/>
          </a:xfrm>
          <a:prstGeom prst="rect">
            <a:avLst/>
          </a:prstGeom>
        </p:spPr>
      </p:pic>
    </p:spTree>
    <p:extLst>
      <p:ext uri="{BB962C8B-B14F-4D97-AF65-F5344CB8AC3E}">
        <p14:creationId xmlns:p14="http://schemas.microsoft.com/office/powerpoint/2010/main" val="3429687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D0A55-1537-36AD-2A86-2B487B18F138}"/>
              </a:ext>
            </a:extLst>
          </p:cNvPr>
          <p:cNvSpPr>
            <a:spLocks noGrp="1"/>
          </p:cNvSpPr>
          <p:nvPr>
            <p:ph idx="1"/>
          </p:nvPr>
        </p:nvSpPr>
        <p:spPr>
          <a:xfrm>
            <a:off x="838200" y="1581209"/>
            <a:ext cx="10515600" cy="4868922"/>
          </a:xfrm>
        </p:spPr>
        <p:txBody>
          <a:bodyPr vert="horz" lIns="91440" tIns="45720" rIns="91440" bIns="45720" rtlCol="0" anchor="t">
            <a:normAutofit fontScale="92500" lnSpcReduction="10000"/>
          </a:bodyPr>
          <a:lstStyle/>
          <a:p>
            <a:r>
              <a:rPr lang="en-US" dirty="0">
                <a:cs typeface="Calibri"/>
              </a:rPr>
              <a:t>Booth Zone is a Platform which is focusing on both B2B and B2C customers.</a:t>
            </a:r>
          </a:p>
          <a:p>
            <a:endParaRPr lang="en-US" dirty="0">
              <a:cs typeface="Calibri"/>
            </a:endParaRPr>
          </a:p>
          <a:p>
            <a:pPr marL="0" indent="0">
              <a:buNone/>
            </a:pPr>
            <a:r>
              <a:rPr lang="en-US" b="1" dirty="0">
                <a:cs typeface="Calibri"/>
              </a:rPr>
              <a:t>B2B- </a:t>
            </a:r>
          </a:p>
          <a:p>
            <a:r>
              <a:rPr lang="en-US" dirty="0">
                <a:cs typeface="Calibri"/>
              </a:rPr>
              <a:t>   In Booth Zone, a customer can  Advertise the type of  event he is organizing.</a:t>
            </a:r>
          </a:p>
          <a:p>
            <a:r>
              <a:rPr lang="en-US" dirty="0">
                <a:cs typeface="Calibri"/>
              </a:rPr>
              <a:t>The prices will pe derived according to the booth size.</a:t>
            </a:r>
          </a:p>
          <a:p>
            <a:pPr marL="0" indent="0">
              <a:buNone/>
            </a:pPr>
            <a:r>
              <a:rPr lang="en-US" b="1" dirty="0">
                <a:cs typeface="Calibri"/>
              </a:rPr>
              <a:t>B2C-</a:t>
            </a:r>
          </a:p>
          <a:p>
            <a:r>
              <a:rPr lang="en-US" dirty="0">
                <a:cs typeface="Calibri"/>
              </a:rPr>
              <a:t>Talking according to the B2C concept here customer can select the event/ exhibition which is been advertised by the organizer.</a:t>
            </a:r>
          </a:p>
          <a:p>
            <a:r>
              <a:rPr lang="en-US" dirty="0">
                <a:cs typeface="Calibri"/>
              </a:rPr>
              <a:t>The customer can book passes of the events like business summit, </a:t>
            </a:r>
          </a:p>
          <a:p>
            <a:pPr marL="0" indent="0">
              <a:buNone/>
            </a:pPr>
            <a:r>
              <a:rPr lang="en-US" dirty="0">
                <a:cs typeface="Calibri"/>
              </a:rPr>
              <a:t>  Exhibitions etc. Which are been organized by the organizers.</a:t>
            </a:r>
          </a:p>
          <a:p>
            <a:endParaRPr lang="en-US" dirty="0">
              <a:cs typeface="Calibri"/>
            </a:endParaRPr>
          </a:p>
          <a:p>
            <a:pPr marL="0" indent="0">
              <a:buNone/>
            </a:pPr>
            <a:endParaRPr lang="en-US" dirty="0">
              <a:cs typeface="Calibri"/>
            </a:endParaRPr>
          </a:p>
        </p:txBody>
      </p:sp>
      <p:sp>
        <p:nvSpPr>
          <p:cNvPr id="5" name="Rectangle 4">
            <a:extLst>
              <a:ext uri="{FF2B5EF4-FFF2-40B4-BE49-F238E27FC236}">
                <a16:creationId xmlns:a16="http://schemas.microsoft.com/office/drawing/2014/main" id="{631A1E53-8368-3D3A-E48F-480F717BA538}"/>
              </a:ext>
            </a:extLst>
          </p:cNvPr>
          <p:cNvSpPr/>
          <p:nvPr/>
        </p:nvSpPr>
        <p:spPr>
          <a:xfrm>
            <a:off x="2627" y="2626"/>
            <a:ext cx="12191999" cy="1182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0865304E-0983-E3F2-1CD9-1F32E6A96F7C}"/>
              </a:ext>
            </a:extLst>
          </p:cNvPr>
          <p:cNvPicPr>
            <a:picLocks noChangeAspect="1"/>
          </p:cNvPicPr>
          <p:nvPr/>
        </p:nvPicPr>
        <p:blipFill>
          <a:blip r:embed="rId2">
            <a:alphaModFix amt="30000"/>
          </a:blip>
          <a:stretch>
            <a:fillRect/>
          </a:stretch>
        </p:blipFill>
        <p:spPr>
          <a:xfrm>
            <a:off x="164892" y="4725925"/>
            <a:ext cx="3357797" cy="2136533"/>
          </a:xfrm>
          <a:prstGeom prst="rect">
            <a:avLst/>
          </a:prstGeom>
        </p:spPr>
      </p:pic>
      <p:pic>
        <p:nvPicPr>
          <p:cNvPr id="7" name="Picture 4" descr="A picture containing text, clipart&#10;&#10;Description automatically generated">
            <a:extLst>
              <a:ext uri="{FF2B5EF4-FFF2-40B4-BE49-F238E27FC236}">
                <a16:creationId xmlns:a16="http://schemas.microsoft.com/office/drawing/2014/main" id="{B1E505FE-3692-A8CA-7852-888BF40BB1CA}"/>
              </a:ext>
            </a:extLst>
          </p:cNvPr>
          <p:cNvPicPr>
            <a:picLocks noChangeAspect="1"/>
          </p:cNvPicPr>
          <p:nvPr/>
        </p:nvPicPr>
        <p:blipFill>
          <a:blip r:embed="rId3"/>
          <a:stretch>
            <a:fillRect/>
          </a:stretch>
        </p:blipFill>
        <p:spPr>
          <a:xfrm>
            <a:off x="8706224" y="972179"/>
            <a:ext cx="3215838" cy="422057"/>
          </a:xfrm>
          <a:prstGeom prst="rect">
            <a:avLst/>
          </a:prstGeom>
        </p:spPr>
      </p:pic>
      <p:sp>
        <p:nvSpPr>
          <p:cNvPr id="2" name="Title 1">
            <a:extLst>
              <a:ext uri="{FF2B5EF4-FFF2-40B4-BE49-F238E27FC236}">
                <a16:creationId xmlns:a16="http://schemas.microsoft.com/office/drawing/2014/main" id="{E29D90F7-8A22-C8DB-25AC-217F9D585804}"/>
              </a:ext>
            </a:extLst>
          </p:cNvPr>
          <p:cNvSpPr>
            <a:spLocks noGrp="1"/>
          </p:cNvSpPr>
          <p:nvPr>
            <p:ph type="title"/>
          </p:nvPr>
        </p:nvSpPr>
        <p:spPr>
          <a:xfrm>
            <a:off x="665671" y="5691"/>
            <a:ext cx="10515600" cy="1210545"/>
          </a:xfrm>
        </p:spPr>
        <p:txBody>
          <a:bodyPr/>
          <a:lstStyle/>
          <a:p>
            <a:pPr algn="ctr"/>
            <a:r>
              <a:rPr lang="en-US" b="1" dirty="0">
                <a:solidFill>
                  <a:srgbClr val="FFC000"/>
                </a:solidFill>
                <a:latin typeface="Times New Roman"/>
                <a:ea typeface="+mj-lt"/>
                <a:cs typeface="+mj-lt"/>
              </a:rPr>
              <a:t>Proposed System</a:t>
            </a:r>
            <a:endParaRPr lang="en-US" b="1" dirty="0">
              <a:solidFill>
                <a:srgbClr val="FFC000"/>
              </a:solidFill>
              <a:latin typeface="Times New Roman"/>
            </a:endParaRPr>
          </a:p>
        </p:txBody>
      </p:sp>
    </p:spTree>
    <p:extLst>
      <p:ext uri="{BB962C8B-B14F-4D97-AF65-F5344CB8AC3E}">
        <p14:creationId xmlns:p14="http://schemas.microsoft.com/office/powerpoint/2010/main" val="96306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D0A55-1537-36AD-2A86-2B487B18F138}"/>
              </a:ext>
            </a:extLst>
          </p:cNvPr>
          <p:cNvSpPr>
            <a:spLocks noGrp="1"/>
          </p:cNvSpPr>
          <p:nvPr>
            <p:ph idx="1"/>
          </p:nvPr>
        </p:nvSpPr>
        <p:spPr>
          <a:xfrm>
            <a:off x="838200" y="1581209"/>
            <a:ext cx="10515600" cy="4868922"/>
          </a:xfrm>
        </p:spPr>
        <p:txBody>
          <a:bodyPr vert="horz" lIns="91440" tIns="45720" rIns="91440" bIns="45720" rtlCol="0" anchor="t">
            <a:normAutofit/>
          </a:bodyPr>
          <a:lstStyle/>
          <a:p>
            <a:pPr marL="0" indent="0">
              <a:buNone/>
            </a:pPr>
            <a:r>
              <a:rPr lang="en-US" b="1" dirty="0">
                <a:cs typeface="Calibri"/>
              </a:rPr>
              <a:t>B2C-</a:t>
            </a:r>
            <a:endParaRPr lang="en-US" dirty="0">
              <a:cs typeface="Calibri"/>
            </a:endParaRPr>
          </a:p>
          <a:p>
            <a:pPr marL="457200" indent="-457200"/>
            <a:r>
              <a:rPr lang="en-US" dirty="0">
                <a:cs typeface="Calibri"/>
              </a:rPr>
              <a:t>Customer will also be able to book a booth in that specific event of different sizes as provided by the organizer.</a:t>
            </a:r>
          </a:p>
          <a:p>
            <a:pPr marL="457200" indent="-457200"/>
            <a:endParaRPr lang="en-US" dirty="0">
              <a:cs typeface="Calibri"/>
            </a:endParaRPr>
          </a:p>
          <a:p>
            <a:endParaRPr lang="en-US" dirty="0">
              <a:cs typeface="Calibri"/>
            </a:endParaRPr>
          </a:p>
          <a:p>
            <a:pPr marL="0" indent="0">
              <a:buNone/>
            </a:pPr>
            <a:endParaRPr lang="en-US" dirty="0">
              <a:cs typeface="Calibri"/>
            </a:endParaRPr>
          </a:p>
        </p:txBody>
      </p:sp>
      <p:sp>
        <p:nvSpPr>
          <p:cNvPr id="5" name="Rectangle 4">
            <a:extLst>
              <a:ext uri="{FF2B5EF4-FFF2-40B4-BE49-F238E27FC236}">
                <a16:creationId xmlns:a16="http://schemas.microsoft.com/office/drawing/2014/main" id="{631A1E53-8368-3D3A-E48F-480F717BA538}"/>
              </a:ext>
            </a:extLst>
          </p:cNvPr>
          <p:cNvSpPr/>
          <p:nvPr/>
        </p:nvSpPr>
        <p:spPr>
          <a:xfrm>
            <a:off x="2627" y="2626"/>
            <a:ext cx="12191999" cy="1182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0865304E-0983-E3F2-1CD9-1F32E6A96F7C}"/>
              </a:ext>
            </a:extLst>
          </p:cNvPr>
          <p:cNvPicPr>
            <a:picLocks noChangeAspect="1"/>
          </p:cNvPicPr>
          <p:nvPr/>
        </p:nvPicPr>
        <p:blipFill>
          <a:blip r:embed="rId2">
            <a:alphaModFix amt="30000"/>
          </a:blip>
          <a:stretch>
            <a:fillRect/>
          </a:stretch>
        </p:blipFill>
        <p:spPr>
          <a:xfrm>
            <a:off x="164892" y="4725925"/>
            <a:ext cx="3357797" cy="2136533"/>
          </a:xfrm>
          <a:prstGeom prst="rect">
            <a:avLst/>
          </a:prstGeom>
        </p:spPr>
      </p:pic>
      <p:pic>
        <p:nvPicPr>
          <p:cNvPr id="7" name="Picture 4" descr="A picture containing text, clipart&#10;&#10;Description automatically generated">
            <a:extLst>
              <a:ext uri="{FF2B5EF4-FFF2-40B4-BE49-F238E27FC236}">
                <a16:creationId xmlns:a16="http://schemas.microsoft.com/office/drawing/2014/main" id="{B1E505FE-3692-A8CA-7852-888BF40BB1CA}"/>
              </a:ext>
            </a:extLst>
          </p:cNvPr>
          <p:cNvPicPr>
            <a:picLocks noChangeAspect="1"/>
          </p:cNvPicPr>
          <p:nvPr/>
        </p:nvPicPr>
        <p:blipFill>
          <a:blip r:embed="rId3"/>
          <a:stretch>
            <a:fillRect/>
          </a:stretch>
        </p:blipFill>
        <p:spPr>
          <a:xfrm>
            <a:off x="8706224" y="972179"/>
            <a:ext cx="3215838" cy="422057"/>
          </a:xfrm>
          <a:prstGeom prst="rect">
            <a:avLst/>
          </a:prstGeom>
        </p:spPr>
      </p:pic>
      <p:sp>
        <p:nvSpPr>
          <p:cNvPr id="2" name="Title 1">
            <a:extLst>
              <a:ext uri="{FF2B5EF4-FFF2-40B4-BE49-F238E27FC236}">
                <a16:creationId xmlns:a16="http://schemas.microsoft.com/office/drawing/2014/main" id="{E29D90F7-8A22-C8DB-25AC-217F9D585804}"/>
              </a:ext>
            </a:extLst>
          </p:cNvPr>
          <p:cNvSpPr>
            <a:spLocks noGrp="1"/>
          </p:cNvSpPr>
          <p:nvPr>
            <p:ph type="title"/>
          </p:nvPr>
        </p:nvSpPr>
        <p:spPr>
          <a:xfrm>
            <a:off x="665671" y="5691"/>
            <a:ext cx="10515600" cy="1210545"/>
          </a:xfrm>
        </p:spPr>
        <p:txBody>
          <a:bodyPr/>
          <a:lstStyle/>
          <a:p>
            <a:pPr algn="ctr"/>
            <a:r>
              <a:rPr lang="en-US" b="1" dirty="0">
                <a:solidFill>
                  <a:srgbClr val="FFC000"/>
                </a:solidFill>
                <a:latin typeface="Times New Roman"/>
                <a:ea typeface="+mj-lt"/>
                <a:cs typeface="+mj-lt"/>
              </a:rPr>
              <a:t>Proposed System</a:t>
            </a:r>
            <a:endParaRPr lang="en-US" b="1" dirty="0">
              <a:solidFill>
                <a:srgbClr val="FFC000"/>
              </a:solidFill>
              <a:latin typeface="Times New Roman"/>
            </a:endParaRPr>
          </a:p>
        </p:txBody>
      </p:sp>
    </p:spTree>
    <p:extLst>
      <p:ext uri="{BB962C8B-B14F-4D97-AF65-F5344CB8AC3E}">
        <p14:creationId xmlns:p14="http://schemas.microsoft.com/office/powerpoint/2010/main" val="35374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D0A55-1537-36AD-2A86-2B487B18F138}"/>
              </a:ext>
            </a:extLst>
          </p:cNvPr>
          <p:cNvSpPr>
            <a:spLocks noGrp="1"/>
          </p:cNvSpPr>
          <p:nvPr>
            <p:ph idx="1"/>
          </p:nvPr>
        </p:nvSpPr>
        <p:spPr>
          <a:xfrm>
            <a:off x="838200" y="1710606"/>
            <a:ext cx="10515600" cy="4753904"/>
          </a:xfrm>
        </p:spPr>
        <p:txBody>
          <a:bodyPr vert="horz" lIns="91440" tIns="45720" rIns="91440" bIns="45720" rtlCol="0" anchor="t">
            <a:normAutofit/>
          </a:bodyPr>
          <a:lstStyle/>
          <a:p>
            <a:pPr marL="0" indent="0">
              <a:buNone/>
            </a:pPr>
            <a:r>
              <a:rPr lang="en-US" dirty="0">
                <a:cs typeface="Calibri"/>
              </a:rPr>
              <a:t>Talking about the money making both B2B and B2C have their own ways to generate income.</a:t>
            </a:r>
            <a:endParaRPr lang="en-US"/>
          </a:p>
          <a:p>
            <a:pPr marL="0" indent="0">
              <a:buNone/>
            </a:pPr>
            <a:r>
              <a:rPr lang="en-US" b="1" dirty="0">
                <a:cs typeface="Calibri"/>
              </a:rPr>
              <a:t>B2B-</a:t>
            </a:r>
          </a:p>
          <a:p>
            <a:pPr marL="0" indent="0">
              <a:buNone/>
            </a:pPr>
            <a:r>
              <a:rPr lang="en-US" dirty="0">
                <a:cs typeface="Calibri"/>
              </a:rPr>
              <a:t>Here organizer will register his event and being a platform, we will be having our own charges criteria to list their exhibition , business summit etc.</a:t>
            </a:r>
            <a:endParaRPr lang="en-US" b="1" dirty="0">
              <a:cs typeface="Calibri"/>
            </a:endParaRPr>
          </a:p>
          <a:p>
            <a:pPr marL="0" indent="0">
              <a:buNone/>
            </a:pPr>
            <a:r>
              <a:rPr lang="en-US" b="1" dirty="0">
                <a:cs typeface="Calibri"/>
              </a:rPr>
              <a:t>B2C-</a:t>
            </a:r>
          </a:p>
          <a:p>
            <a:r>
              <a:rPr lang="en-US" dirty="0">
                <a:cs typeface="Calibri"/>
              </a:rPr>
              <a:t>Passes purchasing of different summit and giving more focus on customer stickiness. To generate more earning.</a:t>
            </a:r>
          </a:p>
        </p:txBody>
      </p:sp>
      <p:sp>
        <p:nvSpPr>
          <p:cNvPr id="5" name="Rectangle 4">
            <a:extLst>
              <a:ext uri="{FF2B5EF4-FFF2-40B4-BE49-F238E27FC236}">
                <a16:creationId xmlns:a16="http://schemas.microsoft.com/office/drawing/2014/main" id="{631A1E53-8368-3D3A-E48F-480F717BA538}"/>
              </a:ext>
            </a:extLst>
          </p:cNvPr>
          <p:cNvSpPr/>
          <p:nvPr/>
        </p:nvSpPr>
        <p:spPr>
          <a:xfrm>
            <a:off x="2627" y="2626"/>
            <a:ext cx="12191999" cy="11824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A picture containing text, clipart&#10;&#10;Description automatically generated">
            <a:extLst>
              <a:ext uri="{FF2B5EF4-FFF2-40B4-BE49-F238E27FC236}">
                <a16:creationId xmlns:a16="http://schemas.microsoft.com/office/drawing/2014/main" id="{B1E505FE-3692-A8CA-7852-888BF40BB1CA}"/>
              </a:ext>
            </a:extLst>
          </p:cNvPr>
          <p:cNvPicPr>
            <a:picLocks noChangeAspect="1"/>
          </p:cNvPicPr>
          <p:nvPr/>
        </p:nvPicPr>
        <p:blipFill>
          <a:blip r:embed="rId2"/>
          <a:stretch>
            <a:fillRect/>
          </a:stretch>
        </p:blipFill>
        <p:spPr>
          <a:xfrm>
            <a:off x="8706224" y="972179"/>
            <a:ext cx="3215838" cy="422057"/>
          </a:xfrm>
          <a:prstGeom prst="rect">
            <a:avLst/>
          </a:prstGeom>
        </p:spPr>
      </p:pic>
      <p:pic>
        <p:nvPicPr>
          <p:cNvPr id="9" name="Picture 8" descr="Logo, company name&#10;&#10;Description automatically generated">
            <a:extLst>
              <a:ext uri="{FF2B5EF4-FFF2-40B4-BE49-F238E27FC236}">
                <a16:creationId xmlns:a16="http://schemas.microsoft.com/office/drawing/2014/main" id="{0865304E-0983-E3F2-1CD9-1F32E6A96F7C}"/>
              </a:ext>
            </a:extLst>
          </p:cNvPr>
          <p:cNvPicPr>
            <a:picLocks noChangeAspect="1"/>
          </p:cNvPicPr>
          <p:nvPr/>
        </p:nvPicPr>
        <p:blipFill>
          <a:blip r:embed="rId3">
            <a:alphaModFix amt="30000"/>
          </a:blip>
          <a:stretch>
            <a:fillRect/>
          </a:stretch>
        </p:blipFill>
        <p:spPr>
          <a:xfrm>
            <a:off x="164892" y="4725925"/>
            <a:ext cx="3357797" cy="2136533"/>
          </a:xfrm>
          <a:prstGeom prst="rect">
            <a:avLst/>
          </a:prstGeom>
        </p:spPr>
      </p:pic>
      <p:sp>
        <p:nvSpPr>
          <p:cNvPr id="2" name="Title 1">
            <a:extLst>
              <a:ext uri="{FF2B5EF4-FFF2-40B4-BE49-F238E27FC236}">
                <a16:creationId xmlns:a16="http://schemas.microsoft.com/office/drawing/2014/main" id="{E29D90F7-8A22-C8DB-25AC-217F9D585804}"/>
              </a:ext>
            </a:extLst>
          </p:cNvPr>
          <p:cNvSpPr>
            <a:spLocks noGrp="1"/>
          </p:cNvSpPr>
          <p:nvPr>
            <p:ph type="title"/>
          </p:nvPr>
        </p:nvSpPr>
        <p:spPr>
          <a:xfrm>
            <a:off x="838200" y="91954"/>
            <a:ext cx="10515600" cy="980507"/>
          </a:xfrm>
        </p:spPr>
        <p:txBody>
          <a:bodyPr/>
          <a:lstStyle/>
          <a:p>
            <a:pPr algn="ctr"/>
            <a:r>
              <a:rPr lang="en-US" b="1" dirty="0">
                <a:solidFill>
                  <a:srgbClr val="FFC000"/>
                </a:solidFill>
                <a:latin typeface="Times New Roman"/>
                <a:cs typeface="Calibri Light"/>
              </a:rPr>
              <a:t>Business Perspective</a:t>
            </a:r>
          </a:p>
        </p:txBody>
      </p:sp>
    </p:spTree>
    <p:extLst>
      <p:ext uri="{BB962C8B-B14F-4D97-AF65-F5344CB8AC3E}">
        <p14:creationId xmlns:p14="http://schemas.microsoft.com/office/powerpoint/2010/main" val="213542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1A1E53-8368-3D3A-E48F-480F717BA538}"/>
              </a:ext>
            </a:extLst>
          </p:cNvPr>
          <p:cNvSpPr/>
          <p:nvPr/>
        </p:nvSpPr>
        <p:spPr>
          <a:xfrm>
            <a:off x="2627" y="2705570"/>
            <a:ext cx="12191999" cy="1441205"/>
          </a:xfrm>
          <a:prstGeom prst="rect">
            <a:avLst/>
          </a:prstGeom>
          <a:solidFill>
            <a:srgbClr val="FFA5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6000" dirty="0">
                <a:latin typeface="Times New Roman"/>
                <a:cs typeface="Calibri"/>
              </a:rPr>
              <a:t>Thank You</a:t>
            </a:r>
            <a:endParaRPr lang="en-US" sz="6000" dirty="0">
              <a:latin typeface="Times New Roman"/>
            </a:endParaRPr>
          </a:p>
        </p:txBody>
      </p:sp>
      <p:pic>
        <p:nvPicPr>
          <p:cNvPr id="9" name="Picture 8" descr="Logo, company name&#10;&#10;Description automatically generated">
            <a:extLst>
              <a:ext uri="{FF2B5EF4-FFF2-40B4-BE49-F238E27FC236}">
                <a16:creationId xmlns:a16="http://schemas.microsoft.com/office/drawing/2014/main" id="{0865304E-0983-E3F2-1CD9-1F32E6A96F7C}"/>
              </a:ext>
            </a:extLst>
          </p:cNvPr>
          <p:cNvPicPr>
            <a:picLocks noChangeAspect="1"/>
          </p:cNvPicPr>
          <p:nvPr/>
        </p:nvPicPr>
        <p:blipFill>
          <a:blip r:embed="rId2">
            <a:alphaModFix amt="30000"/>
          </a:blip>
          <a:stretch>
            <a:fillRect/>
          </a:stretch>
        </p:blipFill>
        <p:spPr>
          <a:xfrm>
            <a:off x="164892" y="4725925"/>
            <a:ext cx="3357797" cy="2136533"/>
          </a:xfrm>
          <a:prstGeom prst="rect">
            <a:avLst/>
          </a:prstGeom>
        </p:spPr>
      </p:pic>
    </p:spTree>
    <p:extLst>
      <p:ext uri="{BB962C8B-B14F-4D97-AF65-F5344CB8AC3E}">
        <p14:creationId xmlns:p14="http://schemas.microsoft.com/office/powerpoint/2010/main" val="36461180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2</Words>
  <Application>Microsoft Office PowerPoint</Application>
  <PresentationFormat>Widescreen</PresentationFormat>
  <Paragraphs>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Problem Statement</vt:lpstr>
      <vt:lpstr>PowerPoint Presentation</vt:lpstr>
      <vt:lpstr>Tools and Technologies</vt:lpstr>
      <vt:lpstr>Proposed System</vt:lpstr>
      <vt:lpstr>Proposed System</vt:lpstr>
      <vt:lpstr>Business Perspective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JIL MODI</cp:lastModifiedBy>
  <cp:revision>570</cp:revision>
  <dcterms:created xsi:type="dcterms:W3CDTF">2022-04-03T04:51:46Z</dcterms:created>
  <dcterms:modified xsi:type="dcterms:W3CDTF">2022-04-03T11:25:47Z</dcterms:modified>
</cp:coreProperties>
</file>