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50" d="100"/>
          <a:sy n="50" d="100"/>
        </p:scale>
        <p:origin x="3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Diamond Price Prediction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Rutik  Dhavale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92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Missing values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9752012" cy="431102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By using pandas library we check the missing values in the dataset.</a:t>
            </a:r>
          </a:p>
          <a:p>
            <a:r>
              <a:rPr lang="en-IN" sz="2800" dirty="0" smtClean="0"/>
              <a:t>In this data set there are no missing values</a:t>
            </a:r>
          </a:p>
          <a:p>
            <a:r>
              <a:rPr lang="en-IN" sz="2800" dirty="0" smtClean="0"/>
              <a:t>We check the null values by</a:t>
            </a:r>
            <a:r>
              <a:rPr lang="en-IN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IN" sz="2800" b="1" dirty="0" smtClean="0">
                <a:solidFill>
                  <a:srgbClr val="FF0000"/>
                </a:solidFill>
              </a:rPr>
              <a:t>pandas .isnull().any() </a:t>
            </a:r>
            <a:r>
              <a:rPr lang="en-IN" sz="2800" dirty="0" smtClean="0"/>
              <a:t>&amp; we found zero. So we say that no missing values in the dataset.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968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125" y="0"/>
            <a:ext cx="8911687" cy="1280890"/>
          </a:xfrm>
        </p:spPr>
        <p:txBody>
          <a:bodyPr/>
          <a:lstStyle/>
          <a:p>
            <a:r>
              <a:rPr lang="en-IN" b="1" dirty="0"/>
              <a:t>Descriptive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4412" y="640445"/>
            <a:ext cx="8915400" cy="959755"/>
          </a:xfrm>
        </p:spPr>
        <p:txBody>
          <a:bodyPr/>
          <a:lstStyle/>
          <a:p>
            <a:r>
              <a:rPr lang="en-IN" sz="2800" dirty="0" smtClean="0"/>
              <a:t>Correlation-by using the heatmap 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590" y="1120321"/>
            <a:ext cx="7457710" cy="57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3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7950" y="0"/>
            <a:ext cx="7408862" cy="9525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Multivariate correlation between features &amp; label.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952500"/>
            <a:ext cx="8807495" cy="57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By using scatter plot we check the relation between feature and label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14087"/>
            <a:ext cx="7799134" cy="50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6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Predictive Analysis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0" y="1504950"/>
            <a:ext cx="9694862" cy="440627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Selection of feature and label.</a:t>
            </a:r>
          </a:p>
          <a:p>
            <a:r>
              <a:rPr lang="en-IN" sz="3200" dirty="0" smtClean="0"/>
              <a:t>Splitting data into train &amp; test.</a:t>
            </a:r>
          </a:p>
          <a:p>
            <a:r>
              <a:rPr lang="en-IN" sz="3200" dirty="0" smtClean="0"/>
              <a:t>Selection of Model.</a:t>
            </a:r>
          </a:p>
          <a:p>
            <a:r>
              <a:rPr lang="en-IN" sz="3200" dirty="0" smtClean="0"/>
              <a:t>Fit the model .</a:t>
            </a:r>
          </a:p>
          <a:p>
            <a:r>
              <a:rPr lang="en-IN" sz="3200" dirty="0" smtClean="0"/>
              <a:t>Prediction.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419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534010"/>
            <a:ext cx="8911687" cy="1280890"/>
          </a:xfrm>
        </p:spPr>
        <p:txBody>
          <a:bodyPr/>
          <a:lstStyle/>
          <a:p>
            <a:r>
              <a:rPr lang="en-IN" b="1" dirty="0" smtClean="0"/>
              <a:t>Result &amp; conclusion: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1409700"/>
            <a:ext cx="10249437" cy="44779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best mode gives the </a:t>
            </a:r>
            <a:r>
              <a:rPr lang="en-US" sz="2400" dirty="0"/>
              <a:t>0.83 </a:t>
            </a:r>
            <a:r>
              <a:rPr lang="en-US" sz="2400" dirty="0" smtClean="0"/>
              <a:t>r2_score.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Mean Absolute Error: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1203.7477544734534</a:t>
            </a:r>
            <a:endParaRPr lang="en-US" sz="2400" dirty="0" smtClean="0"/>
          </a:p>
          <a:p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Mean Square Error: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2580553.6677713445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Root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Mean Square Error: 1606.4101804244594</a:t>
            </a:r>
            <a:r>
              <a:rPr lang="en-US" altLang="en-US" sz="4400" dirty="0">
                <a:solidFill>
                  <a:schemeClr val="tx1"/>
                </a:solidFill>
              </a:rPr>
              <a:t> </a:t>
            </a:r>
            <a:endParaRPr lang="en-US" altLang="en-US" sz="4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sz="2400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So our model is good.</a:t>
            </a:r>
            <a:endParaRPr lang="en-US" altLang="en-US" sz="2000" i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6700" y="25701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3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900" y="2190750"/>
            <a:ext cx="11885611" cy="7239000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79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28901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Agenda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092" y="16764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IN" sz="3600" dirty="0" smtClean="0"/>
              <a:t>Project Goal</a:t>
            </a:r>
          </a:p>
          <a:p>
            <a:r>
              <a:rPr lang="en-IN" sz="3600" dirty="0" smtClean="0"/>
              <a:t>Dataset</a:t>
            </a:r>
          </a:p>
          <a:p>
            <a:r>
              <a:rPr lang="en-IN" sz="3600" dirty="0" smtClean="0"/>
              <a:t>Data Pre-processing</a:t>
            </a:r>
          </a:p>
          <a:p>
            <a:r>
              <a:rPr lang="en-IN" sz="3600" dirty="0" smtClean="0"/>
              <a:t>Descriptive Analysis</a:t>
            </a:r>
          </a:p>
          <a:p>
            <a:r>
              <a:rPr lang="en-IN" sz="3600" dirty="0" smtClean="0"/>
              <a:t>Predictive Analysis</a:t>
            </a:r>
          </a:p>
          <a:p>
            <a:r>
              <a:rPr lang="en-IN" sz="3600" dirty="0" smtClean="0"/>
              <a:t>Result &amp; Conclusion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0129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08345"/>
            <a:ext cx="8911687" cy="1280890"/>
          </a:xfrm>
        </p:spPr>
        <p:txBody>
          <a:bodyPr/>
          <a:lstStyle/>
          <a:p>
            <a:r>
              <a:rPr lang="en-IN" b="1" dirty="0" smtClean="0"/>
              <a:t>Project Goal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The goal of the projects is to build a model that can accurately predict the price of a diamond by given measurements.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6854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9488" y="639876"/>
            <a:ext cx="8911687" cy="2478458"/>
          </a:xfrm>
        </p:spPr>
        <p:txBody>
          <a:bodyPr>
            <a:normAutofit/>
          </a:bodyPr>
          <a:lstStyle/>
          <a:p>
            <a:r>
              <a:rPr lang="en-IN" b="1" dirty="0" smtClean="0"/>
              <a:t>Dataset</a:t>
            </a:r>
            <a:br>
              <a:rPr lang="en-IN" b="1" dirty="0" smtClean="0"/>
            </a:br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2800" dirty="0" smtClean="0"/>
              <a:t>There are total 10 columns in the dataset &amp; price is our label.</a:t>
            </a:r>
            <a:endParaRPr lang="en-IN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440" y="2847035"/>
            <a:ext cx="10798560" cy="37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25" y="566960"/>
            <a:ext cx="8911687" cy="1280890"/>
          </a:xfrm>
        </p:spPr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Helvetica Neue"/>
              </a:rPr>
              <a:t>Dataset Content:</a:t>
            </a:r>
            <a:endParaRPr lang="en-US" altLang="en-US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207405"/>
            <a:ext cx="10820400" cy="4920622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Helvetica Neue"/>
              </a:rPr>
              <a:t>price </a:t>
            </a: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price</a:t>
            </a: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 in US dollars (</a:t>
            </a:r>
            <a:r>
              <a:rPr lang="en-US" altLang="en-US" sz="2400" dirty="0">
                <a:solidFill>
                  <a:srgbClr val="000000"/>
                </a:solidFill>
                <a:latin typeface="STIXMathJax_Main"/>
              </a:rPr>
              <a:t>326−−</a:t>
            </a: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326−−18,823)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carat weight of the diamond (0.2--5.01)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cut quality of the cut (Fair, Good, Very Good, Premium, Ideal)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color diamond </a:t>
            </a:r>
            <a:r>
              <a:rPr lang="en-US" altLang="en-US" sz="2400" dirty="0" smtClean="0">
                <a:solidFill>
                  <a:srgbClr val="000000"/>
                </a:solidFill>
                <a:latin typeface="Helvetica Neue"/>
              </a:rPr>
              <a:t>colour, </a:t>
            </a: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from J (worst) to D (best)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clarity a measurement of how clear the diamond is (I1 (worst), SI2, SI1, VS2, VS1, VVS2, VVS1, IF (best))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x length in mm (0--10.74)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y width in mm (0--58.9)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z depth in mm (0--31.8)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depth total depth percentage = z / mean(x, y) = 2 * z / (x + y) (43--79)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Helvetica Neue"/>
              </a:rPr>
              <a:t>table width of top of diamond relative to widest point (</a:t>
            </a:r>
            <a:r>
              <a:rPr lang="en-US" altLang="en-US" sz="2400" dirty="0" smtClean="0">
                <a:solidFill>
                  <a:srgbClr val="000000"/>
                </a:solidFill>
                <a:latin typeface="Helvetica Neue"/>
              </a:rPr>
              <a:t>43—95)</a:t>
            </a:r>
            <a:endParaRPr lang="en-US" altLang="en-US" sz="240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2884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Pre-processing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49972"/>
            <a:ext cx="9124019" cy="414548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Handling the Categorical data</a:t>
            </a:r>
          </a:p>
          <a:p>
            <a:r>
              <a:rPr lang="en-IN" sz="3200" dirty="0" smtClean="0"/>
              <a:t>Outlier Resolution</a:t>
            </a:r>
          </a:p>
          <a:p>
            <a:r>
              <a:rPr lang="en-IN" sz="3200" dirty="0" smtClean="0"/>
              <a:t>Handling Missing values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4553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Categorical Data</a:t>
            </a:r>
            <a:br>
              <a:rPr lang="en-IN" sz="2800" b="1" dirty="0" smtClean="0">
                <a:solidFill>
                  <a:srgbClr val="0070C0"/>
                </a:solidFill>
              </a:rPr>
            </a:br>
            <a:r>
              <a:rPr lang="en-IN" sz="2800" b="1" dirty="0">
                <a:solidFill>
                  <a:srgbClr val="0070C0"/>
                </a:solidFill>
              </a:rPr>
              <a:t/>
            </a:r>
            <a:br>
              <a:rPr lang="en-IN" sz="2800" b="1" dirty="0">
                <a:solidFill>
                  <a:srgbClr val="0070C0"/>
                </a:solidFill>
              </a:rPr>
            </a:br>
            <a:r>
              <a:rPr lang="en-IN" sz="2200" i="1" dirty="0">
                <a:solidFill>
                  <a:srgbClr val="7030A0"/>
                </a:solidFill>
              </a:rPr>
              <a:t>C</a:t>
            </a:r>
            <a:r>
              <a:rPr lang="en-IN" sz="2200" i="1" dirty="0" smtClean="0">
                <a:solidFill>
                  <a:srgbClr val="7030A0"/>
                </a:solidFill>
              </a:rPr>
              <a:t>ut, Colour &amp; Clarity </a:t>
            </a:r>
            <a:r>
              <a:rPr lang="en-IN" sz="2200" dirty="0" smtClean="0">
                <a:solidFill>
                  <a:schemeClr val="tx1"/>
                </a:solidFill>
              </a:rPr>
              <a:t>are the categorical features in the dataset.</a:t>
            </a:r>
            <a:endParaRPr lang="en-IN" sz="22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166" y="1905000"/>
            <a:ext cx="6106994" cy="46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1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184" y="478221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By Encoding technique  we are  handling the categorical data. In this data we convert the categorical data into numerical by using Label Encoder.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83" y="1632623"/>
            <a:ext cx="6817042" cy="2065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04" y="3697883"/>
            <a:ext cx="3184056" cy="3160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732" y="3697883"/>
            <a:ext cx="3339496" cy="31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429" y="144999"/>
            <a:ext cx="8911687" cy="1280890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Outlier Resolution</a:t>
            </a:r>
            <a:br>
              <a:rPr lang="en-IN" sz="2800" b="1" dirty="0">
                <a:solidFill>
                  <a:srgbClr val="00B0F0"/>
                </a:solidFill>
              </a:rPr>
            </a:br>
            <a:endParaRPr lang="en-IN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716" y="718177"/>
            <a:ext cx="8915400" cy="3777622"/>
          </a:xfrm>
        </p:spPr>
        <p:txBody>
          <a:bodyPr>
            <a:normAutofit/>
          </a:bodyPr>
          <a:lstStyle/>
          <a:p>
            <a:r>
              <a:rPr lang="en-IN" dirty="0" smtClean="0"/>
              <a:t>By using the box we check &amp; remove the outliers in the data set.</a:t>
            </a:r>
          </a:p>
          <a:p>
            <a:r>
              <a:rPr lang="en-IN" dirty="0" smtClean="0"/>
              <a:t>By using boxplot, In Carat, Size, price &amp; depth columns outlier are present.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16" y="1714501"/>
            <a:ext cx="9973934" cy="50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112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408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Century Gothic</vt:lpstr>
      <vt:lpstr>Courier New</vt:lpstr>
      <vt:lpstr>Helvetica Neue</vt:lpstr>
      <vt:lpstr>STIXMathJax_Main</vt:lpstr>
      <vt:lpstr>Wingdings</vt:lpstr>
      <vt:lpstr>Wingdings 3</vt:lpstr>
      <vt:lpstr>Wisp</vt:lpstr>
      <vt:lpstr>Diamond Price Prediction</vt:lpstr>
      <vt:lpstr>Agenda</vt:lpstr>
      <vt:lpstr>Project Goal</vt:lpstr>
      <vt:lpstr>Dataset  There are total 10 columns in the dataset &amp; price is our label.</vt:lpstr>
      <vt:lpstr>Dataset Content:</vt:lpstr>
      <vt:lpstr>Data Pre-processing</vt:lpstr>
      <vt:lpstr>Categorical Data  Cut, Colour &amp; Clarity are the categorical features in the dataset.</vt:lpstr>
      <vt:lpstr>PowerPoint Presentation</vt:lpstr>
      <vt:lpstr>Outlier Resolution </vt:lpstr>
      <vt:lpstr>Missing values</vt:lpstr>
      <vt:lpstr>Descriptive Analysis</vt:lpstr>
      <vt:lpstr>Multivariate correlation between features &amp; label.</vt:lpstr>
      <vt:lpstr>By using scatter plot we check the relation between feature and label</vt:lpstr>
      <vt:lpstr>Predictive Analysis </vt:lpstr>
      <vt:lpstr>Result &amp; conclusion: 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Predicton</dc:title>
  <dc:creator>RUSHI</dc:creator>
  <cp:lastModifiedBy>RUSHI</cp:lastModifiedBy>
  <cp:revision>11</cp:revision>
  <dcterms:created xsi:type="dcterms:W3CDTF">2022-05-06T10:56:50Z</dcterms:created>
  <dcterms:modified xsi:type="dcterms:W3CDTF">2022-05-06T12:54:19Z</dcterms:modified>
</cp:coreProperties>
</file>