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ás Rutkai" userId="af46cafe1ef90fd0" providerId="LiveId" clId="{940E1479-B77F-4E42-9748-9F673B7014E6}"/>
    <pc:docChg chg="undo custSel delSld modSld">
      <pc:chgData name="András Rutkai" userId="af46cafe1ef90fd0" providerId="LiveId" clId="{940E1479-B77F-4E42-9748-9F673B7014E6}" dt="2021-03-14T10:30:09.638" v="5056" actId="27636"/>
      <pc:docMkLst>
        <pc:docMk/>
      </pc:docMkLst>
      <pc:sldChg chg="modSp mod">
        <pc:chgData name="András Rutkai" userId="af46cafe1ef90fd0" providerId="LiveId" clId="{940E1479-B77F-4E42-9748-9F673B7014E6}" dt="2021-03-13T22:04:08.571" v="51" actId="20577"/>
        <pc:sldMkLst>
          <pc:docMk/>
          <pc:sldMk cId="1675073718" sldId="256"/>
        </pc:sldMkLst>
        <pc:spChg chg="mod">
          <ac:chgData name="András Rutkai" userId="af46cafe1ef90fd0" providerId="LiveId" clId="{940E1479-B77F-4E42-9748-9F673B7014E6}" dt="2021-03-13T22:04:08.571" v="51" actId="20577"/>
          <ac:spMkLst>
            <pc:docMk/>
            <pc:sldMk cId="1675073718" sldId="256"/>
            <ac:spMk id="2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07:18.319" v="138" actId="1076"/>
        <pc:sldMkLst>
          <pc:docMk/>
          <pc:sldMk cId="1518659250" sldId="257"/>
        </pc:sldMkLst>
        <pc:spChg chg="mod">
          <ac:chgData name="András Rutkai" userId="af46cafe1ef90fd0" providerId="LiveId" clId="{940E1479-B77F-4E42-9748-9F673B7014E6}" dt="2021-03-13T22:05:33.009" v="134" actId="947"/>
          <ac:spMkLst>
            <pc:docMk/>
            <pc:sldMk cId="1518659250" sldId="257"/>
            <ac:spMk id="2" creationId="{00000000-0000-0000-0000-000000000000}"/>
          </ac:spMkLst>
        </pc:spChg>
        <pc:picChg chg="mod modCrop">
          <ac:chgData name="András Rutkai" userId="af46cafe1ef90fd0" providerId="LiveId" clId="{940E1479-B77F-4E42-9748-9F673B7014E6}" dt="2021-03-13T22:07:18.319" v="138" actId="1076"/>
          <ac:picMkLst>
            <pc:docMk/>
            <pc:sldMk cId="1518659250" sldId="257"/>
            <ac:picMk id="4" creationId="{00000000-0000-0000-0000-000000000000}"/>
          </ac:picMkLst>
        </pc:picChg>
        <pc:picChg chg="mod modCrop">
          <ac:chgData name="András Rutkai" userId="af46cafe1ef90fd0" providerId="LiveId" clId="{940E1479-B77F-4E42-9748-9F673B7014E6}" dt="2021-03-13T22:07:18.319" v="138" actId="1076"/>
          <ac:picMkLst>
            <pc:docMk/>
            <pc:sldMk cId="1518659250" sldId="257"/>
            <ac:picMk id="5" creationId="{00000000-0000-0000-0000-000000000000}"/>
          </ac:picMkLst>
        </pc:picChg>
        <pc:picChg chg="mod modCrop">
          <ac:chgData name="András Rutkai" userId="af46cafe1ef90fd0" providerId="LiveId" clId="{940E1479-B77F-4E42-9748-9F673B7014E6}" dt="2021-03-13T22:07:18.319" v="138" actId="1076"/>
          <ac:picMkLst>
            <pc:docMk/>
            <pc:sldMk cId="1518659250" sldId="257"/>
            <ac:picMk id="6" creationId="{00000000-0000-0000-0000-000000000000}"/>
          </ac:picMkLst>
        </pc:picChg>
      </pc:sldChg>
      <pc:sldChg chg="modSp mod">
        <pc:chgData name="András Rutkai" userId="af46cafe1ef90fd0" providerId="LiveId" clId="{940E1479-B77F-4E42-9748-9F673B7014E6}" dt="2021-03-13T22:12:56.480" v="524" actId="20577"/>
        <pc:sldMkLst>
          <pc:docMk/>
          <pc:sldMk cId="1550751501" sldId="258"/>
        </pc:sldMkLst>
        <pc:spChg chg="mod">
          <ac:chgData name="András Rutkai" userId="af46cafe1ef90fd0" providerId="LiveId" clId="{940E1479-B77F-4E42-9748-9F673B7014E6}" dt="2021-03-13T22:07:34.725" v="156" actId="20577"/>
          <ac:spMkLst>
            <pc:docMk/>
            <pc:sldMk cId="1550751501" sldId="258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12:56.480" v="524" actId="20577"/>
          <ac:spMkLst>
            <pc:docMk/>
            <pc:sldMk cId="1550751501" sldId="258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20:00.995" v="957" actId="20577"/>
        <pc:sldMkLst>
          <pc:docMk/>
          <pc:sldMk cId="3580874536" sldId="259"/>
        </pc:sldMkLst>
        <pc:spChg chg="mod">
          <ac:chgData name="András Rutkai" userId="af46cafe1ef90fd0" providerId="LiveId" clId="{940E1479-B77F-4E42-9748-9F673B7014E6}" dt="2021-03-13T22:13:34.154" v="554" actId="20577"/>
          <ac:spMkLst>
            <pc:docMk/>
            <pc:sldMk cId="3580874536" sldId="259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20:00.995" v="957" actId="20577"/>
          <ac:spMkLst>
            <pc:docMk/>
            <pc:sldMk cId="3580874536" sldId="259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23:30.345" v="1209" actId="20577"/>
        <pc:sldMkLst>
          <pc:docMk/>
          <pc:sldMk cId="4149230042" sldId="260"/>
        </pc:sldMkLst>
        <pc:spChg chg="mod">
          <ac:chgData name="András Rutkai" userId="af46cafe1ef90fd0" providerId="LiveId" clId="{940E1479-B77F-4E42-9748-9F673B7014E6}" dt="2021-03-13T22:21:01.643" v="1019" actId="20577"/>
          <ac:spMkLst>
            <pc:docMk/>
            <pc:sldMk cId="4149230042" sldId="260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23:30.345" v="1209" actId="20577"/>
          <ac:spMkLst>
            <pc:docMk/>
            <pc:sldMk cId="4149230042" sldId="260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27:29.631" v="1526" actId="20577"/>
        <pc:sldMkLst>
          <pc:docMk/>
          <pc:sldMk cId="176070036" sldId="261"/>
        </pc:sldMkLst>
        <pc:spChg chg="mod">
          <ac:chgData name="András Rutkai" userId="af46cafe1ef90fd0" providerId="LiveId" clId="{940E1479-B77F-4E42-9748-9F673B7014E6}" dt="2021-03-13T22:23:57.462" v="1250" actId="20577"/>
          <ac:spMkLst>
            <pc:docMk/>
            <pc:sldMk cId="176070036" sldId="261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27:29.631" v="1526" actId="20577"/>
          <ac:spMkLst>
            <pc:docMk/>
            <pc:sldMk cId="176070036" sldId="261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30:33.200" v="1722" actId="20577"/>
        <pc:sldMkLst>
          <pc:docMk/>
          <pc:sldMk cId="822258239" sldId="262"/>
        </pc:sldMkLst>
        <pc:spChg chg="mod">
          <ac:chgData name="András Rutkai" userId="af46cafe1ef90fd0" providerId="LiveId" clId="{940E1479-B77F-4E42-9748-9F673B7014E6}" dt="2021-03-13T22:28:02.448" v="1595" actId="20577"/>
          <ac:spMkLst>
            <pc:docMk/>
            <pc:sldMk cId="822258239" sldId="262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30:33.200" v="1722" actId="20577"/>
          <ac:spMkLst>
            <pc:docMk/>
            <pc:sldMk cId="822258239" sldId="262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39:05.275" v="2190" actId="20577"/>
        <pc:sldMkLst>
          <pc:docMk/>
          <pc:sldMk cId="852844066" sldId="263"/>
        </pc:sldMkLst>
        <pc:spChg chg="mod">
          <ac:chgData name="András Rutkai" userId="af46cafe1ef90fd0" providerId="LiveId" clId="{940E1479-B77F-4E42-9748-9F673B7014E6}" dt="2021-03-13T22:31:13.178" v="1798" actId="20577"/>
          <ac:spMkLst>
            <pc:docMk/>
            <pc:sldMk cId="852844066" sldId="263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39:05.275" v="2190" actId="20577"/>
          <ac:spMkLst>
            <pc:docMk/>
            <pc:sldMk cId="852844066" sldId="263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44:29.178" v="2576" actId="20577"/>
        <pc:sldMkLst>
          <pc:docMk/>
          <pc:sldMk cId="1330813327" sldId="264"/>
        </pc:sldMkLst>
        <pc:spChg chg="mod">
          <ac:chgData name="András Rutkai" userId="af46cafe1ef90fd0" providerId="LiveId" clId="{940E1479-B77F-4E42-9748-9F673B7014E6}" dt="2021-03-13T22:39:17.622" v="2221" actId="20577"/>
          <ac:spMkLst>
            <pc:docMk/>
            <pc:sldMk cId="1330813327" sldId="264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44:29.178" v="2576" actId="20577"/>
          <ac:spMkLst>
            <pc:docMk/>
            <pc:sldMk cId="1330813327" sldId="264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3T22:48:37.923" v="2941" actId="20577"/>
        <pc:sldMkLst>
          <pc:docMk/>
          <pc:sldMk cId="185550660" sldId="265"/>
        </pc:sldMkLst>
        <pc:spChg chg="mod">
          <ac:chgData name="András Rutkai" userId="af46cafe1ef90fd0" providerId="LiveId" clId="{940E1479-B77F-4E42-9748-9F673B7014E6}" dt="2021-03-13T22:45:20.309" v="2627" actId="20577"/>
          <ac:spMkLst>
            <pc:docMk/>
            <pc:sldMk cId="185550660" sldId="265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3T22:48:37.923" v="2941" actId="20577"/>
          <ac:spMkLst>
            <pc:docMk/>
            <pc:sldMk cId="185550660" sldId="265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4T10:14:26.498" v="3715" actId="27636"/>
        <pc:sldMkLst>
          <pc:docMk/>
          <pc:sldMk cId="3499515704" sldId="266"/>
        </pc:sldMkLst>
        <pc:spChg chg="mod">
          <ac:chgData name="András Rutkai" userId="af46cafe1ef90fd0" providerId="LiveId" clId="{940E1479-B77F-4E42-9748-9F673B7014E6}" dt="2021-03-13T22:49:30.381" v="2989" actId="20577"/>
          <ac:spMkLst>
            <pc:docMk/>
            <pc:sldMk cId="3499515704" sldId="266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4T10:14:26.498" v="3715" actId="27636"/>
          <ac:spMkLst>
            <pc:docMk/>
            <pc:sldMk cId="3499515704" sldId="266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4T10:21:18.327" v="4161" actId="27636"/>
        <pc:sldMkLst>
          <pc:docMk/>
          <pc:sldMk cId="1913093097" sldId="267"/>
        </pc:sldMkLst>
        <pc:spChg chg="mod">
          <ac:chgData name="András Rutkai" userId="af46cafe1ef90fd0" providerId="LiveId" clId="{940E1479-B77F-4E42-9748-9F673B7014E6}" dt="2021-03-14T10:15:03.063" v="3754" actId="20577"/>
          <ac:spMkLst>
            <pc:docMk/>
            <pc:sldMk cId="1913093097" sldId="267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4T10:21:18.327" v="4161" actId="27636"/>
          <ac:spMkLst>
            <pc:docMk/>
            <pc:sldMk cId="1913093097" sldId="267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4T10:25:32.597" v="4584" actId="20577"/>
        <pc:sldMkLst>
          <pc:docMk/>
          <pc:sldMk cId="1690531478" sldId="268"/>
        </pc:sldMkLst>
        <pc:spChg chg="mod">
          <ac:chgData name="András Rutkai" userId="af46cafe1ef90fd0" providerId="LiveId" clId="{940E1479-B77F-4E42-9748-9F673B7014E6}" dt="2021-03-14T10:21:38.847" v="4192" actId="20577"/>
          <ac:spMkLst>
            <pc:docMk/>
            <pc:sldMk cId="1690531478" sldId="268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4T10:25:32.597" v="4584" actId="20577"/>
          <ac:spMkLst>
            <pc:docMk/>
            <pc:sldMk cId="1690531478" sldId="268"/>
            <ac:spMk id="3" creationId="{00000000-0000-0000-0000-000000000000}"/>
          </ac:spMkLst>
        </pc:spChg>
      </pc:sldChg>
      <pc:sldChg chg="modSp mod">
        <pc:chgData name="András Rutkai" userId="af46cafe1ef90fd0" providerId="LiveId" clId="{940E1479-B77F-4E42-9748-9F673B7014E6}" dt="2021-03-14T10:30:09.638" v="5056" actId="27636"/>
        <pc:sldMkLst>
          <pc:docMk/>
          <pc:sldMk cId="1492288633" sldId="269"/>
        </pc:sldMkLst>
        <pc:spChg chg="mod">
          <ac:chgData name="András Rutkai" userId="af46cafe1ef90fd0" providerId="LiveId" clId="{940E1479-B77F-4E42-9748-9F673B7014E6}" dt="2021-03-14T10:25:38.193" v="4591" actId="20577"/>
          <ac:spMkLst>
            <pc:docMk/>
            <pc:sldMk cId="1492288633" sldId="269"/>
            <ac:spMk id="2" creationId="{00000000-0000-0000-0000-000000000000}"/>
          </ac:spMkLst>
        </pc:spChg>
        <pc:spChg chg="mod">
          <ac:chgData name="András Rutkai" userId="af46cafe1ef90fd0" providerId="LiveId" clId="{940E1479-B77F-4E42-9748-9F673B7014E6}" dt="2021-03-14T10:30:09.638" v="5056" actId="27636"/>
          <ac:spMkLst>
            <pc:docMk/>
            <pc:sldMk cId="1492288633" sldId="269"/>
            <ac:spMk id="3" creationId="{00000000-0000-0000-0000-000000000000}"/>
          </ac:spMkLst>
        </pc:spChg>
      </pc:sldChg>
      <pc:sldChg chg="del">
        <pc:chgData name="András Rutkai" userId="af46cafe1ef90fd0" providerId="LiveId" clId="{940E1479-B77F-4E42-9748-9F673B7014E6}" dt="2021-03-13T22:08:49.168" v="157" actId="2696"/>
        <pc:sldMkLst>
          <pc:docMk/>
          <pc:sldMk cId="326765242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6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72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55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8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84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01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8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5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34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12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9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5AB4-411D-4C1E-BDCD-0B09E916A929}" type="datetimeFigureOut">
              <a:rPr lang="hu-HU" smtClean="0"/>
              <a:t>2021. 03. 14.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11E3-AD5B-4AA7-AB69-5138D9E507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57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impact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5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Energy</a:t>
            </a:r>
            <a:r>
              <a:rPr lang="hu-HU" dirty="0"/>
              <a:t> saving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.</a:t>
            </a:r>
          </a:p>
          <a:p>
            <a:r>
              <a:rPr lang="hu-HU" dirty="0" err="1"/>
              <a:t>Decarbonization</a:t>
            </a:r>
            <a:r>
              <a:rPr lang="hu-HU" dirty="0"/>
              <a:t> </a:t>
            </a:r>
            <a:r>
              <a:rPr lang="hu-HU" dirty="0" err="1"/>
              <a:t>effect</a:t>
            </a:r>
            <a:r>
              <a:rPr lang="hu-HU" dirty="0"/>
              <a:t>.</a:t>
            </a:r>
          </a:p>
          <a:p>
            <a:r>
              <a:rPr lang="hu-HU" dirty="0" err="1"/>
              <a:t>Cleaner</a:t>
            </a:r>
            <a:r>
              <a:rPr lang="hu-HU" dirty="0"/>
              <a:t> </a:t>
            </a:r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gases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less </a:t>
            </a:r>
            <a:r>
              <a:rPr lang="hu-HU" dirty="0" err="1"/>
              <a:t>burden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and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.</a:t>
            </a:r>
          </a:p>
          <a:p>
            <a:r>
              <a:rPr lang="hu-HU" dirty="0" err="1"/>
              <a:t>Easier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a </a:t>
            </a:r>
            <a:r>
              <a:rPr lang="hu-HU" dirty="0" err="1"/>
              <a:t>cleaner</a:t>
            </a:r>
            <a:r>
              <a:rPr lang="hu-HU" dirty="0"/>
              <a:t> and more </a:t>
            </a:r>
            <a:r>
              <a:rPr lang="hu-HU" dirty="0" err="1"/>
              <a:t>efficient</a:t>
            </a:r>
            <a:r>
              <a:rPr lang="hu-HU" dirty="0"/>
              <a:t> firing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5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Values</a:t>
            </a:r>
            <a:r>
              <a:rPr lang="hu-HU" dirty="0"/>
              <a:t> of </a:t>
            </a:r>
            <a:r>
              <a:rPr lang="hu-HU" dirty="0" err="1"/>
              <a:t>advantages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amount</a:t>
            </a:r>
            <a:r>
              <a:rPr lang="hu-HU" dirty="0"/>
              <a:t> of </a:t>
            </a:r>
            <a:r>
              <a:rPr lang="hu-HU" dirty="0" err="1"/>
              <a:t>advantages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measured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thermal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.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advantage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in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~10% </a:t>
            </a:r>
            <a:r>
              <a:rPr lang="hu-HU" dirty="0" err="1"/>
              <a:t>resulting</a:t>
            </a:r>
            <a:r>
              <a:rPr lang="hu-HU" dirty="0"/>
              <a:t> 10% of </a:t>
            </a:r>
            <a:r>
              <a:rPr lang="hu-HU" dirty="0" err="1"/>
              <a:t>decarbonization</a:t>
            </a:r>
            <a:r>
              <a:rPr lang="hu-HU" dirty="0"/>
              <a:t>.</a:t>
            </a:r>
          </a:p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 </a:t>
            </a:r>
            <a:r>
              <a:rPr lang="hu-HU" dirty="0" err="1"/>
              <a:t>decreasing</a:t>
            </a:r>
            <a:r>
              <a:rPr lang="hu-HU" dirty="0"/>
              <a:t> </a:t>
            </a:r>
            <a:r>
              <a:rPr lang="hu-HU" dirty="0" err="1"/>
              <a:t>excess</a:t>
            </a:r>
            <a:r>
              <a:rPr lang="hu-HU" dirty="0"/>
              <a:t> air </a:t>
            </a:r>
            <a:r>
              <a:rPr lang="hu-HU" dirty="0" err="1"/>
              <a:t>during</a:t>
            </a:r>
            <a:r>
              <a:rPr lang="hu-HU" dirty="0"/>
              <a:t> firing </a:t>
            </a:r>
            <a:r>
              <a:rPr lang="hu-HU" dirty="0" err="1"/>
              <a:t>coal</a:t>
            </a:r>
            <a:r>
              <a:rPr lang="hu-HU" dirty="0"/>
              <a:t>. The </a:t>
            </a:r>
            <a:r>
              <a:rPr lang="hu-HU" dirty="0" err="1"/>
              <a:t>usual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1.5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reduced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1.2-1.3 </a:t>
            </a:r>
            <a:r>
              <a:rPr lang="hu-HU" dirty="0" err="1"/>
              <a:t>thus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a 4-6% of </a:t>
            </a:r>
            <a:r>
              <a:rPr lang="hu-HU" dirty="0" err="1"/>
              <a:t>effciency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.</a:t>
            </a:r>
          </a:p>
          <a:p>
            <a:r>
              <a:rPr lang="hu-HU" dirty="0" err="1"/>
              <a:t>Decreasing</a:t>
            </a:r>
            <a:r>
              <a:rPr lang="hu-HU" dirty="0"/>
              <a:t> </a:t>
            </a:r>
            <a:r>
              <a:rPr lang="hu-HU" dirty="0" err="1"/>
              <a:t>combustible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2% in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bark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an </a:t>
            </a:r>
            <a:r>
              <a:rPr lang="hu-HU" dirty="0" err="1"/>
              <a:t>additional</a:t>
            </a:r>
            <a:r>
              <a:rPr lang="hu-HU" dirty="0"/>
              <a:t> 2% of </a:t>
            </a:r>
            <a:r>
              <a:rPr lang="hu-HU" dirty="0" err="1"/>
              <a:t>increase</a:t>
            </a:r>
            <a:r>
              <a:rPr lang="hu-HU" dirty="0"/>
              <a:t> of </a:t>
            </a:r>
            <a:r>
              <a:rPr lang="hu-HU" dirty="0" err="1"/>
              <a:t>efficiency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a </a:t>
            </a:r>
            <a:r>
              <a:rPr lang="hu-HU" dirty="0" err="1"/>
              <a:t>decrease</a:t>
            </a:r>
            <a:r>
              <a:rPr lang="hu-HU" dirty="0"/>
              <a:t> in </a:t>
            </a:r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because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flue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is </a:t>
            </a:r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firing.</a:t>
            </a:r>
          </a:p>
        </p:txBody>
      </p:sp>
    </p:spTree>
    <p:extLst>
      <p:ext uri="{BB962C8B-B14F-4D97-AF65-F5344CB8AC3E}">
        <p14:creationId xmlns:p14="http://schemas.microsoft.com/office/powerpoint/2010/main" val="34995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Advantages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techniques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 </a:t>
            </a:r>
            <a:r>
              <a:rPr lang="hu-HU" dirty="0" err="1"/>
              <a:t>prorcesses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professional</a:t>
            </a:r>
            <a:r>
              <a:rPr lang="hu-HU" dirty="0"/>
              <a:t> </a:t>
            </a:r>
            <a:r>
              <a:rPr lang="hu-HU" dirty="0" err="1"/>
              <a:t>literature</a:t>
            </a:r>
            <a:r>
              <a:rPr lang="hu-HU" dirty="0"/>
              <a:t> of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.</a:t>
            </a:r>
          </a:p>
          <a:p>
            <a:r>
              <a:rPr lang="hu-HU" dirty="0" err="1"/>
              <a:t>Highly</a:t>
            </a:r>
            <a:r>
              <a:rPr lang="hu-HU" dirty="0"/>
              <a:t> </a:t>
            </a:r>
            <a:r>
              <a:rPr lang="hu-HU" dirty="0" err="1"/>
              <a:t>efficient</a:t>
            </a:r>
            <a:r>
              <a:rPr lang="hu-HU" dirty="0"/>
              <a:t> </a:t>
            </a:r>
            <a:r>
              <a:rPr lang="hu-HU" dirty="0" err="1"/>
              <a:t>techniques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investments</a:t>
            </a:r>
            <a:r>
              <a:rPr lang="hu-HU" dirty="0"/>
              <a:t>.</a:t>
            </a:r>
          </a:p>
          <a:p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firing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investments</a:t>
            </a:r>
            <a:r>
              <a:rPr lang="hu-HU" dirty="0"/>
              <a:t>. </a:t>
            </a:r>
            <a:r>
              <a:rPr lang="hu-HU" dirty="0" err="1"/>
              <a:t>Because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is more </a:t>
            </a:r>
            <a:r>
              <a:rPr lang="hu-HU" dirty="0" err="1"/>
              <a:t>favorable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investment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of </a:t>
            </a:r>
            <a:r>
              <a:rPr lang="hu-HU" dirty="0" err="1"/>
              <a:t>view</a:t>
            </a:r>
            <a:r>
              <a:rPr lang="hu-HU" dirty="0"/>
              <a:t>, and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successfully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traveling</a:t>
            </a:r>
            <a:r>
              <a:rPr lang="hu-HU" dirty="0"/>
              <a:t> </a:t>
            </a:r>
            <a:r>
              <a:rPr lang="hu-HU" dirty="0" err="1"/>
              <a:t>grate</a:t>
            </a:r>
            <a:r>
              <a:rPr lang="hu-HU" dirty="0"/>
              <a:t> </a:t>
            </a:r>
            <a:r>
              <a:rPr lang="hu-HU" dirty="0" err="1"/>
              <a:t>combustion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09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Production</a:t>
            </a:r>
            <a:r>
              <a:rPr lang="hu-HU" dirty="0"/>
              <a:t> and </a:t>
            </a:r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safety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Production</a:t>
            </a:r>
            <a:r>
              <a:rPr lang="hu-HU" dirty="0"/>
              <a:t> is </a:t>
            </a:r>
            <a:r>
              <a:rPr lang="hu-HU" dirty="0" err="1"/>
              <a:t>simple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relies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 err="1"/>
              <a:t>Well</a:t>
            </a:r>
            <a:r>
              <a:rPr lang="hu-HU" dirty="0"/>
              <a:t>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design.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ensures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coal</a:t>
            </a:r>
            <a:r>
              <a:rPr lang="hu-HU" dirty="0"/>
              <a:t>.</a:t>
            </a:r>
          </a:p>
          <a:p>
            <a:r>
              <a:rPr lang="hu-HU" dirty="0" err="1"/>
              <a:t>Operation</a:t>
            </a:r>
            <a:r>
              <a:rPr lang="hu-HU" dirty="0"/>
              <a:t> </a:t>
            </a:r>
            <a:r>
              <a:rPr lang="hu-HU" dirty="0" err="1"/>
              <a:t>safety</a:t>
            </a:r>
            <a:r>
              <a:rPr lang="hu-HU" dirty="0"/>
              <a:t> and </a:t>
            </a:r>
            <a:r>
              <a:rPr lang="hu-HU" dirty="0" err="1"/>
              <a:t>uninterrupted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 is </a:t>
            </a:r>
            <a:r>
              <a:rPr lang="hu-HU" dirty="0" err="1"/>
              <a:t>guaranteed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design.</a:t>
            </a:r>
          </a:p>
          <a:p>
            <a:r>
              <a:rPr lang="hu-HU" dirty="0" err="1"/>
              <a:t>Traveling</a:t>
            </a:r>
            <a:r>
              <a:rPr lang="hu-HU" dirty="0"/>
              <a:t> </a:t>
            </a:r>
            <a:r>
              <a:rPr lang="hu-HU" dirty="0" err="1"/>
              <a:t>grate</a:t>
            </a:r>
            <a:r>
              <a:rPr lang="hu-HU" dirty="0"/>
              <a:t> </a:t>
            </a:r>
            <a:r>
              <a:rPr lang="hu-HU" dirty="0" err="1"/>
              <a:t>combustion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machines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modified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53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burn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, </a:t>
            </a:r>
            <a:r>
              <a:rPr lang="hu-HU" dirty="0" err="1"/>
              <a:t>thus</a:t>
            </a:r>
            <a:r>
              <a:rPr lang="hu-HU" dirty="0"/>
              <a:t> </a:t>
            </a:r>
            <a:r>
              <a:rPr lang="hu-HU" dirty="0" err="1"/>
              <a:t>decreasing</a:t>
            </a:r>
            <a:r>
              <a:rPr lang="hu-HU" dirty="0"/>
              <a:t>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.</a:t>
            </a:r>
          </a:p>
          <a:p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fills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gap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 </a:t>
            </a:r>
            <a:r>
              <a:rPr lang="hu-HU" dirty="0" err="1"/>
              <a:t>equipments</a:t>
            </a:r>
            <a:r>
              <a:rPr lang="hu-HU" dirty="0"/>
              <a:t> and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 </a:t>
            </a:r>
            <a:r>
              <a:rPr lang="hu-HU" dirty="0" err="1"/>
              <a:t>techniques</a:t>
            </a:r>
            <a:r>
              <a:rPr lang="hu-HU" dirty="0"/>
              <a:t>.</a:t>
            </a:r>
          </a:p>
          <a:p>
            <a:r>
              <a:rPr lang="hu-HU" dirty="0" err="1"/>
              <a:t>Cleaner</a:t>
            </a:r>
            <a:r>
              <a:rPr lang="hu-HU" dirty="0"/>
              <a:t> and more </a:t>
            </a:r>
            <a:r>
              <a:rPr lang="hu-HU" dirty="0" err="1"/>
              <a:t>efficient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 </a:t>
            </a:r>
            <a:r>
              <a:rPr lang="hu-HU" dirty="0" err="1"/>
              <a:t>techniques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easier</a:t>
            </a:r>
            <a:r>
              <a:rPr lang="hu-HU" dirty="0"/>
              <a:t>, </a:t>
            </a:r>
            <a:r>
              <a:rPr lang="hu-HU" dirty="0" err="1"/>
              <a:t>therefore</a:t>
            </a:r>
            <a:r>
              <a:rPr lang="hu-HU" dirty="0"/>
              <a:t> </a:t>
            </a:r>
            <a:r>
              <a:rPr lang="hu-HU" dirty="0" err="1"/>
              <a:t>revolutionize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. </a:t>
            </a:r>
          </a:p>
          <a:p>
            <a:r>
              <a:rPr lang="hu-HU" dirty="0" err="1"/>
              <a:t>Flue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burning</a:t>
            </a:r>
            <a:r>
              <a:rPr lang="hu-HU" dirty="0"/>
              <a:t>. </a:t>
            </a:r>
            <a:r>
              <a:rPr lang="hu-HU" dirty="0" err="1"/>
              <a:t>Thermal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increases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10% </a:t>
            </a:r>
            <a:r>
              <a:rPr lang="hu-HU" dirty="0" err="1"/>
              <a:t>resulting</a:t>
            </a:r>
            <a:r>
              <a:rPr lang="hu-HU" dirty="0"/>
              <a:t> a 10% </a:t>
            </a:r>
            <a:r>
              <a:rPr lang="hu-HU" dirty="0" err="1"/>
              <a:t>decarbonization</a:t>
            </a:r>
            <a:r>
              <a:rPr lang="hu-HU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r>
              <a:rPr lang="hu-HU" dirty="0"/>
              <a:t>2018/07/05 –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, </a:t>
            </a:r>
            <a:r>
              <a:rPr lang="hu-HU" dirty="0" err="1"/>
              <a:t>consumption</a:t>
            </a:r>
            <a:r>
              <a:rPr lang="hu-HU" dirty="0"/>
              <a:t> and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4306" y="2236074"/>
            <a:ext cx="10515600" cy="4351338"/>
          </a:xfrm>
        </p:spPr>
        <p:txBody>
          <a:bodyPr/>
          <a:lstStyle/>
          <a:p>
            <a:pPr marL="3657600" lvl="8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55718" r="70011" b="14848"/>
          <a:stretch/>
        </p:blipFill>
        <p:spPr>
          <a:xfrm>
            <a:off x="474306" y="2704288"/>
            <a:ext cx="3061996" cy="3231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4" t="55158" r="51389" b="16735"/>
          <a:stretch/>
        </p:blipFill>
        <p:spPr>
          <a:xfrm>
            <a:off x="4004220" y="2704288"/>
            <a:ext cx="3163180" cy="32033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6" t="56244" r="33617" b="14695"/>
          <a:stretch/>
        </p:blipFill>
        <p:spPr>
          <a:xfrm>
            <a:off x="7809722" y="2777245"/>
            <a:ext cx="2901756" cy="31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Importance</a:t>
            </a:r>
            <a:r>
              <a:rPr lang="hu-HU" dirty="0"/>
              <a:t> of </a:t>
            </a:r>
            <a:r>
              <a:rPr lang="hu-HU" dirty="0" err="1"/>
              <a:t>coal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Though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importance</a:t>
            </a:r>
            <a:r>
              <a:rPr lang="hu-HU" dirty="0"/>
              <a:t> of </a:t>
            </a:r>
            <a:r>
              <a:rPr lang="hu-HU" dirty="0" err="1"/>
              <a:t>coal</a:t>
            </a:r>
            <a:r>
              <a:rPr lang="hu-HU" dirty="0"/>
              <a:t> is </a:t>
            </a:r>
            <a:r>
              <a:rPr lang="hu-HU" dirty="0" err="1"/>
              <a:t>decreasing</a:t>
            </a:r>
            <a:r>
              <a:rPr lang="hu-HU" dirty="0"/>
              <a:t> in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consumption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fall</a:t>
            </a:r>
            <a:r>
              <a:rPr lang="hu-HU" dirty="0"/>
              <a:t> </a:t>
            </a:r>
            <a:r>
              <a:rPr lang="hu-HU" dirty="0" err="1"/>
              <a:t>below</a:t>
            </a:r>
            <a:r>
              <a:rPr lang="hu-HU" dirty="0"/>
              <a:t> 30%.</a:t>
            </a:r>
          </a:p>
          <a:p>
            <a:r>
              <a:rPr lang="hu-HU" dirty="0"/>
              <a:t>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oil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becomes</a:t>
            </a:r>
            <a:r>
              <a:rPr lang="hu-HU" dirty="0"/>
              <a:t> a </a:t>
            </a:r>
            <a:r>
              <a:rPr lang="hu-HU" dirty="0" err="1"/>
              <a:t>replacement</a:t>
            </a:r>
            <a:r>
              <a:rPr lang="hu-HU" dirty="0"/>
              <a:t>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.</a:t>
            </a:r>
          </a:p>
          <a:p>
            <a:r>
              <a:rPr lang="hu-HU" dirty="0" err="1">
                <a:solidFill>
                  <a:srgbClr val="FF0000"/>
                </a:solidFill>
              </a:rPr>
              <a:t>As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coal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sources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are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located</a:t>
            </a:r>
            <a:r>
              <a:rPr lang="hu-HU" dirty="0">
                <a:solidFill>
                  <a:srgbClr val="FF0000"/>
                </a:solidFill>
              </a:rPr>
              <a:t> in </a:t>
            </a:r>
            <a:r>
              <a:rPr lang="hu-HU" dirty="0" err="1">
                <a:solidFill>
                  <a:srgbClr val="FF0000"/>
                </a:solidFill>
              </a:rPr>
              <a:t>politically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stable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regions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price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considered</a:t>
            </a:r>
            <a:r>
              <a:rPr lang="hu-HU" dirty="0"/>
              <a:t> </a:t>
            </a:r>
            <a:r>
              <a:rPr lang="hu-HU" dirty="0" err="1"/>
              <a:t>stable</a:t>
            </a:r>
            <a:r>
              <a:rPr lang="hu-HU" dirty="0"/>
              <a:t>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Aim</a:t>
            </a:r>
            <a:r>
              <a:rPr lang="hu-HU" dirty="0"/>
              <a:t> of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burn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highest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less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.</a:t>
            </a:r>
          </a:p>
          <a:p>
            <a:r>
              <a:rPr lang="hu-HU" dirty="0" err="1"/>
              <a:t>Utilization</a:t>
            </a:r>
            <a:r>
              <a:rPr lang="hu-HU" dirty="0"/>
              <a:t> of </a:t>
            </a:r>
            <a:r>
              <a:rPr lang="hu-HU" dirty="0" err="1"/>
              <a:t>energy</a:t>
            </a:r>
            <a:r>
              <a:rPr lang="hu-HU" dirty="0"/>
              <a:t> saving is an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factor</a:t>
            </a:r>
            <a:r>
              <a:rPr lang="hu-HU" dirty="0"/>
              <a:t>.</a:t>
            </a:r>
          </a:p>
          <a:p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powered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plants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equipped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Nox</a:t>
            </a:r>
            <a:r>
              <a:rPr lang="hu-HU" dirty="0"/>
              <a:t>, </a:t>
            </a:r>
            <a:r>
              <a:rPr lang="hu-HU" dirty="0" err="1"/>
              <a:t>sulfur</a:t>
            </a:r>
            <a:r>
              <a:rPr lang="hu-HU" dirty="0"/>
              <a:t> </a:t>
            </a:r>
            <a:r>
              <a:rPr lang="hu-HU" dirty="0" err="1"/>
              <a:t>dioxide</a:t>
            </a:r>
            <a:r>
              <a:rPr lang="hu-HU" dirty="0"/>
              <a:t>, and </a:t>
            </a:r>
            <a:r>
              <a:rPr lang="hu-HU" dirty="0" err="1"/>
              <a:t>dust</a:t>
            </a:r>
            <a:r>
              <a:rPr lang="hu-HU" dirty="0"/>
              <a:t> </a:t>
            </a:r>
            <a:r>
              <a:rPr lang="hu-HU" dirty="0" err="1"/>
              <a:t>reducing</a:t>
            </a:r>
            <a:r>
              <a:rPr lang="hu-HU" dirty="0"/>
              <a:t> </a:t>
            </a:r>
            <a:r>
              <a:rPr lang="hu-HU" dirty="0" err="1"/>
              <a:t>equipments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main </a:t>
            </a:r>
            <a:r>
              <a:rPr lang="hu-HU" dirty="0" err="1"/>
              <a:t>focus</a:t>
            </a:r>
            <a:r>
              <a:rPr lang="hu-HU" dirty="0"/>
              <a:t> </a:t>
            </a:r>
            <a:r>
              <a:rPr lang="hu-HU" dirty="0" err="1"/>
              <a:t>shifts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decreasing</a:t>
            </a:r>
            <a:r>
              <a:rPr lang="hu-HU" dirty="0"/>
              <a:t>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87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Disadvantages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investment</a:t>
            </a:r>
            <a:r>
              <a:rPr lang="hu-HU" dirty="0"/>
              <a:t>.</a:t>
            </a:r>
          </a:p>
          <a:p>
            <a:r>
              <a:rPr lang="hu-HU" dirty="0" err="1"/>
              <a:t>Complexity</a:t>
            </a:r>
            <a:r>
              <a:rPr lang="hu-HU" dirty="0"/>
              <a:t> of </a:t>
            </a:r>
            <a:r>
              <a:rPr lang="hu-HU" dirty="0" err="1"/>
              <a:t>equipments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harder</a:t>
            </a:r>
            <a:r>
              <a:rPr lang="hu-HU" dirty="0"/>
              <a:t> </a:t>
            </a:r>
            <a:r>
              <a:rPr lang="hu-HU" dirty="0" err="1"/>
              <a:t>maintenance</a:t>
            </a:r>
            <a:r>
              <a:rPr lang="hu-HU" dirty="0"/>
              <a:t>.</a:t>
            </a:r>
          </a:p>
          <a:p>
            <a:r>
              <a:rPr lang="hu-HU" dirty="0" err="1"/>
              <a:t>Because</a:t>
            </a:r>
            <a:r>
              <a:rPr lang="hu-HU" dirty="0"/>
              <a:t> of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reasons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cannot</a:t>
            </a:r>
            <a:r>
              <a:rPr lang="hu-HU" dirty="0"/>
              <a:t> </a:t>
            </a:r>
            <a:r>
              <a:rPr lang="hu-HU" dirty="0" err="1"/>
              <a:t>offer</a:t>
            </a:r>
            <a:r>
              <a:rPr lang="hu-HU" dirty="0"/>
              <a:t> a </a:t>
            </a:r>
            <a:r>
              <a:rPr lang="hu-HU" dirty="0" err="1"/>
              <a:t>competetive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sources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3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of </a:t>
            </a:r>
            <a:r>
              <a:rPr lang="hu-HU" dirty="0" err="1"/>
              <a:t>development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Highly</a:t>
            </a:r>
            <a:r>
              <a:rPr lang="hu-HU" dirty="0"/>
              <a:t> </a:t>
            </a:r>
            <a:r>
              <a:rPr lang="hu-HU" dirty="0" err="1"/>
              <a:t>efficient</a:t>
            </a:r>
            <a:r>
              <a:rPr lang="hu-HU" dirty="0"/>
              <a:t>,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operation</a:t>
            </a:r>
            <a:r>
              <a:rPr lang="hu-HU" dirty="0"/>
              <a:t>.</a:t>
            </a:r>
          </a:p>
          <a:p>
            <a:r>
              <a:rPr lang="hu-HU" dirty="0" err="1"/>
              <a:t>Decreased</a:t>
            </a:r>
            <a:r>
              <a:rPr lang="hu-HU" dirty="0"/>
              <a:t>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.</a:t>
            </a:r>
          </a:p>
          <a:p>
            <a:r>
              <a:rPr lang="hu-HU" dirty="0" err="1"/>
              <a:t>Decrease</a:t>
            </a:r>
            <a:r>
              <a:rPr lang="hu-HU" dirty="0"/>
              <a:t> of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effect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keeping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an </a:t>
            </a:r>
            <a:r>
              <a:rPr lang="hu-HU" dirty="0" err="1"/>
              <a:t>acceptable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cannot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heavier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fossile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sources</a:t>
            </a:r>
            <a:r>
              <a:rPr lang="hu-HU" dirty="0"/>
              <a:t>.</a:t>
            </a:r>
          </a:p>
          <a:p>
            <a:r>
              <a:rPr lang="hu-HU" dirty="0" err="1"/>
              <a:t>Lower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investments</a:t>
            </a:r>
            <a:r>
              <a:rPr lang="hu-HU" dirty="0"/>
              <a:t>.</a:t>
            </a:r>
          </a:p>
          <a:p>
            <a:r>
              <a:rPr lang="hu-HU" dirty="0" err="1"/>
              <a:t>Easier</a:t>
            </a:r>
            <a:r>
              <a:rPr lang="hu-HU" dirty="0"/>
              <a:t> </a:t>
            </a:r>
            <a:r>
              <a:rPr lang="hu-HU" dirty="0" err="1"/>
              <a:t>maintenance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7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goal</a:t>
            </a:r>
            <a:r>
              <a:rPr lang="hu-HU" dirty="0"/>
              <a:t> of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parameters</a:t>
            </a:r>
            <a:r>
              <a:rPr lang="hu-HU" dirty="0"/>
              <a:t> of </a:t>
            </a:r>
            <a:r>
              <a:rPr lang="hu-HU" dirty="0" err="1"/>
              <a:t>flue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is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firing.</a:t>
            </a:r>
          </a:p>
          <a:p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.</a:t>
            </a:r>
          </a:p>
          <a:p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decarbonization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25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Effect</a:t>
            </a:r>
            <a:r>
              <a:rPr lang="hu-HU" dirty="0"/>
              <a:t> of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fired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impact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primary</a:t>
            </a:r>
            <a:r>
              <a:rPr lang="hu-HU" dirty="0"/>
              <a:t> </a:t>
            </a:r>
            <a:r>
              <a:rPr lang="hu-HU" dirty="0" err="1"/>
              <a:t>effect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flue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firing.</a:t>
            </a:r>
          </a:p>
          <a:p>
            <a:r>
              <a:rPr lang="hu-HU" dirty="0" err="1">
                <a:solidFill>
                  <a:srgbClr val="FF0000"/>
                </a:solidFill>
              </a:rPr>
              <a:t>Excess</a:t>
            </a:r>
            <a:r>
              <a:rPr lang="hu-HU" dirty="0">
                <a:solidFill>
                  <a:srgbClr val="FF0000"/>
                </a:solidFill>
              </a:rPr>
              <a:t> air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combustion</a:t>
            </a:r>
            <a:r>
              <a:rPr lang="hu-HU" dirty="0"/>
              <a:t> </a:t>
            </a:r>
            <a:r>
              <a:rPr lang="hu-HU" dirty="0" err="1">
                <a:solidFill>
                  <a:srgbClr val="FF0000"/>
                </a:solidFill>
              </a:rPr>
              <a:t>can</a:t>
            </a:r>
            <a:r>
              <a:rPr lang="hu-HU" dirty="0">
                <a:solidFill>
                  <a:srgbClr val="FF0000"/>
                </a:solidFill>
              </a:rPr>
              <a:t> be </a:t>
            </a:r>
            <a:r>
              <a:rPr lang="hu-HU" dirty="0" err="1">
                <a:solidFill>
                  <a:srgbClr val="FF0000"/>
                </a:solidFill>
              </a:rPr>
              <a:t>decreased</a:t>
            </a:r>
            <a:r>
              <a:rPr lang="hu-HU" dirty="0"/>
              <a:t>.</a:t>
            </a:r>
          </a:p>
          <a:p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decreases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firing in </a:t>
            </a:r>
            <a:r>
              <a:rPr lang="hu-HU" dirty="0" err="1"/>
              <a:t>gases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leave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.</a:t>
            </a:r>
          </a:p>
          <a:p>
            <a:r>
              <a:rPr lang="hu-HU" dirty="0" err="1"/>
              <a:t>Coal</a:t>
            </a:r>
            <a:r>
              <a:rPr lang="hu-HU" dirty="0"/>
              <a:t> </a:t>
            </a:r>
            <a:r>
              <a:rPr lang="hu-HU" dirty="0" err="1"/>
              <a:t>bark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remaining</a:t>
            </a:r>
            <a:r>
              <a:rPr lang="hu-HU" dirty="0"/>
              <a:t> </a:t>
            </a:r>
            <a:r>
              <a:rPr lang="hu-HU" dirty="0" err="1"/>
              <a:t>combustible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8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advantage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Advantages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are</a:t>
            </a:r>
            <a:r>
              <a:rPr lang="hu-HU" dirty="0">
                <a:solidFill>
                  <a:srgbClr val="FF0000"/>
                </a:solidFill>
              </a:rPr>
              <a:t>: </a:t>
            </a:r>
            <a:r>
              <a:rPr lang="hu-HU" dirty="0" err="1">
                <a:solidFill>
                  <a:srgbClr val="FF0000"/>
                </a:solidFill>
              </a:rPr>
              <a:t>primarily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environmental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protection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secondarily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higher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efficiency</a:t>
            </a:r>
            <a:r>
              <a:rPr lang="hu-HU" dirty="0">
                <a:solidFill>
                  <a:srgbClr val="FF0000"/>
                </a:solidFill>
              </a:rPr>
              <a:t>.</a:t>
            </a:r>
          </a:p>
          <a:p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reached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decreasing</a:t>
            </a:r>
            <a:r>
              <a:rPr lang="hu-HU" dirty="0"/>
              <a:t> </a:t>
            </a:r>
            <a:r>
              <a:rPr lang="hu-HU" dirty="0" err="1"/>
              <a:t>excess</a:t>
            </a:r>
            <a:r>
              <a:rPr lang="hu-HU" dirty="0"/>
              <a:t> air, </a:t>
            </a:r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, and </a:t>
            </a:r>
            <a:r>
              <a:rPr lang="hu-HU" dirty="0" err="1"/>
              <a:t>remaining</a:t>
            </a:r>
            <a:r>
              <a:rPr lang="hu-HU" dirty="0"/>
              <a:t> </a:t>
            </a:r>
            <a:r>
              <a:rPr lang="hu-HU" dirty="0" err="1"/>
              <a:t>combustible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.</a:t>
            </a:r>
          </a:p>
          <a:p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advantage</a:t>
            </a:r>
            <a:r>
              <a:rPr lang="hu-HU" dirty="0"/>
              <a:t> is </a:t>
            </a:r>
            <a:r>
              <a:rPr lang="hu-HU" dirty="0" err="1"/>
              <a:t>met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decreased</a:t>
            </a:r>
            <a:r>
              <a:rPr lang="hu-HU" dirty="0"/>
              <a:t> </a:t>
            </a:r>
            <a:r>
              <a:rPr lang="hu-HU" dirty="0" err="1"/>
              <a:t>soot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, </a:t>
            </a:r>
            <a:r>
              <a:rPr lang="hu-HU" dirty="0" err="1"/>
              <a:t>favourable</a:t>
            </a:r>
            <a:r>
              <a:rPr lang="hu-HU" dirty="0"/>
              <a:t> </a:t>
            </a:r>
            <a:r>
              <a:rPr lang="hu-HU" dirty="0" err="1"/>
              <a:t>flue</a:t>
            </a:r>
            <a:r>
              <a:rPr lang="hu-HU" dirty="0"/>
              <a:t>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, and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efficiency</a:t>
            </a:r>
            <a:r>
              <a:rPr lang="hu-HU" dirty="0"/>
              <a:t>, </a:t>
            </a:r>
            <a:r>
              <a:rPr lang="hu-HU" dirty="0" err="1"/>
              <a:t>thus</a:t>
            </a:r>
            <a:r>
              <a:rPr lang="hu-HU" dirty="0"/>
              <a:t> </a:t>
            </a:r>
            <a:r>
              <a:rPr lang="hu-HU" dirty="0" err="1"/>
              <a:t>creating</a:t>
            </a:r>
            <a:r>
              <a:rPr lang="hu-HU" dirty="0"/>
              <a:t> less CO</a:t>
            </a:r>
            <a:r>
              <a:rPr lang="hu-HU" baseline="-25000" dirty="0"/>
              <a:t>2</a:t>
            </a:r>
            <a:r>
              <a:rPr lang="hu-HU" dirty="0"/>
              <a:t> </a:t>
            </a:r>
            <a:r>
              <a:rPr lang="hu-HU" dirty="0" err="1"/>
              <a:t>emission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81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734</Words>
  <Application>Microsoft Office PowerPoint</Application>
  <PresentationFormat>Szélesvásznú</PresentationFormat>
  <Paragraphs>59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Coal fired processes with a low environmental impact</vt:lpstr>
      <vt:lpstr>2018/07/05 – Energy production, consumption and CO2 emission of the world</vt:lpstr>
      <vt:lpstr>Importance of coal</vt:lpstr>
      <vt:lpstr>Aim of coal fired technologies</vt:lpstr>
      <vt:lpstr>Disadvantages of low environmental impact coal fired processes</vt:lpstr>
      <vt:lpstr>The recommended direction of development </vt:lpstr>
      <vt:lpstr>The goal of coal fired processes with a low environmental impact.</vt:lpstr>
      <vt:lpstr>Effect of coal fired processes with a low environmental impact</vt:lpstr>
      <vt:lpstr>Main advantage of the process</vt:lpstr>
      <vt:lpstr>Results of low environmental coal fired processes</vt:lpstr>
      <vt:lpstr>Values of advantages</vt:lpstr>
      <vt:lpstr>Advantages compared to other techniques</vt:lpstr>
      <vt:lpstr>Production and operation safety</vt:lpstr>
      <vt:lpstr>Summary</vt:lpstr>
    </vt:vector>
  </TitlesOfParts>
  <Company>MTA KOKI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Tisztatűz széntüzelési eljárás</dc:title>
  <dc:creator>Torok Sandor</dc:creator>
  <cp:lastModifiedBy>András Rutkai</cp:lastModifiedBy>
  <cp:revision>53</cp:revision>
  <dcterms:created xsi:type="dcterms:W3CDTF">2018-06-12T16:49:59Z</dcterms:created>
  <dcterms:modified xsi:type="dcterms:W3CDTF">2021-03-14T10:30:10Z</dcterms:modified>
</cp:coreProperties>
</file>