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8" r:id="rId6"/>
    <p:sldId id="266" r:id="rId7"/>
    <p:sldId id="267" r:id="rId8"/>
    <p:sldId id="272" r:id="rId9"/>
    <p:sldId id="269" r:id="rId10"/>
    <p:sldId id="270" r:id="rId11"/>
    <p:sldId id="264" r:id="rId12"/>
    <p:sldId id="263" r:id="rId13"/>
    <p:sldId id="265" r:id="rId14"/>
    <p:sldId id="257" r:id="rId15"/>
    <p:sldId id="258" r:id="rId16"/>
    <p:sldId id="25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4C0FB-E156-4B4B-8B1B-7E2FAE61F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0D1D5B-5421-E04E-9376-8284C7866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FD376C-91FF-4349-9140-52B8B076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45C25-C135-A946-B5CF-195D53BE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909E4-B7D8-824A-AD82-0EED9E0B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26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6B53B-4CE1-7045-8B27-EEFF5CAB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E63012-70AD-8540-A89F-67DBBFEA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EBC32-13D4-E44E-ACB7-D87E03AB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EBF62-8A9A-464E-A755-94636781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ACCF4F-AA7C-A24D-ABE9-FE2099EE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830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592A73-6189-2047-9FF6-4C8AEDD0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765118-6F82-F04D-8FE2-EC40D80B2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3C5D84-F974-F949-B65A-BFAB66FD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E394B4-9B44-434C-8A07-B3400F4F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6985B-8712-E04F-B672-D8740498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01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E3F3D-72C8-B242-93E6-4ED381C6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CFDB1-0550-124B-B5E2-94EDBFEB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FD741-0994-B548-8F60-7E14672A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7B98B9-CB23-2F40-9559-73BD50A3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16B9F8-D340-2B4C-9C6D-5EB322F9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229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669E-2262-A54B-8D52-F1038D1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DBE51E-39E9-2840-A599-B559335E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54A6B2-56E3-0F4C-89CB-9B39DBB7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74D663-8858-D148-B740-15F37309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E1A469-9589-DE4F-B4C5-6730F09E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352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EBF8C-652E-A24C-BF99-1454E6E2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F480D-C647-B74D-ABC9-7B491B41A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ABC1BB-5491-F748-B501-219A3D59F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4C32DD-14EF-FA47-A197-1BB98BE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B1B9B-9265-A148-8B65-1380C04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929F14-5B6F-4A46-AEEF-201F3094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31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59B95-04C4-F345-B55C-32CF4CD4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4DDC2E-AB99-4846-A144-01095C86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F94EC8-A665-B444-A5E3-01C7D1901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6A4A12-19B2-4546-A3B2-45713E6B1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5DC2B2-E4F7-024C-ADC7-21C9197BF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90682D-C613-7446-A373-FB173A8A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085DB8-27FC-D440-B62F-AC07C0C7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13DD9B-E578-174E-8CE9-9B5AABFC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429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496EC-A6A8-1E4D-BBFB-F9817E45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E99CA1-46BE-0748-9956-54F7D6D2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6C2A47-C9FC-594F-9A7D-F155810E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EBD2A0-5ED1-A644-8A4A-96195223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98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F7E403-5BEC-854A-987F-A1EF4BF7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C7F3EB-A229-1042-B716-D8E9478E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066E24-1191-A44E-8514-7BC3AC11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19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544BF-B865-F643-BB16-3A2A41E2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038A4-5CD5-9247-AC86-3E7D54C2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E12AE4-A72E-5445-A930-198CB5A4C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D41D2C-1071-224B-9319-9AC1A78F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B67062-1868-B340-9C4A-4FB5D197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7261D1-65AB-8B42-A513-D2A5F086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008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A1799-335D-1A47-A0AF-EEF204E9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1A3DB9-816F-7D45-940F-71BE1D95B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C84D9F-EBD3-DD4D-B430-FA526EA5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FA1E53-0B5B-ED48-9E53-24CE0205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58C52-7894-AF48-A069-08B10507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F69DDC-DD86-3E46-BE7B-3E996F62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7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9E8DF0-C6C7-FD49-9D32-B50E6E4F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A3C2A8-F9E1-4F48-A337-DBC64F68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12EA4-6F19-E24E-80D2-D67254908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9B5A-D844-8E47-A55B-12D92081A575}" type="datetimeFigureOut">
              <a:rPr kumimoji="1" lang="zh-TW" altLang="en-US" smtClean="0"/>
              <a:t>2022/3/21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904F1-ADDF-064C-9C69-7D6DADBC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EB48D0-671A-564B-B082-0C36B0415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4D3F6-5388-3341-A70B-C39E017311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10FCE-C32F-AA4B-90AA-03467290A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DIN" pitchFamily="2" charset="0"/>
              </a:rPr>
              <a:t>Project Report</a:t>
            </a:r>
            <a:endParaRPr kumimoji="1" lang="zh-TW" altLang="en-US" b="1" dirty="0">
              <a:latin typeface="DIN" pitchFamily="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9D9C96-1DCD-C845-A8C6-434D61945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March 14, 2022</a:t>
            </a:r>
          </a:p>
          <a:p>
            <a:r>
              <a:rPr kumimoji="1" lang="en-US" altLang="zh-TW" dirty="0">
                <a:latin typeface="DIN-MEDIUM" pitchFamily="2" charset="0"/>
              </a:rPr>
              <a:t>HO Ching-Ru</a:t>
            </a:r>
            <a:endParaRPr kumimoji="1" lang="zh-TW" altLang="en-US" dirty="0">
              <a:latin typeface="DIN-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E0024-297D-CF44-A4EB-8716E16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Bioinformatics Dataset 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AC76A3-F3F2-7D46-B933-7CA9053AF8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36A7AF4-DF34-A44A-B777-33F2D04DB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2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92352-F911-604D-82E8-08AB7C96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Subgraph performs “stable” in Bioinformatics dataset</a:t>
            </a:r>
            <a:endParaRPr kumimoji="1" lang="zh-TW" altLang="en-US" dirty="0">
              <a:latin typeface="DIN-MEDIUM" pitchFamily="2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3CF56A-70F6-D943-8AD3-EA0ED91D0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Related to the structure of bioinformatics?</a:t>
            </a:r>
          </a:p>
          <a:p>
            <a:r>
              <a:rPr kumimoji="1" lang="en-US" altLang="zh-TW" dirty="0">
                <a:latin typeface="DIN-MEDIUM" pitchFamily="2" charset="0"/>
              </a:rPr>
              <a:t>(sensitive or tolerant)</a:t>
            </a:r>
            <a:endParaRPr kumimoji="1" lang="zh-TW" altLang="en-US" dirty="0">
              <a:latin typeface="DIN-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7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C0701-9D7D-544A-934E-069D7D9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IN-MEDIUM" pitchFamily="2" charset="0"/>
              </a:rPr>
              <a:t>Molecular Dataset</a:t>
            </a:r>
            <a:endParaRPr kumimoji="1" lang="zh-TW" altLang="en-US" dirty="0">
              <a:latin typeface="DIN-MEDIUM" pitchFamily="2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EC4AAD-9B50-BA4A-A734-46F84F6516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5048" y="1825625"/>
            <a:ext cx="4387903" cy="4351338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85B461E-9F88-3E4D-A2EE-CFC9EF6F2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9048" y="1825625"/>
            <a:ext cx="43879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7CC33-5980-7B42-AD67-C7097D3A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Bioinformatics Dataset </a:t>
            </a:r>
            <a:endParaRPr kumimoji="1" lang="zh-TW" altLang="en-US" dirty="0">
              <a:latin typeface="DIN-MEDIUM" pitchFamily="2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E776B4B-F9C5-C54A-9A4A-6034BBA381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3341" y="1825625"/>
            <a:ext cx="4339317" cy="4351338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E776263D-9BBB-C648-86DB-6EF49EC2F3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35048" y="1825625"/>
            <a:ext cx="43879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9E97A9-6D36-6C47-B252-A20D8395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DIN-MEDIUM" pitchFamily="2" charset="0"/>
              </a:rPr>
              <a:t>SimCLR</a:t>
            </a:r>
            <a:r>
              <a:rPr lang="en-US" altLang="zh-TW" dirty="0">
                <a:latin typeface="DIN-MEDIUM" pitchFamily="2" charset="0"/>
              </a:rPr>
              <a:t> performs better in molecular dataset</a:t>
            </a:r>
            <a:endParaRPr lang="zh-TW" altLang="en-US" dirty="0">
              <a:latin typeface="DIN-MEDIUM" pitchFamily="2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BCF3A7-0DD2-2847-AD74-2E87C79B7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>
                <a:latin typeface="DIN-MEDIUM" pitchFamily="2" charset="0"/>
              </a:rPr>
              <a:t>Especially in NCI1</a:t>
            </a:r>
            <a:endParaRPr lang="zh-TW" altLang="en-US" dirty="0">
              <a:latin typeface="DIN-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DBCDAD2-634C-9B4E-85CA-21F7B060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IN-MEDIUM" pitchFamily="2" charset="0"/>
              </a:rPr>
              <a:t>Molecular Dataset</a:t>
            </a:r>
            <a:endParaRPr lang="zh-TW" altLang="en-US" dirty="0">
              <a:latin typeface="DIN-MEDIUM" pitchFamily="2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73C22C8-E500-E643-B36E-8B53EC21FC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352FAB-77A4-F94A-99C7-C9F1A3D7881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6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B9F9C-4A3B-0946-A9F0-AFDB491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Bioinformatics Dataset </a:t>
            </a:r>
            <a:endParaRPr kumimoji="1" lang="zh-TW" altLang="en-US" dirty="0">
              <a:latin typeface="DIN-MEDIUM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8A5528-5D1F-B24C-B0E1-E303BE2677E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5C30A7C8-FC9B-CD4B-A023-056BF77B11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706B1F5-F42E-E04B-8A2B-3BBAB4FA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IN-MEDIUM" pitchFamily="2" charset="0"/>
              </a:rPr>
              <a:t>Deeper Encoder performs better</a:t>
            </a:r>
            <a:endParaRPr lang="zh-TW" altLang="en-US" dirty="0">
              <a:latin typeface="DIN-MEDIUM" pitchFamily="2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D7B1CA-8697-1446-A56F-61BA0A797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DIN-MEDIUM" pitchFamily="2" charset="0"/>
              </a:rPr>
              <a:t>Generally and </a:t>
            </a:r>
            <a:r>
              <a:rPr lang="en" altLang="zh-TW" dirty="0">
                <a:latin typeface="DIN-MEDIUM" pitchFamily="2" charset="0"/>
              </a:rPr>
              <a:t>intuitive</a:t>
            </a:r>
            <a:r>
              <a:rPr lang="en-US" altLang="zh-TW" dirty="0">
                <a:latin typeface="DIN-MEDIUM" pitchFamily="2" charset="0"/>
              </a:rPr>
              <a:t>, except DD.</a:t>
            </a:r>
            <a:endParaRPr lang="zh-TW" altLang="en-US" dirty="0">
              <a:latin typeface="DIN-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1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DBCDAD2-634C-9B4E-85CA-21F7B060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IN-MEDIUM" pitchFamily="2" charset="0"/>
              </a:rPr>
              <a:t>Molecular Dataset</a:t>
            </a:r>
            <a:endParaRPr lang="zh-TW" altLang="en-US" dirty="0">
              <a:latin typeface="DIN-MEDIUM" pitchFamily="2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55EA38A-939F-4B40-90C4-49E8E75957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9CEC5E3-68A2-264E-A29C-DBF643325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B9F9C-4A3B-0946-A9F0-AFDB491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Bioinformatics Dataset </a:t>
            </a:r>
            <a:endParaRPr kumimoji="1" lang="zh-TW" altLang="en-US" dirty="0">
              <a:latin typeface="DIN-MEDIUM" pitchFamily="2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59D6E0-BBA6-AA49-B043-5347898CB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1287" y="1825625"/>
            <a:ext cx="4363425" cy="4351338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11711E0-DF9D-1D43-81B2-5ABE0FDB36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47287" y="1825625"/>
            <a:ext cx="4363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706B1F5-F42E-E04B-8A2B-3BBAB4FA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IN-MEDIUM" pitchFamily="2" charset="0"/>
              </a:rPr>
              <a:t>Hidden Dimension affects not much as imagination</a:t>
            </a:r>
            <a:endParaRPr lang="zh-TW" altLang="en-US" dirty="0">
              <a:latin typeface="DIN-MEDIUM" pitchFamily="2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D7B1CA-8697-1446-A56F-61BA0A797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DIN-MEDIUM" pitchFamily="2" charset="0"/>
              </a:rPr>
              <a:t>It seems that hidden dimension is not a key factor at all.</a:t>
            </a:r>
            <a:endParaRPr lang="zh-TW" altLang="en-US" dirty="0">
              <a:latin typeface="DIN-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8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45EA2-F024-2045-9BD4-ABA89091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IN-MEDIUM" pitchFamily="2" charset="0"/>
              </a:rPr>
              <a:t>Molecular Dataset</a:t>
            </a:r>
            <a:endParaRPr kumimoji="1"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E331B94-74E4-E749-9DDB-B6DED4FD39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DE2FA56-51D2-C149-A8A2-CAFD6FB6A1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1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7908A-F08D-734B-A534-835261F4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Bioinformatics Dataset </a:t>
            </a:r>
            <a:endParaRPr kumimoji="1" lang="zh-TW" altLang="en-US" dirty="0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788822A2-D0D5-974E-B8AB-5A10184F22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9BF16D45-82A8-D544-A008-DD522DACC7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1287" y="1825625"/>
            <a:ext cx="4363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4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7BA63-02EF-D446-A2BA-2BD7DF24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Batch Size’s effects on </a:t>
            </a:r>
            <a:r>
              <a:rPr kumimoji="1" lang="en-US" altLang="zh-TW" dirty="0" err="1">
                <a:latin typeface="DIN-MEDIUM" pitchFamily="2" charset="0"/>
              </a:rPr>
              <a:t>SimCLR</a:t>
            </a:r>
            <a:r>
              <a:rPr kumimoji="1" lang="en-US" altLang="zh-TW" dirty="0">
                <a:latin typeface="DIN-MEDIUM" pitchFamily="2" charset="0"/>
              </a:rPr>
              <a:t> is not apparent</a:t>
            </a:r>
            <a:endParaRPr kumimoji="1" lang="zh-TW" altLang="en-US" dirty="0">
              <a:latin typeface="DIN-MEDIUM" pitchFamily="2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20AF9D-F326-0B4D-B614-7F059FD74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latin typeface="DIN-MEDIUM" pitchFamily="2" charset="0"/>
              </a:rPr>
              <a:t>Probably due to the size of dataset, or due to the small batch size.</a:t>
            </a:r>
            <a:endParaRPr kumimoji="1" lang="zh-TW" altLang="en-US" dirty="0">
              <a:latin typeface="DIN-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8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FAA64-9CA3-2A41-B9AC-0B9600A7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DIN-MEDIUM" pitchFamily="2" charset="0"/>
              </a:rPr>
              <a:t>Molecular Dataset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A9E4F8-AABD-CA44-87A4-D9C9B4DCB1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8B80410-1984-8D40-81DC-1F0EB29997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4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29409</TotalTime>
  <Words>112</Words>
  <Application>Microsoft Macintosh PowerPoint</Application>
  <PresentationFormat>寬螢幕</PresentationFormat>
  <Paragraphs>24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DIN</vt:lpstr>
      <vt:lpstr>DIN-MEDIUM</vt:lpstr>
      <vt:lpstr>Office 佈景主題</vt:lpstr>
      <vt:lpstr>Project Report</vt:lpstr>
      <vt:lpstr>Deeper Encoder performs better</vt:lpstr>
      <vt:lpstr>Molecular Dataset</vt:lpstr>
      <vt:lpstr>Bioinformatics Dataset </vt:lpstr>
      <vt:lpstr>Hidden Dimension affects not much as imagination</vt:lpstr>
      <vt:lpstr>Molecular Dataset</vt:lpstr>
      <vt:lpstr>Bioinformatics Dataset </vt:lpstr>
      <vt:lpstr>Batch Size’s effects on SimCLR is not apparent</vt:lpstr>
      <vt:lpstr>Molecular Dataset</vt:lpstr>
      <vt:lpstr>Bioinformatics Dataset </vt:lpstr>
      <vt:lpstr>Subgraph performs “stable” in Bioinformatics dataset</vt:lpstr>
      <vt:lpstr>Molecular Dataset</vt:lpstr>
      <vt:lpstr>Bioinformatics Dataset </vt:lpstr>
      <vt:lpstr>SimCLR performs better in molecular dataset</vt:lpstr>
      <vt:lpstr>Molecular Dataset</vt:lpstr>
      <vt:lpstr>Bioinformatics Dataset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Ruu Ching</dc:creator>
  <cp:lastModifiedBy>Ruu Ching</cp:lastModifiedBy>
  <cp:revision>5</cp:revision>
  <dcterms:created xsi:type="dcterms:W3CDTF">2022-03-13T20:50:23Z</dcterms:created>
  <dcterms:modified xsi:type="dcterms:W3CDTF">2022-04-10T14:59:13Z</dcterms:modified>
</cp:coreProperties>
</file>