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24BFC-CF4C-4AA5-97F9-71C165648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786951-E610-490B-9173-9A56D65C8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658D2-BA4D-470C-8E50-090F2BFF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108639-F3A6-43A1-BC89-A6693587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AD2F9-A08F-4869-807D-6AC30AC6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26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3EACC-436D-48E6-948B-F594DC82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8298B5-A952-4CCE-A6D7-F5B23449C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0E684-B26A-41AD-8FAC-1AE7A3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9533BD-8588-4689-8B57-4222FB10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619C-427E-4492-9049-FE61F467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8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524-46B7-49C8-ACDC-A707FE36B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BB242B-DDDD-4465-B48B-F63938EBC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C4CC06-0933-4539-88B4-C2195AB3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D1130C-928F-4218-B998-5F814C7F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91C26-3D53-4E60-B100-CE835443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2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0FC7B-2DBC-416F-8534-1E1CE3C5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EE6BC-FC63-4AAC-B214-20EDF1E6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FD8605-A988-400D-A8E5-5E9EE707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7743E-0847-4385-8627-DC35B147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8E334E-110F-4A45-BA94-7F64A1E5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75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B88-BA43-4A63-8FA5-ED348229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995024-9337-474E-8915-5BAE316A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89B73E-F50B-4B49-9A54-122D726C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9073A-AC2D-4E6F-AD68-96D28B54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84DF3-5878-405F-AF27-40D55F44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28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F5B4F-C886-4285-8377-37552775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CC513-9EC0-4B41-8A50-76658261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327F99-3E7C-420B-BAB9-65DFC837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250A5D-20AB-4B14-8A1B-F14B5C54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5443ED-99B9-45A8-A515-076EA040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7F9313-7340-45AE-87C6-43BA9168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11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D89D2-FB2E-4C19-AD07-84303EA2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208BA3-E244-4FDA-8662-4F2682E4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E3A024-D571-4C03-86A1-B8595619A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E5EAFF-C74A-4901-85ED-63DCAC2E4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3408F6-1344-4963-B75F-4655D87D7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ED179E-ED8E-40EB-9620-CBD45BED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8817D02-21C6-4275-A438-8C42EE58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3B7309-6BE4-4B82-A61A-62B7177D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3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A4A6A-BD7D-4154-891A-DAE47EAF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504E58-31B3-4272-A6B2-7E4EE83F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A65D83-7EC5-47D4-B5EB-DB5C2D19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1C91AA-E65E-469E-9275-43529DCC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5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627BC2-26B8-45AD-AE93-E77FBE78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43B3F7-1A74-4DC6-A73E-65970E61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206333-4BBE-4B6D-8BB6-EF276D66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43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1AC91-AB6F-46D0-AF52-027A2486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5C287-6066-4517-BC5D-B467F656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0532BF-0EA7-4A9E-8716-7DD75E27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8E1D07-2A1F-41B7-88B1-B32E4C34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3D5699-1A14-4B77-9DAD-03453D11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709E3-61DA-4B24-8858-0C845031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0D152-C762-4BC0-A767-9D538359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27575E-A547-461B-A32D-5034DCBF1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0CDB74-35A3-4331-B57D-35C17B33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0F6AC0-277B-42ED-9FCD-E0A8A27E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93D18C-CDDA-4977-BE1D-602E2CA3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26B1C2-FE27-4DA5-A253-F5CA2F90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43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5F802E-66F6-41E1-8011-255173E6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3D438A-6689-46A4-A76A-9578DC25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969E9B-5FA3-4379-9BE0-E92245F35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6DAB3-A734-47D9-844A-C68391AE5E0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DEC1A-19B3-421A-96B3-5C0A436BD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70D35-79C0-4276-838D-652B02DF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C3E1-DFDF-4AA9-9EBA-D1EE2F25C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60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EB075E-7B6A-4BF1-851F-C2D20561FCD8}"/>
              </a:ext>
            </a:extLst>
          </p:cNvPr>
          <p:cNvSpPr/>
          <p:nvPr/>
        </p:nvSpPr>
        <p:spPr>
          <a:xfrm>
            <a:off x="160867" y="177800"/>
            <a:ext cx="2540000" cy="425873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6977FB-E3DC-44D9-B110-FF42C3EADBE9}"/>
              </a:ext>
            </a:extLst>
          </p:cNvPr>
          <p:cNvSpPr txBox="1"/>
          <p:nvPr/>
        </p:nvSpPr>
        <p:spPr>
          <a:xfrm>
            <a:off x="262467" y="372533"/>
            <a:ext cx="2345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Menu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~~~~~~~~~~~~~~~~~</a:t>
            </a:r>
          </a:p>
          <a:p>
            <a:r>
              <a:rPr lang="zh-TW" altLang="en-US" u="sng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即時影像</a:t>
            </a:r>
            <a:endParaRPr lang="en-US" altLang="zh-TW" u="sng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u="sng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u="sng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歷史紀錄</a:t>
            </a:r>
            <a:endParaRPr lang="en-US" altLang="zh-TW" u="sng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u="sng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水面垃圾辨識訓練</a:t>
            </a:r>
            <a:endParaRPr lang="en-US" altLang="zh-TW" u="sng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u="sng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...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D15E9F-7200-466E-852C-9D5D72D64C6B}"/>
              </a:ext>
            </a:extLst>
          </p:cNvPr>
          <p:cNvSpPr/>
          <p:nvPr/>
        </p:nvSpPr>
        <p:spPr>
          <a:xfrm>
            <a:off x="2895600" y="177800"/>
            <a:ext cx="4498920" cy="425873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F175E-C5FC-43AB-A615-7FD5794407D0}"/>
              </a:ext>
            </a:extLst>
          </p:cNvPr>
          <p:cNvSpPr/>
          <p:nvPr/>
        </p:nvSpPr>
        <p:spPr>
          <a:xfrm>
            <a:off x="7532214" y="177800"/>
            <a:ext cx="4498919" cy="425873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6668BA-D78E-4F85-8C4F-2E4A11CFEF59}"/>
              </a:ext>
            </a:extLst>
          </p:cNvPr>
          <p:cNvSpPr txBox="1"/>
          <p:nvPr/>
        </p:nvSpPr>
        <p:spPr>
          <a:xfrm>
            <a:off x="3037751" y="276280"/>
            <a:ext cx="15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本日最新照片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9F9BCA9-2187-403D-951C-9DE58AE9C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23" y="1077689"/>
            <a:ext cx="4371474" cy="245895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0F01D4-5E67-4B7B-8AC2-74C2CC3F301E}"/>
              </a:ext>
            </a:extLst>
          </p:cNvPr>
          <p:cNvSpPr txBox="1"/>
          <p:nvPr/>
        </p:nvSpPr>
        <p:spPr>
          <a:xfrm>
            <a:off x="9228889" y="217905"/>
            <a:ext cx="11055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歷史紀錄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C3486A-D772-4090-89AC-4B5CBCA70634}"/>
              </a:ext>
            </a:extLst>
          </p:cNvPr>
          <p:cNvSpPr txBox="1"/>
          <p:nvPr/>
        </p:nvSpPr>
        <p:spPr>
          <a:xfrm>
            <a:off x="7589253" y="587237"/>
            <a:ext cx="9371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選日期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AEE6216-5B7C-4758-BF99-55AC3DC27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36" y="1097742"/>
            <a:ext cx="4371474" cy="245895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B63DDE-4DA0-4478-A119-0D823BB2E348}"/>
              </a:ext>
            </a:extLst>
          </p:cNvPr>
          <p:cNvSpPr txBox="1"/>
          <p:nvPr/>
        </p:nvSpPr>
        <p:spPr>
          <a:xfrm>
            <a:off x="8654714" y="3811948"/>
            <a:ext cx="22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輪播選取日期的照片</a:t>
            </a:r>
          </a:p>
        </p:txBody>
      </p:sp>
      <p:sp>
        <p:nvSpPr>
          <p:cNvPr id="15" name="圖說文字: 雙折線加上強調線 14">
            <a:extLst>
              <a:ext uri="{FF2B5EF4-FFF2-40B4-BE49-F238E27FC236}">
                <a16:creationId xmlns:a16="http://schemas.microsoft.com/office/drawing/2014/main" id="{0397B0DC-DB15-4FE7-92F9-1333E6481688}"/>
              </a:ext>
            </a:extLst>
          </p:cNvPr>
          <p:cNvSpPr/>
          <p:nvPr/>
        </p:nvSpPr>
        <p:spPr>
          <a:xfrm>
            <a:off x="896130" y="4806838"/>
            <a:ext cx="3609474" cy="1873362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4967"/>
              <a:gd name="adj6" fmla="val -17335"/>
              <a:gd name="adj7" fmla="val -130234"/>
              <a:gd name="adj8" fmla="val 28334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後續再找一個模型，讓人可以在網頁上標定有無垃圾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90572A-3580-43E4-927D-4CDDBC502830}"/>
              </a:ext>
            </a:extLst>
          </p:cNvPr>
          <p:cNvSpPr txBox="1"/>
          <p:nvPr/>
        </p:nvSpPr>
        <p:spPr>
          <a:xfrm>
            <a:off x="2155546" y="4868610"/>
            <a:ext cx="9043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Way 01</a:t>
            </a:r>
          </a:p>
        </p:txBody>
      </p:sp>
      <p:sp>
        <p:nvSpPr>
          <p:cNvPr id="17" name="圖說文字: 直線加上強調線 16">
            <a:extLst>
              <a:ext uri="{FF2B5EF4-FFF2-40B4-BE49-F238E27FC236}">
                <a16:creationId xmlns:a16="http://schemas.microsoft.com/office/drawing/2014/main" id="{FEF07A20-1226-40FF-ADB0-58402AFD3232}"/>
              </a:ext>
            </a:extLst>
          </p:cNvPr>
          <p:cNvSpPr/>
          <p:nvPr/>
        </p:nvSpPr>
        <p:spPr>
          <a:xfrm>
            <a:off x="6015790" y="4806838"/>
            <a:ext cx="3609474" cy="1746362"/>
          </a:xfrm>
          <a:prstGeom prst="accentCallout1">
            <a:avLst>
              <a:gd name="adj1" fmla="val 18750"/>
              <a:gd name="adj2" fmla="val -8333"/>
              <a:gd name="adj3" fmla="val 62436"/>
              <a:gd name="adj4" fmla="val -42111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協調社區協會，是否可以加上水面攔截繩索， 形成垃圾集中，直接用影像辨識手法，而不是用深度學習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1D3FB1-D7C2-4254-B83D-50403C76C9BD}"/>
              </a:ext>
            </a:extLst>
          </p:cNvPr>
          <p:cNvSpPr txBox="1"/>
          <p:nvPr/>
        </p:nvSpPr>
        <p:spPr>
          <a:xfrm>
            <a:off x="7368340" y="4788400"/>
            <a:ext cx="9043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Way 02</a:t>
            </a:r>
          </a:p>
        </p:txBody>
      </p:sp>
    </p:spTree>
    <p:extLst>
      <p:ext uri="{BB962C8B-B14F-4D97-AF65-F5344CB8AC3E}">
        <p14:creationId xmlns:p14="http://schemas.microsoft.com/office/powerpoint/2010/main" val="371181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林楷勝</dc:creator>
  <cp:lastModifiedBy>林楷勝</cp:lastModifiedBy>
  <cp:revision>2</cp:revision>
  <dcterms:created xsi:type="dcterms:W3CDTF">2023-05-28T04:40:19Z</dcterms:created>
  <dcterms:modified xsi:type="dcterms:W3CDTF">2023-05-28T04:48:18Z</dcterms:modified>
</cp:coreProperties>
</file>