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
  </p:notesMasterIdLst>
  <p:sldIdLst>
    <p:sldId id="256" r:id="rId2"/>
  </p:sldIdLst>
  <p:sldSz cx="43891200" cy="379476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4D42D2B-A8CD-434C-8795-BD5886B8505A}">
  <a:tblStyle styleId="{C4D42D2B-A8CD-434C-8795-BD5886B8505A}" styleName="Table_0"/>
  <a:tblStyle styleId="{959BEAB4-3010-4185-AB23-DCA8A768E7BD}" styleName="Table_1">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28" d="100"/>
          <a:sy n="28" d="100"/>
        </p:scale>
        <p:origin x="2580" y="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2899179641"/>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82" name="Shape 82"/>
          <p:cNvSpPr>
            <a:spLocks noGrp="1" noRot="1" noChangeAspect="1"/>
          </p:cNvSpPr>
          <p:nvPr>
            <p:ph type="sldImg" idx="2"/>
          </p:nvPr>
        </p:nvSpPr>
        <p:spPr>
          <a:xfrm>
            <a:off x="1446213" y="685800"/>
            <a:ext cx="396557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418787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1"/>
        <p:cNvGrpSpPr/>
        <p:nvPr/>
      </p:nvGrpSpPr>
      <p:grpSpPr>
        <a:xfrm>
          <a:off x="0" y="0"/>
          <a:ext cx="0" cy="0"/>
          <a:chOff x="0" y="0"/>
          <a:chExt cx="0" cy="0"/>
        </a:xfrm>
      </p:grpSpPr>
      <p:sp>
        <p:nvSpPr>
          <p:cNvPr id="12" name="Shape 12"/>
          <p:cNvSpPr txBox="1">
            <a:spLocks noGrp="1"/>
          </p:cNvSpPr>
          <p:nvPr>
            <p:ph type="ctrTitle"/>
          </p:nvPr>
        </p:nvSpPr>
        <p:spPr>
          <a:xfrm>
            <a:off x="3291839" y="11788357"/>
            <a:ext cx="37307518" cy="8134139"/>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a:buNone/>
              <a:defRPr sz="196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3" name="Shape 13"/>
          <p:cNvSpPr txBox="1">
            <a:spLocks noGrp="1"/>
          </p:cNvSpPr>
          <p:nvPr>
            <p:ph type="subTitle" idx="1"/>
          </p:nvPr>
        </p:nvSpPr>
        <p:spPr>
          <a:xfrm>
            <a:off x="6583679" y="21503640"/>
            <a:ext cx="30723838" cy="9697719"/>
          </a:xfrm>
          <a:prstGeom prst="rect">
            <a:avLst/>
          </a:prstGeom>
          <a:noFill/>
          <a:ln>
            <a:noFill/>
          </a:ln>
        </p:spPr>
        <p:txBody>
          <a:bodyPr lIns="91425" tIns="91425" rIns="91425" bIns="91425" anchor="t" anchorCtr="0"/>
          <a:lstStyle>
            <a:lvl1pPr marL="0" marR="0" lvl="0" indent="0" algn="ctr" rtl="0">
              <a:spcBef>
                <a:spcPts val="2860"/>
              </a:spcBef>
              <a:buClr>
                <a:srgbClr val="888888"/>
              </a:buClr>
              <a:buFont typeface="Arial"/>
              <a:buNone/>
              <a:defRPr sz="14300" b="0" i="0" u="none" strike="noStrike" cap="none">
                <a:solidFill>
                  <a:srgbClr val="888888"/>
                </a:solidFill>
                <a:latin typeface="Calibri"/>
                <a:ea typeface="Calibri"/>
                <a:cs typeface="Calibri"/>
                <a:sym typeface="Calibri"/>
              </a:defRPr>
            </a:lvl1pPr>
            <a:lvl2pPr marL="2037786" marR="0" lvl="1" indent="-5786" algn="ctr" rtl="0">
              <a:spcBef>
                <a:spcPts val="2500"/>
              </a:spcBef>
              <a:buClr>
                <a:srgbClr val="888888"/>
              </a:buClr>
              <a:buFont typeface="Arial"/>
              <a:buNone/>
              <a:defRPr sz="12500" b="0" i="0" u="none" strike="noStrike" cap="none">
                <a:solidFill>
                  <a:srgbClr val="888888"/>
                </a:solidFill>
                <a:latin typeface="Calibri"/>
                <a:ea typeface="Calibri"/>
                <a:cs typeface="Calibri"/>
                <a:sym typeface="Calibri"/>
              </a:defRPr>
            </a:lvl2pPr>
            <a:lvl3pPr marL="4075572" marR="0" lvl="2" indent="-11572" algn="ctr" rtl="0">
              <a:spcBef>
                <a:spcPts val="2140"/>
              </a:spcBef>
              <a:buClr>
                <a:srgbClr val="888888"/>
              </a:buClr>
              <a:buFont typeface="Arial"/>
              <a:buNone/>
              <a:defRPr sz="10700" b="0" i="0" u="none" strike="noStrike" cap="none">
                <a:solidFill>
                  <a:srgbClr val="888888"/>
                </a:solidFill>
                <a:latin typeface="Calibri"/>
                <a:ea typeface="Calibri"/>
                <a:cs typeface="Calibri"/>
                <a:sym typeface="Calibri"/>
              </a:defRPr>
            </a:lvl3pPr>
            <a:lvl4pPr marL="6113358" marR="0" lvl="3" indent="-4657" algn="ctr" rtl="0">
              <a:spcBef>
                <a:spcPts val="1780"/>
              </a:spcBef>
              <a:buClr>
                <a:srgbClr val="888888"/>
              </a:buClr>
              <a:buFont typeface="Arial"/>
              <a:buNone/>
              <a:defRPr sz="8900" b="0" i="0" u="none" strike="noStrike" cap="none">
                <a:solidFill>
                  <a:srgbClr val="888888"/>
                </a:solidFill>
                <a:latin typeface="Calibri"/>
                <a:ea typeface="Calibri"/>
                <a:cs typeface="Calibri"/>
                <a:sym typeface="Calibri"/>
              </a:defRPr>
            </a:lvl4pPr>
            <a:lvl5pPr marL="8151144" marR="0" lvl="4" indent="-10444" algn="ctr" rtl="0">
              <a:spcBef>
                <a:spcPts val="1780"/>
              </a:spcBef>
              <a:buClr>
                <a:srgbClr val="888888"/>
              </a:buClr>
              <a:buFont typeface="Arial"/>
              <a:buNone/>
              <a:defRPr sz="8900" b="0" i="0" u="none" strike="noStrike" cap="none">
                <a:solidFill>
                  <a:srgbClr val="888888"/>
                </a:solidFill>
                <a:latin typeface="Calibri"/>
                <a:ea typeface="Calibri"/>
                <a:cs typeface="Calibri"/>
                <a:sym typeface="Calibri"/>
              </a:defRPr>
            </a:lvl5pPr>
            <a:lvl6pPr marL="10188931" marR="0" lvl="5" indent="-3530" algn="ctr" rtl="0">
              <a:spcBef>
                <a:spcPts val="1780"/>
              </a:spcBef>
              <a:buClr>
                <a:srgbClr val="888888"/>
              </a:buClr>
              <a:buFont typeface="Arial"/>
              <a:buNone/>
              <a:defRPr sz="8900" b="0" i="0" u="none" strike="noStrike" cap="none">
                <a:solidFill>
                  <a:srgbClr val="888888"/>
                </a:solidFill>
                <a:latin typeface="Calibri"/>
                <a:ea typeface="Calibri"/>
                <a:cs typeface="Calibri"/>
                <a:sym typeface="Calibri"/>
              </a:defRPr>
            </a:lvl6pPr>
            <a:lvl7pPr marL="12226717" marR="0" lvl="6" indent="-9317" algn="ctr" rtl="0">
              <a:spcBef>
                <a:spcPts val="1780"/>
              </a:spcBef>
              <a:buClr>
                <a:srgbClr val="888888"/>
              </a:buClr>
              <a:buFont typeface="Arial"/>
              <a:buNone/>
              <a:defRPr sz="8900" b="0" i="0" u="none" strike="noStrike" cap="none">
                <a:solidFill>
                  <a:srgbClr val="888888"/>
                </a:solidFill>
                <a:latin typeface="Calibri"/>
                <a:ea typeface="Calibri"/>
                <a:cs typeface="Calibri"/>
                <a:sym typeface="Calibri"/>
              </a:defRPr>
            </a:lvl7pPr>
            <a:lvl8pPr marL="14264503" marR="0" lvl="7" indent="-2402" algn="ctr" rtl="0">
              <a:spcBef>
                <a:spcPts val="1780"/>
              </a:spcBef>
              <a:buClr>
                <a:srgbClr val="888888"/>
              </a:buClr>
              <a:buFont typeface="Arial"/>
              <a:buNone/>
              <a:defRPr sz="8900" b="0" i="0" u="none" strike="noStrike" cap="none">
                <a:solidFill>
                  <a:srgbClr val="888888"/>
                </a:solidFill>
                <a:latin typeface="Calibri"/>
                <a:ea typeface="Calibri"/>
                <a:cs typeface="Calibri"/>
                <a:sym typeface="Calibri"/>
              </a:defRPr>
            </a:lvl8pPr>
            <a:lvl9pPr marL="16302289" marR="0" lvl="8" indent="-8188" algn="ctr" rtl="0">
              <a:spcBef>
                <a:spcPts val="1780"/>
              </a:spcBef>
              <a:buClr>
                <a:srgbClr val="888888"/>
              </a:buClr>
              <a:buFont typeface="Arial"/>
              <a:buNone/>
              <a:defRPr sz="8900" b="0" i="0" u="none" strike="noStrike" cap="none">
                <a:solidFill>
                  <a:srgbClr val="888888"/>
                </a:solidFill>
                <a:latin typeface="Calibri"/>
                <a:ea typeface="Calibri"/>
                <a:cs typeface="Calibri"/>
                <a:sym typeface="Calibri"/>
              </a:defRPr>
            </a:lvl9pPr>
          </a:lstStyle>
          <a:p>
            <a:endParaRPr/>
          </a:p>
        </p:txBody>
      </p:sp>
      <p:sp>
        <p:nvSpPr>
          <p:cNvPr id="14" name="Shape 14"/>
          <p:cNvSpPr txBox="1">
            <a:spLocks noGrp="1"/>
          </p:cNvSpPr>
          <p:nvPr>
            <p:ph type="dt" idx="10"/>
          </p:nvPr>
        </p:nvSpPr>
        <p:spPr>
          <a:xfrm>
            <a:off x="2194559" y="35171809"/>
            <a:ext cx="10241279" cy="2020358"/>
          </a:xfrm>
          <a:prstGeom prst="rect">
            <a:avLst/>
          </a:prstGeom>
          <a:noFill/>
          <a:ln>
            <a:noFill/>
          </a:ln>
        </p:spPr>
        <p:txBody>
          <a:bodyPr lIns="91425" tIns="91425" rIns="91425" bIns="91425" anchor="ctr" anchorCtr="0"/>
          <a:lstStyle>
            <a:lvl1pPr marL="0" marR="0" lvl="0" indent="0" algn="l" rtl="0">
              <a:spcBef>
                <a:spcPts val="0"/>
              </a:spcBef>
              <a:buNone/>
              <a:defRPr sz="5300" b="0" i="0" u="none" strike="noStrike" cap="none">
                <a:solidFill>
                  <a:srgbClr val="888888"/>
                </a:solidFill>
                <a:latin typeface="Calibri"/>
                <a:ea typeface="Calibri"/>
                <a:cs typeface="Calibri"/>
                <a:sym typeface="Calibri"/>
              </a:defRPr>
            </a:lvl1pPr>
            <a:lvl2pPr marL="2037786" marR="0" lvl="1" indent="-5786" algn="l" rtl="0">
              <a:spcBef>
                <a:spcPts val="0"/>
              </a:spcBef>
              <a:buNone/>
              <a:defRPr sz="8000" b="0" i="0" u="none" strike="noStrike" cap="none">
                <a:solidFill>
                  <a:schemeClr val="dk1"/>
                </a:solidFill>
                <a:latin typeface="Calibri"/>
                <a:ea typeface="Calibri"/>
                <a:cs typeface="Calibri"/>
                <a:sym typeface="Calibri"/>
              </a:defRPr>
            </a:lvl2pPr>
            <a:lvl3pPr marL="4075572" marR="0" lvl="2" indent="-11572" algn="l" rtl="0">
              <a:spcBef>
                <a:spcPts val="0"/>
              </a:spcBef>
              <a:buNone/>
              <a:defRPr sz="8000" b="0" i="0" u="none" strike="noStrike" cap="none">
                <a:solidFill>
                  <a:schemeClr val="dk1"/>
                </a:solidFill>
                <a:latin typeface="Calibri"/>
                <a:ea typeface="Calibri"/>
                <a:cs typeface="Calibri"/>
                <a:sym typeface="Calibri"/>
              </a:defRPr>
            </a:lvl3pPr>
            <a:lvl4pPr marL="6113358" marR="0" lvl="3" indent="-4657" algn="l" rtl="0">
              <a:spcBef>
                <a:spcPts val="0"/>
              </a:spcBef>
              <a:buNone/>
              <a:defRPr sz="8000" b="0" i="0" u="none" strike="noStrike" cap="none">
                <a:solidFill>
                  <a:schemeClr val="dk1"/>
                </a:solidFill>
                <a:latin typeface="Calibri"/>
                <a:ea typeface="Calibri"/>
                <a:cs typeface="Calibri"/>
                <a:sym typeface="Calibri"/>
              </a:defRPr>
            </a:lvl4pPr>
            <a:lvl5pPr marL="8151144" marR="0" lvl="4" indent="-10444" algn="l" rtl="0">
              <a:spcBef>
                <a:spcPts val="0"/>
              </a:spcBef>
              <a:buNone/>
              <a:defRPr sz="8000" b="0" i="0" u="none" strike="noStrike" cap="none">
                <a:solidFill>
                  <a:schemeClr val="dk1"/>
                </a:solidFill>
                <a:latin typeface="Calibri"/>
                <a:ea typeface="Calibri"/>
                <a:cs typeface="Calibri"/>
                <a:sym typeface="Calibri"/>
              </a:defRPr>
            </a:lvl5pPr>
            <a:lvl6pPr marL="10188931" marR="0" lvl="5" indent="-3530" algn="l" rtl="0">
              <a:spcBef>
                <a:spcPts val="0"/>
              </a:spcBef>
              <a:buNone/>
              <a:defRPr sz="8000" b="0" i="0" u="none" strike="noStrike" cap="none">
                <a:solidFill>
                  <a:schemeClr val="dk1"/>
                </a:solidFill>
                <a:latin typeface="Calibri"/>
                <a:ea typeface="Calibri"/>
                <a:cs typeface="Calibri"/>
                <a:sym typeface="Calibri"/>
              </a:defRPr>
            </a:lvl6pPr>
            <a:lvl7pPr marL="12226717" marR="0" lvl="6" indent="-9317" algn="l" rtl="0">
              <a:spcBef>
                <a:spcPts val="0"/>
              </a:spcBef>
              <a:buNone/>
              <a:defRPr sz="8000" b="0" i="0" u="none" strike="noStrike" cap="none">
                <a:solidFill>
                  <a:schemeClr val="dk1"/>
                </a:solidFill>
                <a:latin typeface="Calibri"/>
                <a:ea typeface="Calibri"/>
                <a:cs typeface="Calibri"/>
                <a:sym typeface="Calibri"/>
              </a:defRPr>
            </a:lvl7pPr>
            <a:lvl8pPr marL="14264503" marR="0" lvl="7" indent="-2402" algn="l" rtl="0">
              <a:spcBef>
                <a:spcPts val="0"/>
              </a:spcBef>
              <a:buNone/>
              <a:defRPr sz="8000" b="0" i="0" u="none" strike="noStrike" cap="none">
                <a:solidFill>
                  <a:schemeClr val="dk1"/>
                </a:solidFill>
                <a:latin typeface="Calibri"/>
                <a:ea typeface="Calibri"/>
                <a:cs typeface="Calibri"/>
                <a:sym typeface="Calibri"/>
              </a:defRPr>
            </a:lvl8pPr>
            <a:lvl9pPr marL="16302289" marR="0" lvl="8" indent="-8188" algn="l" rtl="0">
              <a:spcBef>
                <a:spcPts val="0"/>
              </a:spcBef>
              <a:buNone/>
              <a:defRPr sz="8000" b="0" i="0" u="none" strike="noStrike" cap="none">
                <a:solidFill>
                  <a:schemeClr val="dk1"/>
                </a:solidFill>
                <a:latin typeface="Calibri"/>
                <a:ea typeface="Calibri"/>
                <a:cs typeface="Calibri"/>
                <a:sym typeface="Calibri"/>
              </a:defRPr>
            </a:lvl9pPr>
          </a:lstStyle>
          <a:p>
            <a:endParaRPr/>
          </a:p>
        </p:txBody>
      </p:sp>
      <p:sp>
        <p:nvSpPr>
          <p:cNvPr id="15" name="Shape 15"/>
          <p:cNvSpPr txBox="1">
            <a:spLocks noGrp="1"/>
          </p:cNvSpPr>
          <p:nvPr>
            <p:ph type="ftr" idx="11"/>
          </p:nvPr>
        </p:nvSpPr>
        <p:spPr>
          <a:xfrm>
            <a:off x="14996159" y="35171809"/>
            <a:ext cx="13898879" cy="2020358"/>
          </a:xfrm>
          <a:prstGeom prst="rect">
            <a:avLst/>
          </a:prstGeom>
          <a:noFill/>
          <a:ln>
            <a:noFill/>
          </a:ln>
        </p:spPr>
        <p:txBody>
          <a:bodyPr lIns="91425" tIns="91425" rIns="91425" bIns="91425" anchor="ctr" anchorCtr="0"/>
          <a:lstStyle>
            <a:lvl1pPr marL="0" marR="0" lvl="0" indent="0" algn="ctr" rtl="0">
              <a:spcBef>
                <a:spcPts val="0"/>
              </a:spcBef>
              <a:buNone/>
              <a:defRPr sz="5300" b="0" i="0" u="none" strike="noStrike" cap="none">
                <a:solidFill>
                  <a:srgbClr val="888888"/>
                </a:solidFill>
                <a:latin typeface="Calibri"/>
                <a:ea typeface="Calibri"/>
                <a:cs typeface="Calibri"/>
                <a:sym typeface="Calibri"/>
              </a:defRPr>
            </a:lvl1pPr>
            <a:lvl2pPr marL="2037786" marR="0" lvl="1" indent="-5786" algn="l" rtl="0">
              <a:spcBef>
                <a:spcPts val="0"/>
              </a:spcBef>
              <a:buNone/>
              <a:defRPr sz="8000" b="0" i="0" u="none" strike="noStrike" cap="none">
                <a:solidFill>
                  <a:schemeClr val="dk1"/>
                </a:solidFill>
                <a:latin typeface="Calibri"/>
                <a:ea typeface="Calibri"/>
                <a:cs typeface="Calibri"/>
                <a:sym typeface="Calibri"/>
              </a:defRPr>
            </a:lvl2pPr>
            <a:lvl3pPr marL="4075572" marR="0" lvl="2" indent="-11572" algn="l" rtl="0">
              <a:spcBef>
                <a:spcPts val="0"/>
              </a:spcBef>
              <a:buNone/>
              <a:defRPr sz="8000" b="0" i="0" u="none" strike="noStrike" cap="none">
                <a:solidFill>
                  <a:schemeClr val="dk1"/>
                </a:solidFill>
                <a:latin typeface="Calibri"/>
                <a:ea typeface="Calibri"/>
                <a:cs typeface="Calibri"/>
                <a:sym typeface="Calibri"/>
              </a:defRPr>
            </a:lvl3pPr>
            <a:lvl4pPr marL="6113358" marR="0" lvl="3" indent="-4657" algn="l" rtl="0">
              <a:spcBef>
                <a:spcPts val="0"/>
              </a:spcBef>
              <a:buNone/>
              <a:defRPr sz="8000" b="0" i="0" u="none" strike="noStrike" cap="none">
                <a:solidFill>
                  <a:schemeClr val="dk1"/>
                </a:solidFill>
                <a:latin typeface="Calibri"/>
                <a:ea typeface="Calibri"/>
                <a:cs typeface="Calibri"/>
                <a:sym typeface="Calibri"/>
              </a:defRPr>
            </a:lvl4pPr>
            <a:lvl5pPr marL="8151144" marR="0" lvl="4" indent="-10444" algn="l" rtl="0">
              <a:spcBef>
                <a:spcPts val="0"/>
              </a:spcBef>
              <a:buNone/>
              <a:defRPr sz="8000" b="0" i="0" u="none" strike="noStrike" cap="none">
                <a:solidFill>
                  <a:schemeClr val="dk1"/>
                </a:solidFill>
                <a:latin typeface="Calibri"/>
                <a:ea typeface="Calibri"/>
                <a:cs typeface="Calibri"/>
                <a:sym typeface="Calibri"/>
              </a:defRPr>
            </a:lvl5pPr>
            <a:lvl6pPr marL="10188931" marR="0" lvl="5" indent="-3530" algn="l" rtl="0">
              <a:spcBef>
                <a:spcPts val="0"/>
              </a:spcBef>
              <a:buNone/>
              <a:defRPr sz="8000" b="0" i="0" u="none" strike="noStrike" cap="none">
                <a:solidFill>
                  <a:schemeClr val="dk1"/>
                </a:solidFill>
                <a:latin typeface="Calibri"/>
                <a:ea typeface="Calibri"/>
                <a:cs typeface="Calibri"/>
                <a:sym typeface="Calibri"/>
              </a:defRPr>
            </a:lvl6pPr>
            <a:lvl7pPr marL="12226717" marR="0" lvl="6" indent="-9317" algn="l" rtl="0">
              <a:spcBef>
                <a:spcPts val="0"/>
              </a:spcBef>
              <a:buNone/>
              <a:defRPr sz="8000" b="0" i="0" u="none" strike="noStrike" cap="none">
                <a:solidFill>
                  <a:schemeClr val="dk1"/>
                </a:solidFill>
                <a:latin typeface="Calibri"/>
                <a:ea typeface="Calibri"/>
                <a:cs typeface="Calibri"/>
                <a:sym typeface="Calibri"/>
              </a:defRPr>
            </a:lvl7pPr>
            <a:lvl8pPr marL="14264503" marR="0" lvl="7" indent="-2402" algn="l" rtl="0">
              <a:spcBef>
                <a:spcPts val="0"/>
              </a:spcBef>
              <a:buNone/>
              <a:defRPr sz="8000" b="0" i="0" u="none" strike="noStrike" cap="none">
                <a:solidFill>
                  <a:schemeClr val="dk1"/>
                </a:solidFill>
                <a:latin typeface="Calibri"/>
                <a:ea typeface="Calibri"/>
                <a:cs typeface="Calibri"/>
                <a:sym typeface="Calibri"/>
              </a:defRPr>
            </a:lvl8pPr>
            <a:lvl9pPr marL="16302289" marR="0" lvl="8" indent="-8188" algn="l" rtl="0">
              <a:spcBef>
                <a:spcPts val="0"/>
              </a:spcBef>
              <a:buNone/>
              <a:defRPr sz="8000" b="0" i="0" u="none" strike="noStrike" cap="none">
                <a:solidFill>
                  <a:schemeClr val="dk1"/>
                </a:solidFill>
                <a:latin typeface="Calibri"/>
                <a:ea typeface="Calibri"/>
                <a:cs typeface="Calibri"/>
                <a:sym typeface="Calibri"/>
              </a:defRPr>
            </a:lvl9pPr>
          </a:lstStyle>
          <a:p>
            <a:endParaRPr/>
          </a:p>
        </p:txBody>
      </p:sp>
      <p:sp>
        <p:nvSpPr>
          <p:cNvPr id="16" name="Shape 16"/>
          <p:cNvSpPr txBox="1">
            <a:spLocks noGrp="1"/>
          </p:cNvSpPr>
          <p:nvPr>
            <p:ph type="sldNum" idx="12"/>
          </p:nvPr>
        </p:nvSpPr>
        <p:spPr>
          <a:xfrm>
            <a:off x="31455359" y="35171809"/>
            <a:ext cx="10241279" cy="2020358"/>
          </a:xfrm>
          <a:prstGeom prst="rect">
            <a:avLst/>
          </a:prstGeom>
          <a:noFill/>
          <a:ln>
            <a:noFill/>
          </a:ln>
        </p:spPr>
        <p:txBody>
          <a:bodyPr lIns="407550" tIns="203775" rIns="407550" bIns="203775" anchor="ctr" anchorCtr="0">
            <a:noAutofit/>
          </a:bodyPr>
          <a:lstStyle/>
          <a:p>
            <a:pPr marL="0" marR="0" lvl="0" indent="0" algn="r" rtl="0">
              <a:spcBef>
                <a:spcPts val="0"/>
              </a:spcBef>
              <a:buSzPct val="25000"/>
              <a:buNone/>
            </a:pPr>
            <a:fld id="{00000000-1234-1234-1234-123412341234}" type="slidenum">
              <a:rPr lang="en-US" sz="5300" b="0" i="0" u="none" strike="noStrike" cap="none">
                <a:solidFill>
                  <a:srgbClr val="888888"/>
                </a:solidFill>
                <a:latin typeface="Calibri"/>
                <a:ea typeface="Calibri"/>
                <a:cs typeface="Calibri"/>
                <a:sym typeface="Calibri"/>
              </a:rPr>
              <a:t>‹#›</a:t>
            </a:fld>
            <a:endParaRPr lang="en-US" sz="53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2194559" y="1519662"/>
            <a:ext cx="39502080" cy="63246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a:buNone/>
              <a:defRPr sz="196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rot="5400000">
            <a:off x="9423768" y="1625238"/>
            <a:ext cx="25043663" cy="39502080"/>
          </a:xfrm>
          <a:prstGeom prst="rect">
            <a:avLst/>
          </a:prstGeom>
          <a:noFill/>
          <a:ln>
            <a:noFill/>
          </a:ln>
        </p:spPr>
        <p:txBody>
          <a:bodyPr lIns="91425" tIns="91425" rIns="91425" bIns="91425" anchor="t" anchorCtr="0"/>
          <a:lstStyle>
            <a:lvl1pPr marL="1528340" marR="0" lvl="0" indent="-620290" algn="l" rtl="0">
              <a:spcBef>
                <a:spcPts val="2860"/>
              </a:spcBef>
              <a:buClr>
                <a:schemeClr val="dk1"/>
              </a:buClr>
              <a:buSzPct val="100000"/>
              <a:buFont typeface="Arial"/>
              <a:buChar char="•"/>
              <a:defRPr sz="14300" b="0" i="0" u="none" strike="noStrike" cap="none">
                <a:solidFill>
                  <a:schemeClr val="dk1"/>
                </a:solidFill>
                <a:latin typeface="Calibri"/>
                <a:ea typeface="Calibri"/>
                <a:cs typeface="Calibri"/>
                <a:sym typeface="Calibri"/>
              </a:defRPr>
            </a:lvl1pPr>
            <a:lvl2pPr marL="3311402" marR="0" lvl="1" indent="-485652" algn="l" rtl="0">
              <a:spcBef>
                <a:spcPts val="2500"/>
              </a:spcBef>
              <a:buClr>
                <a:schemeClr val="dk1"/>
              </a:buClr>
              <a:buSzPct val="100000"/>
              <a:buFont typeface="Arial"/>
              <a:buChar char="–"/>
              <a:defRPr sz="12500" b="0" i="0" u="none" strike="noStrike" cap="none">
                <a:solidFill>
                  <a:schemeClr val="dk1"/>
                </a:solidFill>
                <a:latin typeface="Calibri"/>
                <a:ea typeface="Calibri"/>
                <a:cs typeface="Calibri"/>
                <a:sym typeface="Calibri"/>
              </a:defRPr>
            </a:lvl2pPr>
            <a:lvl3pPr marL="5094465" marR="0" lvl="2" indent="-351015" algn="l" rtl="0">
              <a:spcBef>
                <a:spcPts val="2140"/>
              </a:spcBef>
              <a:buClr>
                <a:schemeClr val="dk1"/>
              </a:buClr>
              <a:buSzPct val="100000"/>
              <a:buFont typeface="Arial"/>
              <a:buChar char="•"/>
              <a:defRPr sz="10700" b="0" i="0" u="none" strike="noStrike" cap="none">
                <a:solidFill>
                  <a:schemeClr val="dk1"/>
                </a:solidFill>
                <a:latin typeface="Calibri"/>
                <a:ea typeface="Calibri"/>
                <a:cs typeface="Calibri"/>
                <a:sym typeface="Calibri"/>
              </a:defRPr>
            </a:lvl3pPr>
            <a:lvl4pPr marL="7132250" marR="0" lvl="3" indent="-458400" algn="l" rtl="0">
              <a:spcBef>
                <a:spcPts val="1780"/>
              </a:spcBef>
              <a:buClr>
                <a:schemeClr val="dk1"/>
              </a:buClr>
              <a:buSzPct val="100000"/>
              <a:buFont typeface="Arial"/>
              <a:buChar char="–"/>
              <a:defRPr sz="8900" b="0" i="0" u="none" strike="noStrike" cap="none">
                <a:solidFill>
                  <a:schemeClr val="dk1"/>
                </a:solidFill>
                <a:latin typeface="Calibri"/>
                <a:ea typeface="Calibri"/>
                <a:cs typeface="Calibri"/>
                <a:sym typeface="Calibri"/>
              </a:defRPr>
            </a:lvl4pPr>
            <a:lvl5pPr marL="9170038" marR="0" lvl="4" indent="-464187" algn="l" rtl="0">
              <a:spcBef>
                <a:spcPts val="1780"/>
              </a:spcBef>
              <a:buClr>
                <a:schemeClr val="dk1"/>
              </a:buClr>
              <a:buSzPct val="100000"/>
              <a:buFont typeface="Arial"/>
              <a:buChar char="»"/>
              <a:defRPr sz="8900" b="0" i="0" u="none" strike="noStrike" cap="none">
                <a:solidFill>
                  <a:schemeClr val="dk1"/>
                </a:solidFill>
                <a:latin typeface="Calibri"/>
                <a:ea typeface="Calibri"/>
                <a:cs typeface="Calibri"/>
                <a:sym typeface="Calibri"/>
              </a:defRPr>
            </a:lvl5pPr>
            <a:lvl6pPr marL="11207824" marR="0" lvl="5" indent="-457273" algn="l" rtl="0">
              <a:spcBef>
                <a:spcPts val="1780"/>
              </a:spcBef>
              <a:buClr>
                <a:schemeClr val="dk1"/>
              </a:buClr>
              <a:buSzPct val="100000"/>
              <a:buFont typeface="Arial"/>
              <a:buChar char="•"/>
              <a:defRPr sz="8900" b="0" i="0" u="none" strike="noStrike" cap="none">
                <a:solidFill>
                  <a:schemeClr val="dk1"/>
                </a:solidFill>
                <a:latin typeface="Calibri"/>
                <a:ea typeface="Calibri"/>
                <a:cs typeface="Calibri"/>
                <a:sym typeface="Calibri"/>
              </a:defRPr>
            </a:lvl6pPr>
            <a:lvl7pPr marL="13245610" marR="0" lvl="6" indent="-463060" algn="l" rtl="0">
              <a:spcBef>
                <a:spcPts val="1780"/>
              </a:spcBef>
              <a:buClr>
                <a:schemeClr val="dk1"/>
              </a:buClr>
              <a:buSzPct val="100000"/>
              <a:buFont typeface="Arial"/>
              <a:buChar char="•"/>
              <a:defRPr sz="8900" b="0" i="0" u="none" strike="noStrike" cap="none">
                <a:solidFill>
                  <a:schemeClr val="dk1"/>
                </a:solidFill>
                <a:latin typeface="Calibri"/>
                <a:ea typeface="Calibri"/>
                <a:cs typeface="Calibri"/>
                <a:sym typeface="Calibri"/>
              </a:defRPr>
            </a:lvl7pPr>
            <a:lvl8pPr marL="15283396" marR="0" lvl="7" indent="-456145" algn="l" rtl="0">
              <a:spcBef>
                <a:spcPts val="1780"/>
              </a:spcBef>
              <a:buClr>
                <a:schemeClr val="dk1"/>
              </a:buClr>
              <a:buSzPct val="100000"/>
              <a:buFont typeface="Arial"/>
              <a:buChar char="•"/>
              <a:defRPr sz="8900" b="0" i="0" u="none" strike="noStrike" cap="none">
                <a:solidFill>
                  <a:schemeClr val="dk1"/>
                </a:solidFill>
                <a:latin typeface="Calibri"/>
                <a:ea typeface="Calibri"/>
                <a:cs typeface="Calibri"/>
                <a:sym typeface="Calibri"/>
              </a:defRPr>
            </a:lvl8pPr>
            <a:lvl9pPr marL="17321182" marR="0" lvl="8" indent="-461931" algn="l" rtl="0">
              <a:spcBef>
                <a:spcPts val="1780"/>
              </a:spcBef>
              <a:buClr>
                <a:schemeClr val="dk1"/>
              </a:buClr>
              <a:buSzPct val="100000"/>
              <a:buFont typeface="Arial"/>
              <a:buChar char="•"/>
              <a:defRPr sz="8900" b="0" i="0" u="none" strike="noStrike" cap="none">
                <a:solidFill>
                  <a:schemeClr val="dk1"/>
                </a:solidFill>
                <a:latin typeface="Calibri"/>
                <a:ea typeface="Calibri"/>
                <a:cs typeface="Calibri"/>
                <a:sym typeface="Calibri"/>
              </a:defRPr>
            </a:lvl9pPr>
          </a:lstStyle>
          <a:p>
            <a:endParaRPr/>
          </a:p>
        </p:txBody>
      </p:sp>
      <p:sp>
        <p:nvSpPr>
          <p:cNvPr id="71" name="Shape 71"/>
          <p:cNvSpPr txBox="1">
            <a:spLocks noGrp="1"/>
          </p:cNvSpPr>
          <p:nvPr>
            <p:ph type="dt" idx="10"/>
          </p:nvPr>
        </p:nvSpPr>
        <p:spPr>
          <a:xfrm>
            <a:off x="2194559" y="35171809"/>
            <a:ext cx="10241279" cy="2020358"/>
          </a:xfrm>
          <a:prstGeom prst="rect">
            <a:avLst/>
          </a:prstGeom>
          <a:noFill/>
          <a:ln>
            <a:noFill/>
          </a:ln>
        </p:spPr>
        <p:txBody>
          <a:bodyPr lIns="91425" tIns="91425" rIns="91425" bIns="91425" anchor="ctr" anchorCtr="0"/>
          <a:lstStyle>
            <a:lvl1pPr marL="0" marR="0" lvl="0" indent="0" algn="l" rtl="0">
              <a:spcBef>
                <a:spcPts val="0"/>
              </a:spcBef>
              <a:buNone/>
              <a:defRPr sz="5300">
                <a:solidFill>
                  <a:srgbClr val="888888"/>
                </a:solidFill>
                <a:latin typeface="Calibri"/>
                <a:ea typeface="Calibri"/>
                <a:cs typeface="Calibri"/>
                <a:sym typeface="Calibri"/>
              </a:defRPr>
            </a:lvl1pPr>
            <a:lvl2pPr marL="2037786" marR="0" lvl="1" indent="-5786" algn="l" rtl="0">
              <a:spcBef>
                <a:spcPts val="0"/>
              </a:spcBef>
              <a:buNone/>
              <a:defRPr sz="8000" b="0" i="0" u="none" strike="noStrike" cap="none">
                <a:solidFill>
                  <a:schemeClr val="dk1"/>
                </a:solidFill>
                <a:latin typeface="Calibri"/>
                <a:ea typeface="Calibri"/>
                <a:cs typeface="Calibri"/>
                <a:sym typeface="Calibri"/>
              </a:defRPr>
            </a:lvl2pPr>
            <a:lvl3pPr marL="4075572" marR="0" lvl="2" indent="-11572" algn="l" rtl="0">
              <a:spcBef>
                <a:spcPts val="0"/>
              </a:spcBef>
              <a:buNone/>
              <a:defRPr sz="8000" b="0" i="0" u="none" strike="noStrike" cap="none">
                <a:solidFill>
                  <a:schemeClr val="dk1"/>
                </a:solidFill>
                <a:latin typeface="Calibri"/>
                <a:ea typeface="Calibri"/>
                <a:cs typeface="Calibri"/>
                <a:sym typeface="Calibri"/>
              </a:defRPr>
            </a:lvl3pPr>
            <a:lvl4pPr marL="6113358" marR="0" lvl="3" indent="-4657" algn="l" rtl="0">
              <a:spcBef>
                <a:spcPts val="0"/>
              </a:spcBef>
              <a:buNone/>
              <a:defRPr sz="8000" b="0" i="0" u="none" strike="noStrike" cap="none">
                <a:solidFill>
                  <a:schemeClr val="dk1"/>
                </a:solidFill>
                <a:latin typeface="Calibri"/>
                <a:ea typeface="Calibri"/>
                <a:cs typeface="Calibri"/>
                <a:sym typeface="Calibri"/>
              </a:defRPr>
            </a:lvl4pPr>
            <a:lvl5pPr marL="8151144" marR="0" lvl="4" indent="-10444" algn="l" rtl="0">
              <a:spcBef>
                <a:spcPts val="0"/>
              </a:spcBef>
              <a:buNone/>
              <a:defRPr sz="8000" b="0" i="0" u="none" strike="noStrike" cap="none">
                <a:solidFill>
                  <a:schemeClr val="dk1"/>
                </a:solidFill>
                <a:latin typeface="Calibri"/>
                <a:ea typeface="Calibri"/>
                <a:cs typeface="Calibri"/>
                <a:sym typeface="Calibri"/>
              </a:defRPr>
            </a:lvl5pPr>
            <a:lvl6pPr marL="10188931" marR="0" lvl="5" indent="-3530" algn="l" rtl="0">
              <a:spcBef>
                <a:spcPts val="0"/>
              </a:spcBef>
              <a:buNone/>
              <a:defRPr sz="8000" b="0" i="0" u="none" strike="noStrike" cap="none">
                <a:solidFill>
                  <a:schemeClr val="dk1"/>
                </a:solidFill>
                <a:latin typeface="Calibri"/>
                <a:ea typeface="Calibri"/>
                <a:cs typeface="Calibri"/>
                <a:sym typeface="Calibri"/>
              </a:defRPr>
            </a:lvl6pPr>
            <a:lvl7pPr marL="12226717" marR="0" lvl="6" indent="-9317" algn="l" rtl="0">
              <a:spcBef>
                <a:spcPts val="0"/>
              </a:spcBef>
              <a:buNone/>
              <a:defRPr sz="8000" b="0" i="0" u="none" strike="noStrike" cap="none">
                <a:solidFill>
                  <a:schemeClr val="dk1"/>
                </a:solidFill>
                <a:latin typeface="Calibri"/>
                <a:ea typeface="Calibri"/>
                <a:cs typeface="Calibri"/>
                <a:sym typeface="Calibri"/>
              </a:defRPr>
            </a:lvl7pPr>
            <a:lvl8pPr marL="14264503" marR="0" lvl="7" indent="-2402" algn="l" rtl="0">
              <a:spcBef>
                <a:spcPts val="0"/>
              </a:spcBef>
              <a:buNone/>
              <a:defRPr sz="8000" b="0" i="0" u="none" strike="noStrike" cap="none">
                <a:solidFill>
                  <a:schemeClr val="dk1"/>
                </a:solidFill>
                <a:latin typeface="Calibri"/>
                <a:ea typeface="Calibri"/>
                <a:cs typeface="Calibri"/>
                <a:sym typeface="Calibri"/>
              </a:defRPr>
            </a:lvl8pPr>
            <a:lvl9pPr marL="16302289" marR="0" lvl="8" indent="-8188" algn="l" rtl="0">
              <a:spcBef>
                <a:spcPts val="0"/>
              </a:spcBef>
              <a:buNone/>
              <a:defRPr sz="8000" b="0" i="0" u="none" strike="noStrike" cap="none">
                <a:solidFill>
                  <a:schemeClr val="dk1"/>
                </a:solidFill>
                <a:latin typeface="Calibri"/>
                <a:ea typeface="Calibri"/>
                <a:cs typeface="Calibri"/>
                <a:sym typeface="Calibri"/>
              </a:defRPr>
            </a:lvl9pPr>
          </a:lstStyle>
          <a:p>
            <a:endParaRPr/>
          </a:p>
        </p:txBody>
      </p:sp>
      <p:sp>
        <p:nvSpPr>
          <p:cNvPr id="72" name="Shape 72"/>
          <p:cNvSpPr txBox="1">
            <a:spLocks noGrp="1"/>
          </p:cNvSpPr>
          <p:nvPr>
            <p:ph type="ftr" idx="11"/>
          </p:nvPr>
        </p:nvSpPr>
        <p:spPr>
          <a:xfrm>
            <a:off x="14996159" y="35171809"/>
            <a:ext cx="13898879" cy="2020358"/>
          </a:xfrm>
          <a:prstGeom prst="rect">
            <a:avLst/>
          </a:prstGeom>
          <a:noFill/>
          <a:ln>
            <a:noFill/>
          </a:ln>
        </p:spPr>
        <p:txBody>
          <a:bodyPr lIns="91425" tIns="91425" rIns="91425" bIns="91425" anchor="ctr" anchorCtr="0"/>
          <a:lstStyle>
            <a:lvl1pPr marL="0" marR="0" lvl="0" indent="0" algn="ctr" rtl="0">
              <a:spcBef>
                <a:spcPts val="0"/>
              </a:spcBef>
              <a:buNone/>
              <a:defRPr sz="5300">
                <a:solidFill>
                  <a:srgbClr val="888888"/>
                </a:solidFill>
                <a:latin typeface="Calibri"/>
                <a:ea typeface="Calibri"/>
                <a:cs typeface="Calibri"/>
                <a:sym typeface="Calibri"/>
              </a:defRPr>
            </a:lvl1pPr>
            <a:lvl2pPr marL="2037786" marR="0" lvl="1" indent="-5786" algn="l" rtl="0">
              <a:spcBef>
                <a:spcPts val="0"/>
              </a:spcBef>
              <a:buNone/>
              <a:defRPr sz="8000" b="0" i="0" u="none" strike="noStrike" cap="none">
                <a:solidFill>
                  <a:schemeClr val="dk1"/>
                </a:solidFill>
                <a:latin typeface="Calibri"/>
                <a:ea typeface="Calibri"/>
                <a:cs typeface="Calibri"/>
                <a:sym typeface="Calibri"/>
              </a:defRPr>
            </a:lvl2pPr>
            <a:lvl3pPr marL="4075572" marR="0" lvl="2" indent="-11572" algn="l" rtl="0">
              <a:spcBef>
                <a:spcPts val="0"/>
              </a:spcBef>
              <a:buNone/>
              <a:defRPr sz="8000" b="0" i="0" u="none" strike="noStrike" cap="none">
                <a:solidFill>
                  <a:schemeClr val="dk1"/>
                </a:solidFill>
                <a:latin typeface="Calibri"/>
                <a:ea typeface="Calibri"/>
                <a:cs typeface="Calibri"/>
                <a:sym typeface="Calibri"/>
              </a:defRPr>
            </a:lvl3pPr>
            <a:lvl4pPr marL="6113358" marR="0" lvl="3" indent="-4657" algn="l" rtl="0">
              <a:spcBef>
                <a:spcPts val="0"/>
              </a:spcBef>
              <a:buNone/>
              <a:defRPr sz="8000" b="0" i="0" u="none" strike="noStrike" cap="none">
                <a:solidFill>
                  <a:schemeClr val="dk1"/>
                </a:solidFill>
                <a:latin typeface="Calibri"/>
                <a:ea typeface="Calibri"/>
                <a:cs typeface="Calibri"/>
                <a:sym typeface="Calibri"/>
              </a:defRPr>
            </a:lvl4pPr>
            <a:lvl5pPr marL="8151144" marR="0" lvl="4" indent="-10444" algn="l" rtl="0">
              <a:spcBef>
                <a:spcPts val="0"/>
              </a:spcBef>
              <a:buNone/>
              <a:defRPr sz="8000" b="0" i="0" u="none" strike="noStrike" cap="none">
                <a:solidFill>
                  <a:schemeClr val="dk1"/>
                </a:solidFill>
                <a:latin typeface="Calibri"/>
                <a:ea typeface="Calibri"/>
                <a:cs typeface="Calibri"/>
                <a:sym typeface="Calibri"/>
              </a:defRPr>
            </a:lvl5pPr>
            <a:lvl6pPr marL="10188931" marR="0" lvl="5" indent="-3530" algn="l" rtl="0">
              <a:spcBef>
                <a:spcPts val="0"/>
              </a:spcBef>
              <a:buNone/>
              <a:defRPr sz="8000" b="0" i="0" u="none" strike="noStrike" cap="none">
                <a:solidFill>
                  <a:schemeClr val="dk1"/>
                </a:solidFill>
                <a:latin typeface="Calibri"/>
                <a:ea typeface="Calibri"/>
                <a:cs typeface="Calibri"/>
                <a:sym typeface="Calibri"/>
              </a:defRPr>
            </a:lvl6pPr>
            <a:lvl7pPr marL="12226717" marR="0" lvl="6" indent="-9317" algn="l" rtl="0">
              <a:spcBef>
                <a:spcPts val="0"/>
              </a:spcBef>
              <a:buNone/>
              <a:defRPr sz="8000" b="0" i="0" u="none" strike="noStrike" cap="none">
                <a:solidFill>
                  <a:schemeClr val="dk1"/>
                </a:solidFill>
                <a:latin typeface="Calibri"/>
                <a:ea typeface="Calibri"/>
                <a:cs typeface="Calibri"/>
                <a:sym typeface="Calibri"/>
              </a:defRPr>
            </a:lvl7pPr>
            <a:lvl8pPr marL="14264503" marR="0" lvl="7" indent="-2402" algn="l" rtl="0">
              <a:spcBef>
                <a:spcPts val="0"/>
              </a:spcBef>
              <a:buNone/>
              <a:defRPr sz="8000" b="0" i="0" u="none" strike="noStrike" cap="none">
                <a:solidFill>
                  <a:schemeClr val="dk1"/>
                </a:solidFill>
                <a:latin typeface="Calibri"/>
                <a:ea typeface="Calibri"/>
                <a:cs typeface="Calibri"/>
                <a:sym typeface="Calibri"/>
              </a:defRPr>
            </a:lvl8pPr>
            <a:lvl9pPr marL="16302289" marR="0" lvl="8" indent="-8188" algn="l" rtl="0">
              <a:spcBef>
                <a:spcPts val="0"/>
              </a:spcBef>
              <a:buNone/>
              <a:defRPr sz="8000" b="0" i="0" u="none" strike="noStrike" cap="none">
                <a:solidFill>
                  <a:schemeClr val="dk1"/>
                </a:solidFill>
                <a:latin typeface="Calibri"/>
                <a:ea typeface="Calibri"/>
                <a:cs typeface="Calibri"/>
                <a:sym typeface="Calibri"/>
              </a:defRPr>
            </a:lvl9pPr>
          </a:lstStyle>
          <a:p>
            <a:endParaRPr/>
          </a:p>
        </p:txBody>
      </p:sp>
      <p:sp>
        <p:nvSpPr>
          <p:cNvPr id="73" name="Shape 73"/>
          <p:cNvSpPr txBox="1">
            <a:spLocks noGrp="1"/>
          </p:cNvSpPr>
          <p:nvPr>
            <p:ph type="sldNum" idx="12"/>
          </p:nvPr>
        </p:nvSpPr>
        <p:spPr>
          <a:xfrm>
            <a:off x="31455359" y="35171809"/>
            <a:ext cx="10241279" cy="2020358"/>
          </a:xfrm>
          <a:prstGeom prst="rect">
            <a:avLst/>
          </a:prstGeom>
          <a:noFill/>
          <a:ln>
            <a:noFill/>
          </a:ln>
        </p:spPr>
        <p:txBody>
          <a:bodyPr lIns="407550" tIns="203775" rIns="407550" bIns="203775" anchor="ctr" anchorCtr="0">
            <a:noAutofit/>
          </a:bodyPr>
          <a:lstStyle/>
          <a:p>
            <a:pPr marL="0" marR="0" lvl="0" indent="0" algn="r" rtl="0">
              <a:spcBef>
                <a:spcPts val="0"/>
              </a:spcBef>
              <a:buSzPct val="25000"/>
              <a:buNone/>
            </a:pPr>
            <a:fld id="{00000000-1234-1234-1234-123412341234}" type="slidenum">
              <a:rPr lang="en-US" sz="5300">
                <a:solidFill>
                  <a:srgbClr val="888888"/>
                </a:solidFill>
                <a:latin typeface="Calibri"/>
                <a:ea typeface="Calibri"/>
                <a:cs typeface="Calibri"/>
                <a:sym typeface="Calibri"/>
              </a:rPr>
              <a:t>‹#›</a:t>
            </a:fld>
            <a:endParaRPr lang="en-US" sz="5300">
              <a:solidFill>
                <a:srgbClr val="888888"/>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74"/>
        <p:cNvGrpSpPr/>
        <p:nvPr/>
      </p:nvGrpSpPr>
      <p:grpSpPr>
        <a:xfrm>
          <a:off x="0" y="0"/>
          <a:ext cx="0" cy="0"/>
          <a:chOff x="0" y="0"/>
          <a:chExt cx="0" cy="0"/>
        </a:xfrm>
      </p:grpSpPr>
      <p:sp>
        <p:nvSpPr>
          <p:cNvPr id="75" name="Shape 75"/>
          <p:cNvSpPr txBox="1">
            <a:spLocks noGrp="1"/>
          </p:cNvSpPr>
          <p:nvPr>
            <p:ph type="title"/>
          </p:nvPr>
        </p:nvSpPr>
        <p:spPr>
          <a:xfrm rot="5400000">
            <a:off x="76675890" y="64262164"/>
            <a:ext cx="155418262" cy="41475657"/>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a:buNone/>
              <a:defRPr sz="196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6" name="Shape 76"/>
          <p:cNvSpPr txBox="1">
            <a:spLocks noGrp="1"/>
          </p:cNvSpPr>
          <p:nvPr>
            <p:ph type="body" idx="1"/>
          </p:nvPr>
        </p:nvSpPr>
        <p:spPr>
          <a:xfrm rot="5400000">
            <a:off x="-6641197" y="23152264"/>
            <a:ext cx="155418262" cy="123695457"/>
          </a:xfrm>
          <a:prstGeom prst="rect">
            <a:avLst/>
          </a:prstGeom>
          <a:noFill/>
          <a:ln>
            <a:noFill/>
          </a:ln>
        </p:spPr>
        <p:txBody>
          <a:bodyPr lIns="91425" tIns="91425" rIns="91425" bIns="91425" anchor="t" anchorCtr="0"/>
          <a:lstStyle>
            <a:lvl1pPr marL="1528340" marR="0" lvl="0" indent="-620290" algn="l" rtl="0">
              <a:spcBef>
                <a:spcPts val="2860"/>
              </a:spcBef>
              <a:buClr>
                <a:schemeClr val="dk1"/>
              </a:buClr>
              <a:buSzPct val="100000"/>
              <a:buFont typeface="Arial"/>
              <a:buChar char="•"/>
              <a:defRPr sz="14300" b="0" i="0" u="none" strike="noStrike" cap="none">
                <a:solidFill>
                  <a:schemeClr val="dk1"/>
                </a:solidFill>
                <a:latin typeface="Calibri"/>
                <a:ea typeface="Calibri"/>
                <a:cs typeface="Calibri"/>
                <a:sym typeface="Calibri"/>
              </a:defRPr>
            </a:lvl1pPr>
            <a:lvl2pPr marL="3311402" marR="0" lvl="1" indent="-485652" algn="l" rtl="0">
              <a:spcBef>
                <a:spcPts val="2500"/>
              </a:spcBef>
              <a:buClr>
                <a:schemeClr val="dk1"/>
              </a:buClr>
              <a:buSzPct val="100000"/>
              <a:buFont typeface="Arial"/>
              <a:buChar char="–"/>
              <a:defRPr sz="12500" b="0" i="0" u="none" strike="noStrike" cap="none">
                <a:solidFill>
                  <a:schemeClr val="dk1"/>
                </a:solidFill>
                <a:latin typeface="Calibri"/>
                <a:ea typeface="Calibri"/>
                <a:cs typeface="Calibri"/>
                <a:sym typeface="Calibri"/>
              </a:defRPr>
            </a:lvl2pPr>
            <a:lvl3pPr marL="5094465" marR="0" lvl="2" indent="-351015" algn="l" rtl="0">
              <a:spcBef>
                <a:spcPts val="2140"/>
              </a:spcBef>
              <a:buClr>
                <a:schemeClr val="dk1"/>
              </a:buClr>
              <a:buSzPct val="100000"/>
              <a:buFont typeface="Arial"/>
              <a:buChar char="•"/>
              <a:defRPr sz="10700" b="0" i="0" u="none" strike="noStrike" cap="none">
                <a:solidFill>
                  <a:schemeClr val="dk1"/>
                </a:solidFill>
                <a:latin typeface="Calibri"/>
                <a:ea typeface="Calibri"/>
                <a:cs typeface="Calibri"/>
                <a:sym typeface="Calibri"/>
              </a:defRPr>
            </a:lvl3pPr>
            <a:lvl4pPr marL="7132250" marR="0" lvl="3" indent="-458400" algn="l" rtl="0">
              <a:spcBef>
                <a:spcPts val="1780"/>
              </a:spcBef>
              <a:buClr>
                <a:schemeClr val="dk1"/>
              </a:buClr>
              <a:buSzPct val="100000"/>
              <a:buFont typeface="Arial"/>
              <a:buChar char="–"/>
              <a:defRPr sz="8900" b="0" i="0" u="none" strike="noStrike" cap="none">
                <a:solidFill>
                  <a:schemeClr val="dk1"/>
                </a:solidFill>
                <a:latin typeface="Calibri"/>
                <a:ea typeface="Calibri"/>
                <a:cs typeface="Calibri"/>
                <a:sym typeface="Calibri"/>
              </a:defRPr>
            </a:lvl4pPr>
            <a:lvl5pPr marL="9170038" marR="0" lvl="4" indent="-464187" algn="l" rtl="0">
              <a:spcBef>
                <a:spcPts val="1780"/>
              </a:spcBef>
              <a:buClr>
                <a:schemeClr val="dk1"/>
              </a:buClr>
              <a:buSzPct val="100000"/>
              <a:buFont typeface="Arial"/>
              <a:buChar char="»"/>
              <a:defRPr sz="8900" b="0" i="0" u="none" strike="noStrike" cap="none">
                <a:solidFill>
                  <a:schemeClr val="dk1"/>
                </a:solidFill>
                <a:latin typeface="Calibri"/>
                <a:ea typeface="Calibri"/>
                <a:cs typeface="Calibri"/>
                <a:sym typeface="Calibri"/>
              </a:defRPr>
            </a:lvl5pPr>
            <a:lvl6pPr marL="11207824" marR="0" lvl="5" indent="-457273" algn="l" rtl="0">
              <a:spcBef>
                <a:spcPts val="1780"/>
              </a:spcBef>
              <a:buClr>
                <a:schemeClr val="dk1"/>
              </a:buClr>
              <a:buSzPct val="100000"/>
              <a:buFont typeface="Arial"/>
              <a:buChar char="•"/>
              <a:defRPr sz="8900" b="0" i="0" u="none" strike="noStrike" cap="none">
                <a:solidFill>
                  <a:schemeClr val="dk1"/>
                </a:solidFill>
                <a:latin typeface="Calibri"/>
                <a:ea typeface="Calibri"/>
                <a:cs typeface="Calibri"/>
                <a:sym typeface="Calibri"/>
              </a:defRPr>
            </a:lvl6pPr>
            <a:lvl7pPr marL="13245610" marR="0" lvl="6" indent="-463060" algn="l" rtl="0">
              <a:spcBef>
                <a:spcPts val="1780"/>
              </a:spcBef>
              <a:buClr>
                <a:schemeClr val="dk1"/>
              </a:buClr>
              <a:buSzPct val="100000"/>
              <a:buFont typeface="Arial"/>
              <a:buChar char="•"/>
              <a:defRPr sz="8900" b="0" i="0" u="none" strike="noStrike" cap="none">
                <a:solidFill>
                  <a:schemeClr val="dk1"/>
                </a:solidFill>
                <a:latin typeface="Calibri"/>
                <a:ea typeface="Calibri"/>
                <a:cs typeface="Calibri"/>
                <a:sym typeface="Calibri"/>
              </a:defRPr>
            </a:lvl7pPr>
            <a:lvl8pPr marL="15283396" marR="0" lvl="7" indent="-456145" algn="l" rtl="0">
              <a:spcBef>
                <a:spcPts val="1780"/>
              </a:spcBef>
              <a:buClr>
                <a:schemeClr val="dk1"/>
              </a:buClr>
              <a:buSzPct val="100000"/>
              <a:buFont typeface="Arial"/>
              <a:buChar char="•"/>
              <a:defRPr sz="8900" b="0" i="0" u="none" strike="noStrike" cap="none">
                <a:solidFill>
                  <a:schemeClr val="dk1"/>
                </a:solidFill>
                <a:latin typeface="Calibri"/>
                <a:ea typeface="Calibri"/>
                <a:cs typeface="Calibri"/>
                <a:sym typeface="Calibri"/>
              </a:defRPr>
            </a:lvl8pPr>
            <a:lvl9pPr marL="17321182" marR="0" lvl="8" indent="-461931" algn="l" rtl="0">
              <a:spcBef>
                <a:spcPts val="1780"/>
              </a:spcBef>
              <a:buClr>
                <a:schemeClr val="dk1"/>
              </a:buClr>
              <a:buSzPct val="100000"/>
              <a:buFont typeface="Arial"/>
              <a:buChar char="•"/>
              <a:defRPr sz="8900" b="0" i="0" u="none" strike="noStrike" cap="none">
                <a:solidFill>
                  <a:schemeClr val="dk1"/>
                </a:solidFill>
                <a:latin typeface="Calibri"/>
                <a:ea typeface="Calibri"/>
                <a:cs typeface="Calibri"/>
                <a:sym typeface="Calibri"/>
              </a:defRPr>
            </a:lvl9pPr>
          </a:lstStyle>
          <a:p>
            <a:endParaRPr/>
          </a:p>
        </p:txBody>
      </p:sp>
      <p:sp>
        <p:nvSpPr>
          <p:cNvPr id="77" name="Shape 77"/>
          <p:cNvSpPr txBox="1">
            <a:spLocks noGrp="1"/>
          </p:cNvSpPr>
          <p:nvPr>
            <p:ph type="dt" idx="10"/>
          </p:nvPr>
        </p:nvSpPr>
        <p:spPr>
          <a:xfrm>
            <a:off x="2194559" y="35171809"/>
            <a:ext cx="10241279" cy="2020358"/>
          </a:xfrm>
          <a:prstGeom prst="rect">
            <a:avLst/>
          </a:prstGeom>
          <a:noFill/>
          <a:ln>
            <a:noFill/>
          </a:ln>
        </p:spPr>
        <p:txBody>
          <a:bodyPr lIns="91425" tIns="91425" rIns="91425" bIns="91425" anchor="ctr" anchorCtr="0"/>
          <a:lstStyle>
            <a:lvl1pPr marL="0" marR="0" lvl="0" indent="0" algn="l" rtl="0">
              <a:spcBef>
                <a:spcPts val="0"/>
              </a:spcBef>
              <a:buNone/>
              <a:defRPr sz="5300">
                <a:solidFill>
                  <a:srgbClr val="888888"/>
                </a:solidFill>
                <a:latin typeface="Calibri"/>
                <a:ea typeface="Calibri"/>
                <a:cs typeface="Calibri"/>
                <a:sym typeface="Calibri"/>
              </a:defRPr>
            </a:lvl1pPr>
            <a:lvl2pPr marL="2037786" marR="0" lvl="1" indent="-5786" algn="l" rtl="0">
              <a:spcBef>
                <a:spcPts val="0"/>
              </a:spcBef>
              <a:buNone/>
              <a:defRPr sz="8000" b="0" i="0" u="none" strike="noStrike" cap="none">
                <a:solidFill>
                  <a:schemeClr val="dk1"/>
                </a:solidFill>
                <a:latin typeface="Calibri"/>
                <a:ea typeface="Calibri"/>
                <a:cs typeface="Calibri"/>
                <a:sym typeface="Calibri"/>
              </a:defRPr>
            </a:lvl2pPr>
            <a:lvl3pPr marL="4075572" marR="0" lvl="2" indent="-11572" algn="l" rtl="0">
              <a:spcBef>
                <a:spcPts val="0"/>
              </a:spcBef>
              <a:buNone/>
              <a:defRPr sz="8000" b="0" i="0" u="none" strike="noStrike" cap="none">
                <a:solidFill>
                  <a:schemeClr val="dk1"/>
                </a:solidFill>
                <a:latin typeface="Calibri"/>
                <a:ea typeface="Calibri"/>
                <a:cs typeface="Calibri"/>
                <a:sym typeface="Calibri"/>
              </a:defRPr>
            </a:lvl3pPr>
            <a:lvl4pPr marL="6113358" marR="0" lvl="3" indent="-4657" algn="l" rtl="0">
              <a:spcBef>
                <a:spcPts val="0"/>
              </a:spcBef>
              <a:buNone/>
              <a:defRPr sz="8000" b="0" i="0" u="none" strike="noStrike" cap="none">
                <a:solidFill>
                  <a:schemeClr val="dk1"/>
                </a:solidFill>
                <a:latin typeface="Calibri"/>
                <a:ea typeface="Calibri"/>
                <a:cs typeface="Calibri"/>
                <a:sym typeface="Calibri"/>
              </a:defRPr>
            </a:lvl4pPr>
            <a:lvl5pPr marL="8151144" marR="0" lvl="4" indent="-10444" algn="l" rtl="0">
              <a:spcBef>
                <a:spcPts val="0"/>
              </a:spcBef>
              <a:buNone/>
              <a:defRPr sz="8000" b="0" i="0" u="none" strike="noStrike" cap="none">
                <a:solidFill>
                  <a:schemeClr val="dk1"/>
                </a:solidFill>
                <a:latin typeface="Calibri"/>
                <a:ea typeface="Calibri"/>
                <a:cs typeface="Calibri"/>
                <a:sym typeface="Calibri"/>
              </a:defRPr>
            </a:lvl5pPr>
            <a:lvl6pPr marL="10188931" marR="0" lvl="5" indent="-3530" algn="l" rtl="0">
              <a:spcBef>
                <a:spcPts val="0"/>
              </a:spcBef>
              <a:buNone/>
              <a:defRPr sz="8000" b="0" i="0" u="none" strike="noStrike" cap="none">
                <a:solidFill>
                  <a:schemeClr val="dk1"/>
                </a:solidFill>
                <a:latin typeface="Calibri"/>
                <a:ea typeface="Calibri"/>
                <a:cs typeface="Calibri"/>
                <a:sym typeface="Calibri"/>
              </a:defRPr>
            </a:lvl6pPr>
            <a:lvl7pPr marL="12226717" marR="0" lvl="6" indent="-9317" algn="l" rtl="0">
              <a:spcBef>
                <a:spcPts val="0"/>
              </a:spcBef>
              <a:buNone/>
              <a:defRPr sz="8000" b="0" i="0" u="none" strike="noStrike" cap="none">
                <a:solidFill>
                  <a:schemeClr val="dk1"/>
                </a:solidFill>
                <a:latin typeface="Calibri"/>
                <a:ea typeface="Calibri"/>
                <a:cs typeface="Calibri"/>
                <a:sym typeface="Calibri"/>
              </a:defRPr>
            </a:lvl7pPr>
            <a:lvl8pPr marL="14264503" marR="0" lvl="7" indent="-2402" algn="l" rtl="0">
              <a:spcBef>
                <a:spcPts val="0"/>
              </a:spcBef>
              <a:buNone/>
              <a:defRPr sz="8000" b="0" i="0" u="none" strike="noStrike" cap="none">
                <a:solidFill>
                  <a:schemeClr val="dk1"/>
                </a:solidFill>
                <a:latin typeface="Calibri"/>
                <a:ea typeface="Calibri"/>
                <a:cs typeface="Calibri"/>
                <a:sym typeface="Calibri"/>
              </a:defRPr>
            </a:lvl8pPr>
            <a:lvl9pPr marL="16302289" marR="0" lvl="8" indent="-8188" algn="l" rtl="0">
              <a:spcBef>
                <a:spcPts val="0"/>
              </a:spcBef>
              <a:buNone/>
              <a:defRPr sz="8000" b="0" i="0" u="none" strike="noStrike" cap="none">
                <a:solidFill>
                  <a:schemeClr val="dk1"/>
                </a:solidFill>
                <a:latin typeface="Calibri"/>
                <a:ea typeface="Calibri"/>
                <a:cs typeface="Calibri"/>
                <a:sym typeface="Calibri"/>
              </a:defRPr>
            </a:lvl9pPr>
          </a:lstStyle>
          <a:p>
            <a:endParaRPr/>
          </a:p>
        </p:txBody>
      </p:sp>
      <p:sp>
        <p:nvSpPr>
          <p:cNvPr id="78" name="Shape 78"/>
          <p:cNvSpPr txBox="1">
            <a:spLocks noGrp="1"/>
          </p:cNvSpPr>
          <p:nvPr>
            <p:ph type="ftr" idx="11"/>
          </p:nvPr>
        </p:nvSpPr>
        <p:spPr>
          <a:xfrm>
            <a:off x="14996159" y="35171809"/>
            <a:ext cx="13898879" cy="2020358"/>
          </a:xfrm>
          <a:prstGeom prst="rect">
            <a:avLst/>
          </a:prstGeom>
          <a:noFill/>
          <a:ln>
            <a:noFill/>
          </a:ln>
        </p:spPr>
        <p:txBody>
          <a:bodyPr lIns="91425" tIns="91425" rIns="91425" bIns="91425" anchor="ctr" anchorCtr="0"/>
          <a:lstStyle>
            <a:lvl1pPr marL="0" marR="0" lvl="0" indent="0" algn="ctr" rtl="0">
              <a:spcBef>
                <a:spcPts val="0"/>
              </a:spcBef>
              <a:buNone/>
              <a:defRPr sz="5300">
                <a:solidFill>
                  <a:srgbClr val="888888"/>
                </a:solidFill>
                <a:latin typeface="Calibri"/>
                <a:ea typeface="Calibri"/>
                <a:cs typeface="Calibri"/>
                <a:sym typeface="Calibri"/>
              </a:defRPr>
            </a:lvl1pPr>
            <a:lvl2pPr marL="2037786" marR="0" lvl="1" indent="-5786" algn="l" rtl="0">
              <a:spcBef>
                <a:spcPts val="0"/>
              </a:spcBef>
              <a:buNone/>
              <a:defRPr sz="8000" b="0" i="0" u="none" strike="noStrike" cap="none">
                <a:solidFill>
                  <a:schemeClr val="dk1"/>
                </a:solidFill>
                <a:latin typeface="Calibri"/>
                <a:ea typeface="Calibri"/>
                <a:cs typeface="Calibri"/>
                <a:sym typeface="Calibri"/>
              </a:defRPr>
            </a:lvl2pPr>
            <a:lvl3pPr marL="4075572" marR="0" lvl="2" indent="-11572" algn="l" rtl="0">
              <a:spcBef>
                <a:spcPts val="0"/>
              </a:spcBef>
              <a:buNone/>
              <a:defRPr sz="8000" b="0" i="0" u="none" strike="noStrike" cap="none">
                <a:solidFill>
                  <a:schemeClr val="dk1"/>
                </a:solidFill>
                <a:latin typeface="Calibri"/>
                <a:ea typeface="Calibri"/>
                <a:cs typeface="Calibri"/>
                <a:sym typeface="Calibri"/>
              </a:defRPr>
            </a:lvl3pPr>
            <a:lvl4pPr marL="6113358" marR="0" lvl="3" indent="-4657" algn="l" rtl="0">
              <a:spcBef>
                <a:spcPts val="0"/>
              </a:spcBef>
              <a:buNone/>
              <a:defRPr sz="8000" b="0" i="0" u="none" strike="noStrike" cap="none">
                <a:solidFill>
                  <a:schemeClr val="dk1"/>
                </a:solidFill>
                <a:latin typeface="Calibri"/>
                <a:ea typeface="Calibri"/>
                <a:cs typeface="Calibri"/>
                <a:sym typeface="Calibri"/>
              </a:defRPr>
            </a:lvl4pPr>
            <a:lvl5pPr marL="8151144" marR="0" lvl="4" indent="-10444" algn="l" rtl="0">
              <a:spcBef>
                <a:spcPts val="0"/>
              </a:spcBef>
              <a:buNone/>
              <a:defRPr sz="8000" b="0" i="0" u="none" strike="noStrike" cap="none">
                <a:solidFill>
                  <a:schemeClr val="dk1"/>
                </a:solidFill>
                <a:latin typeface="Calibri"/>
                <a:ea typeface="Calibri"/>
                <a:cs typeface="Calibri"/>
                <a:sym typeface="Calibri"/>
              </a:defRPr>
            </a:lvl5pPr>
            <a:lvl6pPr marL="10188931" marR="0" lvl="5" indent="-3530" algn="l" rtl="0">
              <a:spcBef>
                <a:spcPts val="0"/>
              </a:spcBef>
              <a:buNone/>
              <a:defRPr sz="8000" b="0" i="0" u="none" strike="noStrike" cap="none">
                <a:solidFill>
                  <a:schemeClr val="dk1"/>
                </a:solidFill>
                <a:latin typeface="Calibri"/>
                <a:ea typeface="Calibri"/>
                <a:cs typeface="Calibri"/>
                <a:sym typeface="Calibri"/>
              </a:defRPr>
            </a:lvl6pPr>
            <a:lvl7pPr marL="12226717" marR="0" lvl="6" indent="-9317" algn="l" rtl="0">
              <a:spcBef>
                <a:spcPts val="0"/>
              </a:spcBef>
              <a:buNone/>
              <a:defRPr sz="8000" b="0" i="0" u="none" strike="noStrike" cap="none">
                <a:solidFill>
                  <a:schemeClr val="dk1"/>
                </a:solidFill>
                <a:latin typeface="Calibri"/>
                <a:ea typeface="Calibri"/>
                <a:cs typeface="Calibri"/>
                <a:sym typeface="Calibri"/>
              </a:defRPr>
            </a:lvl7pPr>
            <a:lvl8pPr marL="14264503" marR="0" lvl="7" indent="-2402" algn="l" rtl="0">
              <a:spcBef>
                <a:spcPts val="0"/>
              </a:spcBef>
              <a:buNone/>
              <a:defRPr sz="8000" b="0" i="0" u="none" strike="noStrike" cap="none">
                <a:solidFill>
                  <a:schemeClr val="dk1"/>
                </a:solidFill>
                <a:latin typeface="Calibri"/>
                <a:ea typeface="Calibri"/>
                <a:cs typeface="Calibri"/>
                <a:sym typeface="Calibri"/>
              </a:defRPr>
            </a:lvl8pPr>
            <a:lvl9pPr marL="16302289" marR="0" lvl="8" indent="-8188" algn="l" rtl="0">
              <a:spcBef>
                <a:spcPts val="0"/>
              </a:spcBef>
              <a:buNone/>
              <a:defRPr sz="8000" b="0" i="0" u="none" strike="noStrike" cap="none">
                <a:solidFill>
                  <a:schemeClr val="dk1"/>
                </a:solidFill>
                <a:latin typeface="Calibri"/>
                <a:ea typeface="Calibri"/>
                <a:cs typeface="Calibri"/>
                <a:sym typeface="Calibri"/>
              </a:defRPr>
            </a:lvl9pPr>
          </a:lstStyle>
          <a:p>
            <a:endParaRPr/>
          </a:p>
        </p:txBody>
      </p:sp>
      <p:sp>
        <p:nvSpPr>
          <p:cNvPr id="79" name="Shape 79"/>
          <p:cNvSpPr txBox="1">
            <a:spLocks noGrp="1"/>
          </p:cNvSpPr>
          <p:nvPr>
            <p:ph type="sldNum" idx="12"/>
          </p:nvPr>
        </p:nvSpPr>
        <p:spPr>
          <a:xfrm>
            <a:off x="31455359" y="35171809"/>
            <a:ext cx="10241279" cy="2020358"/>
          </a:xfrm>
          <a:prstGeom prst="rect">
            <a:avLst/>
          </a:prstGeom>
          <a:noFill/>
          <a:ln>
            <a:noFill/>
          </a:ln>
        </p:spPr>
        <p:txBody>
          <a:bodyPr lIns="407550" tIns="203775" rIns="407550" bIns="203775" anchor="ctr" anchorCtr="0">
            <a:noAutofit/>
          </a:bodyPr>
          <a:lstStyle/>
          <a:p>
            <a:pPr marL="0" marR="0" lvl="0" indent="0" algn="r" rtl="0">
              <a:spcBef>
                <a:spcPts val="0"/>
              </a:spcBef>
              <a:buSzPct val="25000"/>
              <a:buNone/>
            </a:pPr>
            <a:fld id="{00000000-1234-1234-1234-123412341234}" type="slidenum">
              <a:rPr lang="en-US" sz="5300">
                <a:solidFill>
                  <a:srgbClr val="888888"/>
                </a:solidFill>
                <a:latin typeface="Calibri"/>
                <a:ea typeface="Calibri"/>
                <a:cs typeface="Calibri"/>
                <a:sym typeface="Calibri"/>
              </a:rPr>
              <a:t>‹#›</a:t>
            </a:fld>
            <a:endParaRPr lang="en-US" sz="5300">
              <a:solidFill>
                <a:srgbClr val="888888"/>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2194559" y="1519662"/>
            <a:ext cx="39502080" cy="63246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a:buNone/>
              <a:defRPr sz="196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9" name="Shape 19"/>
          <p:cNvSpPr txBox="1">
            <a:spLocks noGrp="1"/>
          </p:cNvSpPr>
          <p:nvPr>
            <p:ph type="body" idx="1"/>
          </p:nvPr>
        </p:nvSpPr>
        <p:spPr>
          <a:xfrm>
            <a:off x="2194559" y="8854446"/>
            <a:ext cx="39502080" cy="25043663"/>
          </a:xfrm>
          <a:prstGeom prst="rect">
            <a:avLst/>
          </a:prstGeom>
          <a:noFill/>
          <a:ln>
            <a:noFill/>
          </a:ln>
        </p:spPr>
        <p:txBody>
          <a:bodyPr lIns="91425" tIns="91425" rIns="91425" bIns="91425" anchor="t" anchorCtr="0"/>
          <a:lstStyle>
            <a:lvl1pPr marL="1528340" marR="0" lvl="0" indent="-620290" algn="l" rtl="0">
              <a:spcBef>
                <a:spcPts val="2860"/>
              </a:spcBef>
              <a:buClr>
                <a:schemeClr val="dk1"/>
              </a:buClr>
              <a:buSzPct val="100000"/>
              <a:buFont typeface="Arial"/>
              <a:buChar char="•"/>
              <a:defRPr sz="14300" b="0" i="0" u="none" strike="noStrike" cap="none">
                <a:solidFill>
                  <a:schemeClr val="dk1"/>
                </a:solidFill>
                <a:latin typeface="Calibri"/>
                <a:ea typeface="Calibri"/>
                <a:cs typeface="Calibri"/>
                <a:sym typeface="Calibri"/>
              </a:defRPr>
            </a:lvl1pPr>
            <a:lvl2pPr marL="3311402" marR="0" lvl="1" indent="-485652" algn="l" rtl="0">
              <a:spcBef>
                <a:spcPts val="2500"/>
              </a:spcBef>
              <a:buClr>
                <a:schemeClr val="dk1"/>
              </a:buClr>
              <a:buSzPct val="100000"/>
              <a:buFont typeface="Arial"/>
              <a:buChar char="–"/>
              <a:defRPr sz="12500" b="0" i="0" u="none" strike="noStrike" cap="none">
                <a:solidFill>
                  <a:schemeClr val="dk1"/>
                </a:solidFill>
                <a:latin typeface="Calibri"/>
                <a:ea typeface="Calibri"/>
                <a:cs typeface="Calibri"/>
                <a:sym typeface="Calibri"/>
              </a:defRPr>
            </a:lvl2pPr>
            <a:lvl3pPr marL="5094465" marR="0" lvl="2" indent="-351015" algn="l" rtl="0">
              <a:spcBef>
                <a:spcPts val="2140"/>
              </a:spcBef>
              <a:buClr>
                <a:schemeClr val="dk1"/>
              </a:buClr>
              <a:buSzPct val="100000"/>
              <a:buFont typeface="Arial"/>
              <a:buChar char="•"/>
              <a:defRPr sz="10700" b="0" i="0" u="none" strike="noStrike" cap="none">
                <a:solidFill>
                  <a:schemeClr val="dk1"/>
                </a:solidFill>
                <a:latin typeface="Calibri"/>
                <a:ea typeface="Calibri"/>
                <a:cs typeface="Calibri"/>
                <a:sym typeface="Calibri"/>
              </a:defRPr>
            </a:lvl3pPr>
            <a:lvl4pPr marL="7132250" marR="0" lvl="3" indent="-458400" algn="l" rtl="0">
              <a:spcBef>
                <a:spcPts val="1780"/>
              </a:spcBef>
              <a:buClr>
                <a:schemeClr val="dk1"/>
              </a:buClr>
              <a:buSzPct val="100000"/>
              <a:buFont typeface="Arial"/>
              <a:buChar char="–"/>
              <a:defRPr sz="8900" b="0" i="0" u="none" strike="noStrike" cap="none">
                <a:solidFill>
                  <a:schemeClr val="dk1"/>
                </a:solidFill>
                <a:latin typeface="Calibri"/>
                <a:ea typeface="Calibri"/>
                <a:cs typeface="Calibri"/>
                <a:sym typeface="Calibri"/>
              </a:defRPr>
            </a:lvl4pPr>
            <a:lvl5pPr marL="9170038" marR="0" lvl="4" indent="-464187" algn="l" rtl="0">
              <a:spcBef>
                <a:spcPts val="1780"/>
              </a:spcBef>
              <a:buClr>
                <a:schemeClr val="dk1"/>
              </a:buClr>
              <a:buSzPct val="100000"/>
              <a:buFont typeface="Arial"/>
              <a:buChar char="»"/>
              <a:defRPr sz="8900" b="0" i="0" u="none" strike="noStrike" cap="none">
                <a:solidFill>
                  <a:schemeClr val="dk1"/>
                </a:solidFill>
                <a:latin typeface="Calibri"/>
                <a:ea typeface="Calibri"/>
                <a:cs typeface="Calibri"/>
                <a:sym typeface="Calibri"/>
              </a:defRPr>
            </a:lvl5pPr>
            <a:lvl6pPr marL="11207824" marR="0" lvl="5" indent="-457273" algn="l" rtl="0">
              <a:spcBef>
                <a:spcPts val="1780"/>
              </a:spcBef>
              <a:buClr>
                <a:schemeClr val="dk1"/>
              </a:buClr>
              <a:buSzPct val="100000"/>
              <a:buFont typeface="Arial"/>
              <a:buChar char="•"/>
              <a:defRPr sz="8900" b="0" i="0" u="none" strike="noStrike" cap="none">
                <a:solidFill>
                  <a:schemeClr val="dk1"/>
                </a:solidFill>
                <a:latin typeface="Calibri"/>
                <a:ea typeface="Calibri"/>
                <a:cs typeface="Calibri"/>
                <a:sym typeface="Calibri"/>
              </a:defRPr>
            </a:lvl6pPr>
            <a:lvl7pPr marL="13245610" marR="0" lvl="6" indent="-463060" algn="l" rtl="0">
              <a:spcBef>
                <a:spcPts val="1780"/>
              </a:spcBef>
              <a:buClr>
                <a:schemeClr val="dk1"/>
              </a:buClr>
              <a:buSzPct val="100000"/>
              <a:buFont typeface="Arial"/>
              <a:buChar char="•"/>
              <a:defRPr sz="8900" b="0" i="0" u="none" strike="noStrike" cap="none">
                <a:solidFill>
                  <a:schemeClr val="dk1"/>
                </a:solidFill>
                <a:latin typeface="Calibri"/>
                <a:ea typeface="Calibri"/>
                <a:cs typeface="Calibri"/>
                <a:sym typeface="Calibri"/>
              </a:defRPr>
            </a:lvl7pPr>
            <a:lvl8pPr marL="15283396" marR="0" lvl="7" indent="-456145" algn="l" rtl="0">
              <a:spcBef>
                <a:spcPts val="1780"/>
              </a:spcBef>
              <a:buClr>
                <a:schemeClr val="dk1"/>
              </a:buClr>
              <a:buSzPct val="100000"/>
              <a:buFont typeface="Arial"/>
              <a:buChar char="•"/>
              <a:defRPr sz="8900" b="0" i="0" u="none" strike="noStrike" cap="none">
                <a:solidFill>
                  <a:schemeClr val="dk1"/>
                </a:solidFill>
                <a:latin typeface="Calibri"/>
                <a:ea typeface="Calibri"/>
                <a:cs typeface="Calibri"/>
                <a:sym typeface="Calibri"/>
              </a:defRPr>
            </a:lvl8pPr>
            <a:lvl9pPr marL="17321182" marR="0" lvl="8" indent="-461931" algn="l" rtl="0">
              <a:spcBef>
                <a:spcPts val="1780"/>
              </a:spcBef>
              <a:buClr>
                <a:schemeClr val="dk1"/>
              </a:buClr>
              <a:buSzPct val="100000"/>
              <a:buFont typeface="Arial"/>
              <a:buChar char="•"/>
              <a:defRPr sz="8900" b="0" i="0" u="none" strike="noStrike" cap="none">
                <a:solidFill>
                  <a:schemeClr val="dk1"/>
                </a:solidFill>
                <a:latin typeface="Calibri"/>
                <a:ea typeface="Calibri"/>
                <a:cs typeface="Calibri"/>
                <a:sym typeface="Calibri"/>
              </a:defRPr>
            </a:lvl9pPr>
          </a:lstStyle>
          <a:p>
            <a:endParaRPr/>
          </a:p>
        </p:txBody>
      </p:sp>
      <p:sp>
        <p:nvSpPr>
          <p:cNvPr id="20" name="Shape 20"/>
          <p:cNvSpPr txBox="1">
            <a:spLocks noGrp="1"/>
          </p:cNvSpPr>
          <p:nvPr>
            <p:ph type="dt" idx="10"/>
          </p:nvPr>
        </p:nvSpPr>
        <p:spPr>
          <a:xfrm>
            <a:off x="2194559" y="35171809"/>
            <a:ext cx="10241279" cy="2020358"/>
          </a:xfrm>
          <a:prstGeom prst="rect">
            <a:avLst/>
          </a:prstGeom>
          <a:noFill/>
          <a:ln>
            <a:noFill/>
          </a:ln>
        </p:spPr>
        <p:txBody>
          <a:bodyPr lIns="91425" tIns="91425" rIns="91425" bIns="91425" anchor="ctr" anchorCtr="0"/>
          <a:lstStyle>
            <a:lvl1pPr marL="0" marR="0" lvl="0" indent="0" algn="l" rtl="0">
              <a:spcBef>
                <a:spcPts val="0"/>
              </a:spcBef>
              <a:buNone/>
              <a:defRPr sz="5300">
                <a:solidFill>
                  <a:srgbClr val="888888"/>
                </a:solidFill>
                <a:latin typeface="Calibri"/>
                <a:ea typeface="Calibri"/>
                <a:cs typeface="Calibri"/>
                <a:sym typeface="Calibri"/>
              </a:defRPr>
            </a:lvl1pPr>
            <a:lvl2pPr marL="2037786" marR="0" lvl="1" indent="-5786" algn="l" rtl="0">
              <a:spcBef>
                <a:spcPts val="0"/>
              </a:spcBef>
              <a:buNone/>
              <a:defRPr sz="8000" b="0" i="0" u="none" strike="noStrike" cap="none">
                <a:solidFill>
                  <a:schemeClr val="dk1"/>
                </a:solidFill>
                <a:latin typeface="Calibri"/>
                <a:ea typeface="Calibri"/>
                <a:cs typeface="Calibri"/>
                <a:sym typeface="Calibri"/>
              </a:defRPr>
            </a:lvl2pPr>
            <a:lvl3pPr marL="4075572" marR="0" lvl="2" indent="-11572" algn="l" rtl="0">
              <a:spcBef>
                <a:spcPts val="0"/>
              </a:spcBef>
              <a:buNone/>
              <a:defRPr sz="8000" b="0" i="0" u="none" strike="noStrike" cap="none">
                <a:solidFill>
                  <a:schemeClr val="dk1"/>
                </a:solidFill>
                <a:latin typeface="Calibri"/>
                <a:ea typeface="Calibri"/>
                <a:cs typeface="Calibri"/>
                <a:sym typeface="Calibri"/>
              </a:defRPr>
            </a:lvl3pPr>
            <a:lvl4pPr marL="6113358" marR="0" lvl="3" indent="-4657" algn="l" rtl="0">
              <a:spcBef>
                <a:spcPts val="0"/>
              </a:spcBef>
              <a:buNone/>
              <a:defRPr sz="8000" b="0" i="0" u="none" strike="noStrike" cap="none">
                <a:solidFill>
                  <a:schemeClr val="dk1"/>
                </a:solidFill>
                <a:latin typeface="Calibri"/>
                <a:ea typeface="Calibri"/>
                <a:cs typeface="Calibri"/>
                <a:sym typeface="Calibri"/>
              </a:defRPr>
            </a:lvl4pPr>
            <a:lvl5pPr marL="8151144" marR="0" lvl="4" indent="-10444" algn="l" rtl="0">
              <a:spcBef>
                <a:spcPts val="0"/>
              </a:spcBef>
              <a:buNone/>
              <a:defRPr sz="8000" b="0" i="0" u="none" strike="noStrike" cap="none">
                <a:solidFill>
                  <a:schemeClr val="dk1"/>
                </a:solidFill>
                <a:latin typeface="Calibri"/>
                <a:ea typeface="Calibri"/>
                <a:cs typeface="Calibri"/>
                <a:sym typeface="Calibri"/>
              </a:defRPr>
            </a:lvl5pPr>
            <a:lvl6pPr marL="10188931" marR="0" lvl="5" indent="-3530" algn="l" rtl="0">
              <a:spcBef>
                <a:spcPts val="0"/>
              </a:spcBef>
              <a:buNone/>
              <a:defRPr sz="8000" b="0" i="0" u="none" strike="noStrike" cap="none">
                <a:solidFill>
                  <a:schemeClr val="dk1"/>
                </a:solidFill>
                <a:latin typeface="Calibri"/>
                <a:ea typeface="Calibri"/>
                <a:cs typeface="Calibri"/>
                <a:sym typeface="Calibri"/>
              </a:defRPr>
            </a:lvl6pPr>
            <a:lvl7pPr marL="12226717" marR="0" lvl="6" indent="-9317" algn="l" rtl="0">
              <a:spcBef>
                <a:spcPts val="0"/>
              </a:spcBef>
              <a:buNone/>
              <a:defRPr sz="8000" b="0" i="0" u="none" strike="noStrike" cap="none">
                <a:solidFill>
                  <a:schemeClr val="dk1"/>
                </a:solidFill>
                <a:latin typeface="Calibri"/>
                <a:ea typeface="Calibri"/>
                <a:cs typeface="Calibri"/>
                <a:sym typeface="Calibri"/>
              </a:defRPr>
            </a:lvl7pPr>
            <a:lvl8pPr marL="14264503" marR="0" lvl="7" indent="-2402" algn="l" rtl="0">
              <a:spcBef>
                <a:spcPts val="0"/>
              </a:spcBef>
              <a:buNone/>
              <a:defRPr sz="8000" b="0" i="0" u="none" strike="noStrike" cap="none">
                <a:solidFill>
                  <a:schemeClr val="dk1"/>
                </a:solidFill>
                <a:latin typeface="Calibri"/>
                <a:ea typeface="Calibri"/>
                <a:cs typeface="Calibri"/>
                <a:sym typeface="Calibri"/>
              </a:defRPr>
            </a:lvl8pPr>
            <a:lvl9pPr marL="16302289" marR="0" lvl="8" indent="-8188" algn="l" rtl="0">
              <a:spcBef>
                <a:spcPts val="0"/>
              </a:spcBef>
              <a:buNone/>
              <a:defRPr sz="8000" b="0" i="0" u="none" strike="noStrike" cap="none">
                <a:solidFill>
                  <a:schemeClr val="dk1"/>
                </a:solidFill>
                <a:latin typeface="Calibri"/>
                <a:ea typeface="Calibri"/>
                <a:cs typeface="Calibri"/>
                <a:sym typeface="Calibri"/>
              </a:defRPr>
            </a:lvl9pPr>
          </a:lstStyle>
          <a:p>
            <a:endParaRPr/>
          </a:p>
        </p:txBody>
      </p:sp>
      <p:sp>
        <p:nvSpPr>
          <p:cNvPr id="21" name="Shape 21"/>
          <p:cNvSpPr txBox="1">
            <a:spLocks noGrp="1"/>
          </p:cNvSpPr>
          <p:nvPr>
            <p:ph type="ftr" idx="11"/>
          </p:nvPr>
        </p:nvSpPr>
        <p:spPr>
          <a:xfrm>
            <a:off x="14996159" y="35171809"/>
            <a:ext cx="13898879" cy="2020358"/>
          </a:xfrm>
          <a:prstGeom prst="rect">
            <a:avLst/>
          </a:prstGeom>
          <a:noFill/>
          <a:ln>
            <a:noFill/>
          </a:ln>
        </p:spPr>
        <p:txBody>
          <a:bodyPr lIns="91425" tIns="91425" rIns="91425" bIns="91425" anchor="ctr" anchorCtr="0"/>
          <a:lstStyle>
            <a:lvl1pPr marL="0" marR="0" lvl="0" indent="0" algn="ctr" rtl="0">
              <a:spcBef>
                <a:spcPts val="0"/>
              </a:spcBef>
              <a:buNone/>
              <a:defRPr sz="5300">
                <a:solidFill>
                  <a:srgbClr val="888888"/>
                </a:solidFill>
                <a:latin typeface="Calibri"/>
                <a:ea typeface="Calibri"/>
                <a:cs typeface="Calibri"/>
                <a:sym typeface="Calibri"/>
              </a:defRPr>
            </a:lvl1pPr>
            <a:lvl2pPr marL="2037786" marR="0" lvl="1" indent="-5786" algn="l" rtl="0">
              <a:spcBef>
                <a:spcPts val="0"/>
              </a:spcBef>
              <a:buNone/>
              <a:defRPr sz="8000" b="0" i="0" u="none" strike="noStrike" cap="none">
                <a:solidFill>
                  <a:schemeClr val="dk1"/>
                </a:solidFill>
                <a:latin typeface="Calibri"/>
                <a:ea typeface="Calibri"/>
                <a:cs typeface="Calibri"/>
                <a:sym typeface="Calibri"/>
              </a:defRPr>
            </a:lvl2pPr>
            <a:lvl3pPr marL="4075572" marR="0" lvl="2" indent="-11572" algn="l" rtl="0">
              <a:spcBef>
                <a:spcPts val="0"/>
              </a:spcBef>
              <a:buNone/>
              <a:defRPr sz="8000" b="0" i="0" u="none" strike="noStrike" cap="none">
                <a:solidFill>
                  <a:schemeClr val="dk1"/>
                </a:solidFill>
                <a:latin typeface="Calibri"/>
                <a:ea typeface="Calibri"/>
                <a:cs typeface="Calibri"/>
                <a:sym typeface="Calibri"/>
              </a:defRPr>
            </a:lvl3pPr>
            <a:lvl4pPr marL="6113358" marR="0" lvl="3" indent="-4657" algn="l" rtl="0">
              <a:spcBef>
                <a:spcPts val="0"/>
              </a:spcBef>
              <a:buNone/>
              <a:defRPr sz="8000" b="0" i="0" u="none" strike="noStrike" cap="none">
                <a:solidFill>
                  <a:schemeClr val="dk1"/>
                </a:solidFill>
                <a:latin typeface="Calibri"/>
                <a:ea typeface="Calibri"/>
                <a:cs typeface="Calibri"/>
                <a:sym typeface="Calibri"/>
              </a:defRPr>
            </a:lvl4pPr>
            <a:lvl5pPr marL="8151144" marR="0" lvl="4" indent="-10444" algn="l" rtl="0">
              <a:spcBef>
                <a:spcPts val="0"/>
              </a:spcBef>
              <a:buNone/>
              <a:defRPr sz="8000" b="0" i="0" u="none" strike="noStrike" cap="none">
                <a:solidFill>
                  <a:schemeClr val="dk1"/>
                </a:solidFill>
                <a:latin typeface="Calibri"/>
                <a:ea typeface="Calibri"/>
                <a:cs typeface="Calibri"/>
                <a:sym typeface="Calibri"/>
              </a:defRPr>
            </a:lvl5pPr>
            <a:lvl6pPr marL="10188931" marR="0" lvl="5" indent="-3530" algn="l" rtl="0">
              <a:spcBef>
                <a:spcPts val="0"/>
              </a:spcBef>
              <a:buNone/>
              <a:defRPr sz="8000" b="0" i="0" u="none" strike="noStrike" cap="none">
                <a:solidFill>
                  <a:schemeClr val="dk1"/>
                </a:solidFill>
                <a:latin typeface="Calibri"/>
                <a:ea typeface="Calibri"/>
                <a:cs typeface="Calibri"/>
                <a:sym typeface="Calibri"/>
              </a:defRPr>
            </a:lvl6pPr>
            <a:lvl7pPr marL="12226717" marR="0" lvl="6" indent="-9317" algn="l" rtl="0">
              <a:spcBef>
                <a:spcPts val="0"/>
              </a:spcBef>
              <a:buNone/>
              <a:defRPr sz="8000" b="0" i="0" u="none" strike="noStrike" cap="none">
                <a:solidFill>
                  <a:schemeClr val="dk1"/>
                </a:solidFill>
                <a:latin typeface="Calibri"/>
                <a:ea typeface="Calibri"/>
                <a:cs typeface="Calibri"/>
                <a:sym typeface="Calibri"/>
              </a:defRPr>
            </a:lvl7pPr>
            <a:lvl8pPr marL="14264503" marR="0" lvl="7" indent="-2402" algn="l" rtl="0">
              <a:spcBef>
                <a:spcPts val="0"/>
              </a:spcBef>
              <a:buNone/>
              <a:defRPr sz="8000" b="0" i="0" u="none" strike="noStrike" cap="none">
                <a:solidFill>
                  <a:schemeClr val="dk1"/>
                </a:solidFill>
                <a:latin typeface="Calibri"/>
                <a:ea typeface="Calibri"/>
                <a:cs typeface="Calibri"/>
                <a:sym typeface="Calibri"/>
              </a:defRPr>
            </a:lvl8pPr>
            <a:lvl9pPr marL="16302289" marR="0" lvl="8" indent="-8188" algn="l" rtl="0">
              <a:spcBef>
                <a:spcPts val="0"/>
              </a:spcBef>
              <a:buNone/>
              <a:defRPr sz="8000" b="0" i="0" u="none" strike="noStrike" cap="none">
                <a:solidFill>
                  <a:schemeClr val="dk1"/>
                </a:solidFill>
                <a:latin typeface="Calibri"/>
                <a:ea typeface="Calibri"/>
                <a:cs typeface="Calibri"/>
                <a:sym typeface="Calibri"/>
              </a:defRPr>
            </a:lvl9pPr>
          </a:lstStyle>
          <a:p>
            <a:endParaRPr/>
          </a:p>
        </p:txBody>
      </p:sp>
      <p:sp>
        <p:nvSpPr>
          <p:cNvPr id="22" name="Shape 22"/>
          <p:cNvSpPr txBox="1">
            <a:spLocks noGrp="1"/>
          </p:cNvSpPr>
          <p:nvPr>
            <p:ph type="sldNum" idx="12"/>
          </p:nvPr>
        </p:nvSpPr>
        <p:spPr>
          <a:xfrm>
            <a:off x="31455359" y="35171809"/>
            <a:ext cx="10241279" cy="2020358"/>
          </a:xfrm>
          <a:prstGeom prst="rect">
            <a:avLst/>
          </a:prstGeom>
          <a:noFill/>
          <a:ln>
            <a:noFill/>
          </a:ln>
        </p:spPr>
        <p:txBody>
          <a:bodyPr lIns="407550" tIns="203775" rIns="407550" bIns="203775" anchor="ctr" anchorCtr="0">
            <a:noAutofit/>
          </a:bodyPr>
          <a:lstStyle/>
          <a:p>
            <a:pPr marL="0" marR="0" lvl="0" indent="0" algn="r" rtl="0">
              <a:spcBef>
                <a:spcPts val="0"/>
              </a:spcBef>
              <a:buSzPct val="25000"/>
              <a:buNone/>
            </a:pPr>
            <a:fld id="{00000000-1234-1234-1234-123412341234}" type="slidenum">
              <a:rPr lang="en-US" sz="5300">
                <a:solidFill>
                  <a:srgbClr val="888888"/>
                </a:solidFill>
                <a:latin typeface="Calibri"/>
                <a:ea typeface="Calibri"/>
                <a:cs typeface="Calibri"/>
                <a:sym typeface="Calibri"/>
              </a:rPr>
              <a:t>‹#›</a:t>
            </a:fld>
            <a:endParaRPr lang="en-US" sz="5300">
              <a:solidFill>
                <a:srgbClr val="888888"/>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23"/>
        <p:cNvGrpSpPr/>
        <p:nvPr/>
      </p:nvGrpSpPr>
      <p:grpSpPr>
        <a:xfrm>
          <a:off x="0" y="0"/>
          <a:ext cx="0" cy="0"/>
          <a:chOff x="0" y="0"/>
          <a:chExt cx="0" cy="0"/>
        </a:xfrm>
      </p:grpSpPr>
      <p:sp>
        <p:nvSpPr>
          <p:cNvPr id="24" name="Shape 24"/>
          <p:cNvSpPr txBox="1">
            <a:spLocks noGrp="1"/>
          </p:cNvSpPr>
          <p:nvPr>
            <p:ph type="title"/>
          </p:nvPr>
        </p:nvSpPr>
        <p:spPr>
          <a:xfrm>
            <a:off x="3467103" y="24384851"/>
            <a:ext cx="37307518" cy="7536814"/>
          </a:xfrm>
          <a:prstGeom prst="rect">
            <a:avLst/>
          </a:prstGeom>
          <a:noFill/>
          <a:ln>
            <a:noFill/>
          </a:ln>
        </p:spPr>
        <p:txBody>
          <a:bodyPr lIns="91425" tIns="91425" rIns="91425" bIns="91425" anchor="t" anchorCtr="0"/>
          <a:lstStyle>
            <a:lvl1pPr marL="0" marR="0" lvl="0" indent="0" algn="l" rtl="0">
              <a:spcBef>
                <a:spcPts val="0"/>
              </a:spcBef>
              <a:buClr>
                <a:schemeClr val="dk1"/>
              </a:buClr>
              <a:buFont typeface="Calibri"/>
              <a:buNone/>
              <a:defRPr sz="17800" b="1"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5" name="Shape 25"/>
          <p:cNvSpPr txBox="1">
            <a:spLocks noGrp="1"/>
          </p:cNvSpPr>
          <p:nvPr>
            <p:ph type="body" idx="1"/>
          </p:nvPr>
        </p:nvSpPr>
        <p:spPr>
          <a:xfrm>
            <a:off x="3467103" y="16083820"/>
            <a:ext cx="37307518" cy="8301034"/>
          </a:xfrm>
          <a:prstGeom prst="rect">
            <a:avLst/>
          </a:prstGeom>
          <a:noFill/>
          <a:ln>
            <a:noFill/>
          </a:ln>
        </p:spPr>
        <p:txBody>
          <a:bodyPr lIns="91425" tIns="91425" rIns="91425" bIns="91425" anchor="b" anchorCtr="0"/>
          <a:lstStyle>
            <a:lvl1pPr marL="0" marR="0" lvl="0" indent="0" algn="l" rtl="0">
              <a:spcBef>
                <a:spcPts val="1780"/>
              </a:spcBef>
              <a:buClr>
                <a:srgbClr val="888888"/>
              </a:buClr>
              <a:buFont typeface="Arial"/>
              <a:buNone/>
              <a:defRPr sz="8900" b="0" i="0" u="none" strike="noStrike" cap="none">
                <a:solidFill>
                  <a:srgbClr val="888888"/>
                </a:solidFill>
                <a:latin typeface="Calibri"/>
                <a:ea typeface="Calibri"/>
                <a:cs typeface="Calibri"/>
                <a:sym typeface="Calibri"/>
              </a:defRPr>
            </a:lvl1pPr>
            <a:lvl2pPr marL="2037786" marR="0" lvl="1" indent="-5786" algn="l" rtl="0">
              <a:spcBef>
                <a:spcPts val="1600"/>
              </a:spcBef>
              <a:buClr>
                <a:srgbClr val="888888"/>
              </a:buClr>
              <a:buFont typeface="Arial"/>
              <a:buNone/>
              <a:defRPr sz="8000" b="0" i="0" u="none" strike="noStrike" cap="none">
                <a:solidFill>
                  <a:srgbClr val="888888"/>
                </a:solidFill>
                <a:latin typeface="Calibri"/>
                <a:ea typeface="Calibri"/>
                <a:cs typeface="Calibri"/>
                <a:sym typeface="Calibri"/>
              </a:defRPr>
            </a:lvl2pPr>
            <a:lvl3pPr marL="4075572" marR="0" lvl="2" indent="-11572" algn="l" rtl="0">
              <a:spcBef>
                <a:spcPts val="1420"/>
              </a:spcBef>
              <a:buClr>
                <a:srgbClr val="888888"/>
              </a:buClr>
              <a:buFont typeface="Arial"/>
              <a:buNone/>
              <a:defRPr sz="7100" b="0" i="0" u="none" strike="noStrike" cap="none">
                <a:solidFill>
                  <a:srgbClr val="888888"/>
                </a:solidFill>
                <a:latin typeface="Calibri"/>
                <a:ea typeface="Calibri"/>
                <a:cs typeface="Calibri"/>
                <a:sym typeface="Calibri"/>
              </a:defRPr>
            </a:lvl3pPr>
            <a:lvl4pPr marL="6113358" marR="0" lvl="3" indent="-4657" algn="l" rtl="0">
              <a:spcBef>
                <a:spcPts val="1240"/>
              </a:spcBef>
              <a:buClr>
                <a:srgbClr val="888888"/>
              </a:buClr>
              <a:buFont typeface="Arial"/>
              <a:buNone/>
              <a:defRPr sz="6200" b="0" i="0" u="none" strike="noStrike" cap="none">
                <a:solidFill>
                  <a:srgbClr val="888888"/>
                </a:solidFill>
                <a:latin typeface="Calibri"/>
                <a:ea typeface="Calibri"/>
                <a:cs typeface="Calibri"/>
                <a:sym typeface="Calibri"/>
              </a:defRPr>
            </a:lvl4pPr>
            <a:lvl5pPr marL="8151144" marR="0" lvl="4" indent="-10444" algn="l" rtl="0">
              <a:spcBef>
                <a:spcPts val="1240"/>
              </a:spcBef>
              <a:buClr>
                <a:srgbClr val="888888"/>
              </a:buClr>
              <a:buFont typeface="Arial"/>
              <a:buNone/>
              <a:defRPr sz="6200" b="0" i="0" u="none" strike="noStrike" cap="none">
                <a:solidFill>
                  <a:srgbClr val="888888"/>
                </a:solidFill>
                <a:latin typeface="Calibri"/>
                <a:ea typeface="Calibri"/>
                <a:cs typeface="Calibri"/>
                <a:sym typeface="Calibri"/>
              </a:defRPr>
            </a:lvl5pPr>
            <a:lvl6pPr marL="10188931" marR="0" lvl="5" indent="-3530" algn="l" rtl="0">
              <a:spcBef>
                <a:spcPts val="1240"/>
              </a:spcBef>
              <a:buClr>
                <a:srgbClr val="888888"/>
              </a:buClr>
              <a:buFont typeface="Arial"/>
              <a:buNone/>
              <a:defRPr sz="6200" b="0" i="0" u="none" strike="noStrike" cap="none">
                <a:solidFill>
                  <a:srgbClr val="888888"/>
                </a:solidFill>
                <a:latin typeface="Calibri"/>
                <a:ea typeface="Calibri"/>
                <a:cs typeface="Calibri"/>
                <a:sym typeface="Calibri"/>
              </a:defRPr>
            </a:lvl6pPr>
            <a:lvl7pPr marL="12226717" marR="0" lvl="6" indent="-9317" algn="l" rtl="0">
              <a:spcBef>
                <a:spcPts val="1240"/>
              </a:spcBef>
              <a:buClr>
                <a:srgbClr val="888888"/>
              </a:buClr>
              <a:buFont typeface="Arial"/>
              <a:buNone/>
              <a:defRPr sz="6200" b="0" i="0" u="none" strike="noStrike" cap="none">
                <a:solidFill>
                  <a:srgbClr val="888888"/>
                </a:solidFill>
                <a:latin typeface="Calibri"/>
                <a:ea typeface="Calibri"/>
                <a:cs typeface="Calibri"/>
                <a:sym typeface="Calibri"/>
              </a:defRPr>
            </a:lvl7pPr>
            <a:lvl8pPr marL="14264503" marR="0" lvl="7" indent="-2402" algn="l" rtl="0">
              <a:spcBef>
                <a:spcPts val="1240"/>
              </a:spcBef>
              <a:buClr>
                <a:srgbClr val="888888"/>
              </a:buClr>
              <a:buFont typeface="Arial"/>
              <a:buNone/>
              <a:defRPr sz="6200" b="0" i="0" u="none" strike="noStrike" cap="none">
                <a:solidFill>
                  <a:srgbClr val="888888"/>
                </a:solidFill>
                <a:latin typeface="Calibri"/>
                <a:ea typeface="Calibri"/>
                <a:cs typeface="Calibri"/>
                <a:sym typeface="Calibri"/>
              </a:defRPr>
            </a:lvl8pPr>
            <a:lvl9pPr marL="16302289" marR="0" lvl="8" indent="-8188" algn="l" rtl="0">
              <a:spcBef>
                <a:spcPts val="1240"/>
              </a:spcBef>
              <a:buClr>
                <a:srgbClr val="888888"/>
              </a:buClr>
              <a:buFont typeface="Arial"/>
              <a:buNone/>
              <a:defRPr sz="6200" b="0" i="0" u="none" strike="noStrike" cap="none">
                <a:solidFill>
                  <a:srgbClr val="888888"/>
                </a:solidFill>
                <a:latin typeface="Calibri"/>
                <a:ea typeface="Calibri"/>
                <a:cs typeface="Calibri"/>
                <a:sym typeface="Calibri"/>
              </a:defRPr>
            </a:lvl9pPr>
          </a:lstStyle>
          <a:p>
            <a:endParaRPr/>
          </a:p>
        </p:txBody>
      </p:sp>
      <p:sp>
        <p:nvSpPr>
          <p:cNvPr id="26" name="Shape 26"/>
          <p:cNvSpPr txBox="1">
            <a:spLocks noGrp="1"/>
          </p:cNvSpPr>
          <p:nvPr>
            <p:ph type="dt" idx="10"/>
          </p:nvPr>
        </p:nvSpPr>
        <p:spPr>
          <a:xfrm>
            <a:off x="2194559" y="35171809"/>
            <a:ext cx="10241279" cy="2020358"/>
          </a:xfrm>
          <a:prstGeom prst="rect">
            <a:avLst/>
          </a:prstGeom>
          <a:noFill/>
          <a:ln>
            <a:noFill/>
          </a:ln>
        </p:spPr>
        <p:txBody>
          <a:bodyPr lIns="91425" tIns="91425" rIns="91425" bIns="91425" anchor="ctr" anchorCtr="0"/>
          <a:lstStyle>
            <a:lvl1pPr marL="0" marR="0" lvl="0" indent="0" algn="l" rtl="0">
              <a:spcBef>
                <a:spcPts val="0"/>
              </a:spcBef>
              <a:buNone/>
              <a:defRPr sz="5300">
                <a:solidFill>
                  <a:srgbClr val="888888"/>
                </a:solidFill>
                <a:latin typeface="Calibri"/>
                <a:ea typeface="Calibri"/>
                <a:cs typeface="Calibri"/>
                <a:sym typeface="Calibri"/>
              </a:defRPr>
            </a:lvl1pPr>
            <a:lvl2pPr marL="2037786" marR="0" lvl="1" indent="-5786" algn="l" rtl="0">
              <a:spcBef>
                <a:spcPts val="0"/>
              </a:spcBef>
              <a:buNone/>
              <a:defRPr sz="8000" b="0" i="0" u="none" strike="noStrike" cap="none">
                <a:solidFill>
                  <a:schemeClr val="dk1"/>
                </a:solidFill>
                <a:latin typeface="Calibri"/>
                <a:ea typeface="Calibri"/>
                <a:cs typeface="Calibri"/>
                <a:sym typeface="Calibri"/>
              </a:defRPr>
            </a:lvl2pPr>
            <a:lvl3pPr marL="4075572" marR="0" lvl="2" indent="-11572" algn="l" rtl="0">
              <a:spcBef>
                <a:spcPts val="0"/>
              </a:spcBef>
              <a:buNone/>
              <a:defRPr sz="8000" b="0" i="0" u="none" strike="noStrike" cap="none">
                <a:solidFill>
                  <a:schemeClr val="dk1"/>
                </a:solidFill>
                <a:latin typeface="Calibri"/>
                <a:ea typeface="Calibri"/>
                <a:cs typeface="Calibri"/>
                <a:sym typeface="Calibri"/>
              </a:defRPr>
            </a:lvl3pPr>
            <a:lvl4pPr marL="6113358" marR="0" lvl="3" indent="-4657" algn="l" rtl="0">
              <a:spcBef>
                <a:spcPts val="0"/>
              </a:spcBef>
              <a:buNone/>
              <a:defRPr sz="8000" b="0" i="0" u="none" strike="noStrike" cap="none">
                <a:solidFill>
                  <a:schemeClr val="dk1"/>
                </a:solidFill>
                <a:latin typeface="Calibri"/>
                <a:ea typeface="Calibri"/>
                <a:cs typeface="Calibri"/>
                <a:sym typeface="Calibri"/>
              </a:defRPr>
            </a:lvl4pPr>
            <a:lvl5pPr marL="8151144" marR="0" lvl="4" indent="-10444" algn="l" rtl="0">
              <a:spcBef>
                <a:spcPts val="0"/>
              </a:spcBef>
              <a:buNone/>
              <a:defRPr sz="8000" b="0" i="0" u="none" strike="noStrike" cap="none">
                <a:solidFill>
                  <a:schemeClr val="dk1"/>
                </a:solidFill>
                <a:latin typeface="Calibri"/>
                <a:ea typeface="Calibri"/>
                <a:cs typeface="Calibri"/>
                <a:sym typeface="Calibri"/>
              </a:defRPr>
            </a:lvl5pPr>
            <a:lvl6pPr marL="10188931" marR="0" lvl="5" indent="-3530" algn="l" rtl="0">
              <a:spcBef>
                <a:spcPts val="0"/>
              </a:spcBef>
              <a:buNone/>
              <a:defRPr sz="8000" b="0" i="0" u="none" strike="noStrike" cap="none">
                <a:solidFill>
                  <a:schemeClr val="dk1"/>
                </a:solidFill>
                <a:latin typeface="Calibri"/>
                <a:ea typeface="Calibri"/>
                <a:cs typeface="Calibri"/>
                <a:sym typeface="Calibri"/>
              </a:defRPr>
            </a:lvl6pPr>
            <a:lvl7pPr marL="12226717" marR="0" lvl="6" indent="-9317" algn="l" rtl="0">
              <a:spcBef>
                <a:spcPts val="0"/>
              </a:spcBef>
              <a:buNone/>
              <a:defRPr sz="8000" b="0" i="0" u="none" strike="noStrike" cap="none">
                <a:solidFill>
                  <a:schemeClr val="dk1"/>
                </a:solidFill>
                <a:latin typeface="Calibri"/>
                <a:ea typeface="Calibri"/>
                <a:cs typeface="Calibri"/>
                <a:sym typeface="Calibri"/>
              </a:defRPr>
            </a:lvl7pPr>
            <a:lvl8pPr marL="14264503" marR="0" lvl="7" indent="-2402" algn="l" rtl="0">
              <a:spcBef>
                <a:spcPts val="0"/>
              </a:spcBef>
              <a:buNone/>
              <a:defRPr sz="8000" b="0" i="0" u="none" strike="noStrike" cap="none">
                <a:solidFill>
                  <a:schemeClr val="dk1"/>
                </a:solidFill>
                <a:latin typeface="Calibri"/>
                <a:ea typeface="Calibri"/>
                <a:cs typeface="Calibri"/>
                <a:sym typeface="Calibri"/>
              </a:defRPr>
            </a:lvl8pPr>
            <a:lvl9pPr marL="16302289" marR="0" lvl="8" indent="-8188" algn="l" rtl="0">
              <a:spcBef>
                <a:spcPts val="0"/>
              </a:spcBef>
              <a:buNone/>
              <a:defRPr sz="8000" b="0" i="0" u="none" strike="noStrike" cap="none">
                <a:solidFill>
                  <a:schemeClr val="dk1"/>
                </a:solidFill>
                <a:latin typeface="Calibri"/>
                <a:ea typeface="Calibri"/>
                <a:cs typeface="Calibri"/>
                <a:sym typeface="Calibri"/>
              </a:defRPr>
            </a:lvl9pPr>
          </a:lstStyle>
          <a:p>
            <a:endParaRPr/>
          </a:p>
        </p:txBody>
      </p:sp>
      <p:sp>
        <p:nvSpPr>
          <p:cNvPr id="27" name="Shape 27"/>
          <p:cNvSpPr txBox="1">
            <a:spLocks noGrp="1"/>
          </p:cNvSpPr>
          <p:nvPr>
            <p:ph type="ftr" idx="11"/>
          </p:nvPr>
        </p:nvSpPr>
        <p:spPr>
          <a:xfrm>
            <a:off x="14996159" y="35171809"/>
            <a:ext cx="13898879" cy="2020358"/>
          </a:xfrm>
          <a:prstGeom prst="rect">
            <a:avLst/>
          </a:prstGeom>
          <a:noFill/>
          <a:ln>
            <a:noFill/>
          </a:ln>
        </p:spPr>
        <p:txBody>
          <a:bodyPr lIns="91425" tIns="91425" rIns="91425" bIns="91425" anchor="ctr" anchorCtr="0"/>
          <a:lstStyle>
            <a:lvl1pPr marL="0" marR="0" lvl="0" indent="0" algn="ctr" rtl="0">
              <a:spcBef>
                <a:spcPts val="0"/>
              </a:spcBef>
              <a:buNone/>
              <a:defRPr sz="5300">
                <a:solidFill>
                  <a:srgbClr val="888888"/>
                </a:solidFill>
                <a:latin typeface="Calibri"/>
                <a:ea typeface="Calibri"/>
                <a:cs typeface="Calibri"/>
                <a:sym typeface="Calibri"/>
              </a:defRPr>
            </a:lvl1pPr>
            <a:lvl2pPr marL="2037786" marR="0" lvl="1" indent="-5786" algn="l" rtl="0">
              <a:spcBef>
                <a:spcPts val="0"/>
              </a:spcBef>
              <a:buNone/>
              <a:defRPr sz="8000" b="0" i="0" u="none" strike="noStrike" cap="none">
                <a:solidFill>
                  <a:schemeClr val="dk1"/>
                </a:solidFill>
                <a:latin typeface="Calibri"/>
                <a:ea typeface="Calibri"/>
                <a:cs typeface="Calibri"/>
                <a:sym typeface="Calibri"/>
              </a:defRPr>
            </a:lvl2pPr>
            <a:lvl3pPr marL="4075572" marR="0" lvl="2" indent="-11572" algn="l" rtl="0">
              <a:spcBef>
                <a:spcPts val="0"/>
              </a:spcBef>
              <a:buNone/>
              <a:defRPr sz="8000" b="0" i="0" u="none" strike="noStrike" cap="none">
                <a:solidFill>
                  <a:schemeClr val="dk1"/>
                </a:solidFill>
                <a:latin typeface="Calibri"/>
                <a:ea typeface="Calibri"/>
                <a:cs typeface="Calibri"/>
                <a:sym typeface="Calibri"/>
              </a:defRPr>
            </a:lvl3pPr>
            <a:lvl4pPr marL="6113358" marR="0" lvl="3" indent="-4657" algn="l" rtl="0">
              <a:spcBef>
                <a:spcPts val="0"/>
              </a:spcBef>
              <a:buNone/>
              <a:defRPr sz="8000" b="0" i="0" u="none" strike="noStrike" cap="none">
                <a:solidFill>
                  <a:schemeClr val="dk1"/>
                </a:solidFill>
                <a:latin typeface="Calibri"/>
                <a:ea typeface="Calibri"/>
                <a:cs typeface="Calibri"/>
                <a:sym typeface="Calibri"/>
              </a:defRPr>
            </a:lvl4pPr>
            <a:lvl5pPr marL="8151144" marR="0" lvl="4" indent="-10444" algn="l" rtl="0">
              <a:spcBef>
                <a:spcPts val="0"/>
              </a:spcBef>
              <a:buNone/>
              <a:defRPr sz="8000" b="0" i="0" u="none" strike="noStrike" cap="none">
                <a:solidFill>
                  <a:schemeClr val="dk1"/>
                </a:solidFill>
                <a:latin typeface="Calibri"/>
                <a:ea typeface="Calibri"/>
                <a:cs typeface="Calibri"/>
                <a:sym typeface="Calibri"/>
              </a:defRPr>
            </a:lvl5pPr>
            <a:lvl6pPr marL="10188931" marR="0" lvl="5" indent="-3530" algn="l" rtl="0">
              <a:spcBef>
                <a:spcPts val="0"/>
              </a:spcBef>
              <a:buNone/>
              <a:defRPr sz="8000" b="0" i="0" u="none" strike="noStrike" cap="none">
                <a:solidFill>
                  <a:schemeClr val="dk1"/>
                </a:solidFill>
                <a:latin typeface="Calibri"/>
                <a:ea typeface="Calibri"/>
                <a:cs typeface="Calibri"/>
                <a:sym typeface="Calibri"/>
              </a:defRPr>
            </a:lvl6pPr>
            <a:lvl7pPr marL="12226717" marR="0" lvl="6" indent="-9317" algn="l" rtl="0">
              <a:spcBef>
                <a:spcPts val="0"/>
              </a:spcBef>
              <a:buNone/>
              <a:defRPr sz="8000" b="0" i="0" u="none" strike="noStrike" cap="none">
                <a:solidFill>
                  <a:schemeClr val="dk1"/>
                </a:solidFill>
                <a:latin typeface="Calibri"/>
                <a:ea typeface="Calibri"/>
                <a:cs typeface="Calibri"/>
                <a:sym typeface="Calibri"/>
              </a:defRPr>
            </a:lvl7pPr>
            <a:lvl8pPr marL="14264503" marR="0" lvl="7" indent="-2402" algn="l" rtl="0">
              <a:spcBef>
                <a:spcPts val="0"/>
              </a:spcBef>
              <a:buNone/>
              <a:defRPr sz="8000" b="0" i="0" u="none" strike="noStrike" cap="none">
                <a:solidFill>
                  <a:schemeClr val="dk1"/>
                </a:solidFill>
                <a:latin typeface="Calibri"/>
                <a:ea typeface="Calibri"/>
                <a:cs typeface="Calibri"/>
                <a:sym typeface="Calibri"/>
              </a:defRPr>
            </a:lvl8pPr>
            <a:lvl9pPr marL="16302289" marR="0" lvl="8" indent="-8188" algn="l" rtl="0">
              <a:spcBef>
                <a:spcPts val="0"/>
              </a:spcBef>
              <a:buNone/>
              <a:defRPr sz="8000" b="0" i="0" u="none" strike="noStrike" cap="none">
                <a:solidFill>
                  <a:schemeClr val="dk1"/>
                </a:solidFill>
                <a:latin typeface="Calibri"/>
                <a:ea typeface="Calibri"/>
                <a:cs typeface="Calibri"/>
                <a:sym typeface="Calibri"/>
              </a:defRPr>
            </a:lvl9pPr>
          </a:lstStyle>
          <a:p>
            <a:endParaRPr/>
          </a:p>
        </p:txBody>
      </p:sp>
      <p:sp>
        <p:nvSpPr>
          <p:cNvPr id="28" name="Shape 28"/>
          <p:cNvSpPr txBox="1">
            <a:spLocks noGrp="1"/>
          </p:cNvSpPr>
          <p:nvPr>
            <p:ph type="sldNum" idx="12"/>
          </p:nvPr>
        </p:nvSpPr>
        <p:spPr>
          <a:xfrm>
            <a:off x="31455359" y="35171809"/>
            <a:ext cx="10241279" cy="2020358"/>
          </a:xfrm>
          <a:prstGeom prst="rect">
            <a:avLst/>
          </a:prstGeom>
          <a:noFill/>
          <a:ln>
            <a:noFill/>
          </a:ln>
        </p:spPr>
        <p:txBody>
          <a:bodyPr lIns="407550" tIns="203775" rIns="407550" bIns="203775" anchor="ctr" anchorCtr="0">
            <a:noAutofit/>
          </a:bodyPr>
          <a:lstStyle/>
          <a:p>
            <a:pPr marL="0" marR="0" lvl="0" indent="0" algn="r" rtl="0">
              <a:spcBef>
                <a:spcPts val="0"/>
              </a:spcBef>
              <a:buSzPct val="25000"/>
              <a:buNone/>
            </a:pPr>
            <a:fld id="{00000000-1234-1234-1234-123412341234}" type="slidenum">
              <a:rPr lang="en-US" sz="5300">
                <a:solidFill>
                  <a:srgbClr val="888888"/>
                </a:solidFill>
                <a:latin typeface="Calibri"/>
                <a:ea typeface="Calibri"/>
                <a:cs typeface="Calibri"/>
                <a:sym typeface="Calibri"/>
              </a:rPr>
              <a:t>‹#›</a:t>
            </a:fld>
            <a:endParaRPr lang="en-US" sz="5300">
              <a:solidFill>
                <a:srgbClr val="888888"/>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2194559" y="1519662"/>
            <a:ext cx="39502080" cy="63246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a:buNone/>
              <a:defRPr sz="196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1" name="Shape 31"/>
          <p:cNvSpPr txBox="1">
            <a:spLocks noGrp="1"/>
          </p:cNvSpPr>
          <p:nvPr>
            <p:ph type="body" idx="1"/>
          </p:nvPr>
        </p:nvSpPr>
        <p:spPr>
          <a:xfrm>
            <a:off x="9220203" y="42497803"/>
            <a:ext cx="82585561" cy="120211326"/>
          </a:xfrm>
          <a:prstGeom prst="rect">
            <a:avLst/>
          </a:prstGeom>
          <a:noFill/>
          <a:ln>
            <a:noFill/>
          </a:ln>
        </p:spPr>
        <p:txBody>
          <a:bodyPr lIns="91425" tIns="91425" rIns="91425" bIns="91425" anchor="t" anchorCtr="0"/>
          <a:lstStyle>
            <a:lvl1pPr marL="1528340" marR="0" lvl="0" indent="-734590" algn="l" rtl="0">
              <a:spcBef>
                <a:spcPts val="2500"/>
              </a:spcBef>
              <a:buClr>
                <a:schemeClr val="dk1"/>
              </a:buClr>
              <a:buSzPct val="100000"/>
              <a:buFont typeface="Arial"/>
              <a:buChar char="•"/>
              <a:defRPr sz="12500" b="0" i="0" u="none" strike="noStrike" cap="none">
                <a:solidFill>
                  <a:schemeClr val="dk1"/>
                </a:solidFill>
                <a:latin typeface="Calibri"/>
                <a:ea typeface="Calibri"/>
                <a:cs typeface="Calibri"/>
                <a:sym typeface="Calibri"/>
              </a:defRPr>
            </a:lvl1pPr>
            <a:lvl2pPr marL="3311402" marR="0" lvl="1" indent="-599952" algn="l" rtl="0">
              <a:spcBef>
                <a:spcPts val="2140"/>
              </a:spcBef>
              <a:buClr>
                <a:schemeClr val="dk1"/>
              </a:buClr>
              <a:buSzPct val="100000"/>
              <a:buFont typeface="Arial"/>
              <a:buChar char="–"/>
              <a:defRPr sz="10700" b="0" i="0" u="none" strike="noStrike" cap="none">
                <a:solidFill>
                  <a:schemeClr val="dk1"/>
                </a:solidFill>
                <a:latin typeface="Calibri"/>
                <a:ea typeface="Calibri"/>
                <a:cs typeface="Calibri"/>
                <a:sym typeface="Calibri"/>
              </a:defRPr>
            </a:lvl2pPr>
            <a:lvl3pPr marL="5094465" marR="0" lvl="2" indent="-465315" algn="l" rtl="0">
              <a:spcBef>
                <a:spcPts val="1780"/>
              </a:spcBef>
              <a:buClr>
                <a:schemeClr val="dk1"/>
              </a:buClr>
              <a:buSzPct val="100000"/>
              <a:buFont typeface="Arial"/>
              <a:buChar char="•"/>
              <a:defRPr sz="8900" b="0" i="0" u="none" strike="noStrike" cap="none">
                <a:solidFill>
                  <a:schemeClr val="dk1"/>
                </a:solidFill>
                <a:latin typeface="Calibri"/>
                <a:ea typeface="Calibri"/>
                <a:cs typeface="Calibri"/>
                <a:sym typeface="Calibri"/>
              </a:defRPr>
            </a:lvl3pPr>
            <a:lvl4pPr marL="7132250" marR="0" lvl="3" indent="-515550" algn="l" rtl="0">
              <a:spcBef>
                <a:spcPts val="1600"/>
              </a:spcBef>
              <a:buClr>
                <a:schemeClr val="dk1"/>
              </a:buClr>
              <a:buSzPct val="100000"/>
              <a:buFont typeface="Arial"/>
              <a:buChar char="–"/>
              <a:defRPr sz="8000" b="0" i="0" u="none" strike="noStrike" cap="none">
                <a:solidFill>
                  <a:schemeClr val="dk1"/>
                </a:solidFill>
                <a:latin typeface="Calibri"/>
                <a:ea typeface="Calibri"/>
                <a:cs typeface="Calibri"/>
                <a:sym typeface="Calibri"/>
              </a:defRPr>
            </a:lvl4pPr>
            <a:lvl5pPr marL="9170038" marR="0" lvl="4" indent="-521337" algn="l" rtl="0">
              <a:spcBef>
                <a:spcPts val="1600"/>
              </a:spcBef>
              <a:buClr>
                <a:schemeClr val="dk1"/>
              </a:buClr>
              <a:buSzPct val="100000"/>
              <a:buFont typeface="Arial"/>
              <a:buChar char="»"/>
              <a:defRPr sz="8000" b="0" i="0" u="none" strike="noStrike" cap="none">
                <a:solidFill>
                  <a:schemeClr val="dk1"/>
                </a:solidFill>
                <a:latin typeface="Calibri"/>
                <a:ea typeface="Calibri"/>
                <a:cs typeface="Calibri"/>
                <a:sym typeface="Calibri"/>
              </a:defRPr>
            </a:lvl5pPr>
            <a:lvl6pPr marL="11207824" marR="0" lvl="5" indent="-514423" algn="l" rtl="0">
              <a:spcBef>
                <a:spcPts val="1600"/>
              </a:spcBef>
              <a:buClr>
                <a:schemeClr val="dk1"/>
              </a:buClr>
              <a:buSzPct val="100000"/>
              <a:buFont typeface="Arial"/>
              <a:buChar char="•"/>
              <a:defRPr sz="8000" b="0" i="0" u="none" strike="noStrike" cap="none">
                <a:solidFill>
                  <a:schemeClr val="dk1"/>
                </a:solidFill>
                <a:latin typeface="Calibri"/>
                <a:ea typeface="Calibri"/>
                <a:cs typeface="Calibri"/>
                <a:sym typeface="Calibri"/>
              </a:defRPr>
            </a:lvl6pPr>
            <a:lvl7pPr marL="13245610" marR="0" lvl="6" indent="-520210" algn="l" rtl="0">
              <a:spcBef>
                <a:spcPts val="1600"/>
              </a:spcBef>
              <a:buClr>
                <a:schemeClr val="dk1"/>
              </a:buClr>
              <a:buSzPct val="100000"/>
              <a:buFont typeface="Arial"/>
              <a:buChar char="•"/>
              <a:defRPr sz="8000" b="0" i="0" u="none" strike="noStrike" cap="none">
                <a:solidFill>
                  <a:schemeClr val="dk1"/>
                </a:solidFill>
                <a:latin typeface="Calibri"/>
                <a:ea typeface="Calibri"/>
                <a:cs typeface="Calibri"/>
                <a:sym typeface="Calibri"/>
              </a:defRPr>
            </a:lvl7pPr>
            <a:lvl8pPr marL="15283396" marR="0" lvl="7" indent="-513295" algn="l" rtl="0">
              <a:spcBef>
                <a:spcPts val="1600"/>
              </a:spcBef>
              <a:buClr>
                <a:schemeClr val="dk1"/>
              </a:buClr>
              <a:buSzPct val="100000"/>
              <a:buFont typeface="Arial"/>
              <a:buChar char="•"/>
              <a:defRPr sz="8000" b="0" i="0" u="none" strike="noStrike" cap="none">
                <a:solidFill>
                  <a:schemeClr val="dk1"/>
                </a:solidFill>
                <a:latin typeface="Calibri"/>
                <a:ea typeface="Calibri"/>
                <a:cs typeface="Calibri"/>
                <a:sym typeface="Calibri"/>
              </a:defRPr>
            </a:lvl8pPr>
            <a:lvl9pPr marL="17321182" marR="0" lvl="8" indent="-519081" algn="l" rtl="0">
              <a:spcBef>
                <a:spcPts val="1600"/>
              </a:spcBef>
              <a:buClr>
                <a:schemeClr val="dk1"/>
              </a:buClr>
              <a:buSzPct val="100000"/>
              <a:buFont typeface="Arial"/>
              <a:buChar char="•"/>
              <a:defRPr sz="8000" b="0" i="0" u="none" strike="noStrike" cap="none">
                <a:solidFill>
                  <a:schemeClr val="dk1"/>
                </a:solidFill>
                <a:latin typeface="Calibri"/>
                <a:ea typeface="Calibri"/>
                <a:cs typeface="Calibri"/>
                <a:sym typeface="Calibri"/>
              </a:defRPr>
            </a:lvl9pPr>
          </a:lstStyle>
          <a:p>
            <a:endParaRPr/>
          </a:p>
        </p:txBody>
      </p:sp>
      <p:sp>
        <p:nvSpPr>
          <p:cNvPr id="32" name="Shape 32"/>
          <p:cNvSpPr txBox="1">
            <a:spLocks noGrp="1"/>
          </p:cNvSpPr>
          <p:nvPr>
            <p:ph type="body" idx="2"/>
          </p:nvPr>
        </p:nvSpPr>
        <p:spPr>
          <a:xfrm>
            <a:off x="92537281" y="42497803"/>
            <a:ext cx="82585561" cy="120211326"/>
          </a:xfrm>
          <a:prstGeom prst="rect">
            <a:avLst/>
          </a:prstGeom>
          <a:noFill/>
          <a:ln>
            <a:noFill/>
          </a:ln>
        </p:spPr>
        <p:txBody>
          <a:bodyPr lIns="91425" tIns="91425" rIns="91425" bIns="91425" anchor="t" anchorCtr="0"/>
          <a:lstStyle>
            <a:lvl1pPr marL="1528340" marR="0" lvl="0" indent="-734590" algn="l" rtl="0">
              <a:spcBef>
                <a:spcPts val="2500"/>
              </a:spcBef>
              <a:buClr>
                <a:schemeClr val="dk1"/>
              </a:buClr>
              <a:buSzPct val="100000"/>
              <a:buFont typeface="Arial"/>
              <a:buChar char="•"/>
              <a:defRPr sz="12500" b="0" i="0" u="none" strike="noStrike" cap="none">
                <a:solidFill>
                  <a:schemeClr val="dk1"/>
                </a:solidFill>
                <a:latin typeface="Calibri"/>
                <a:ea typeface="Calibri"/>
                <a:cs typeface="Calibri"/>
                <a:sym typeface="Calibri"/>
              </a:defRPr>
            </a:lvl1pPr>
            <a:lvl2pPr marL="3311402" marR="0" lvl="1" indent="-599952" algn="l" rtl="0">
              <a:spcBef>
                <a:spcPts val="2140"/>
              </a:spcBef>
              <a:buClr>
                <a:schemeClr val="dk1"/>
              </a:buClr>
              <a:buSzPct val="100000"/>
              <a:buFont typeface="Arial"/>
              <a:buChar char="–"/>
              <a:defRPr sz="10700" b="0" i="0" u="none" strike="noStrike" cap="none">
                <a:solidFill>
                  <a:schemeClr val="dk1"/>
                </a:solidFill>
                <a:latin typeface="Calibri"/>
                <a:ea typeface="Calibri"/>
                <a:cs typeface="Calibri"/>
                <a:sym typeface="Calibri"/>
              </a:defRPr>
            </a:lvl2pPr>
            <a:lvl3pPr marL="5094465" marR="0" lvl="2" indent="-465315" algn="l" rtl="0">
              <a:spcBef>
                <a:spcPts val="1780"/>
              </a:spcBef>
              <a:buClr>
                <a:schemeClr val="dk1"/>
              </a:buClr>
              <a:buSzPct val="100000"/>
              <a:buFont typeface="Arial"/>
              <a:buChar char="•"/>
              <a:defRPr sz="8900" b="0" i="0" u="none" strike="noStrike" cap="none">
                <a:solidFill>
                  <a:schemeClr val="dk1"/>
                </a:solidFill>
                <a:latin typeface="Calibri"/>
                <a:ea typeface="Calibri"/>
                <a:cs typeface="Calibri"/>
                <a:sym typeface="Calibri"/>
              </a:defRPr>
            </a:lvl3pPr>
            <a:lvl4pPr marL="7132250" marR="0" lvl="3" indent="-515550" algn="l" rtl="0">
              <a:spcBef>
                <a:spcPts val="1600"/>
              </a:spcBef>
              <a:buClr>
                <a:schemeClr val="dk1"/>
              </a:buClr>
              <a:buSzPct val="100000"/>
              <a:buFont typeface="Arial"/>
              <a:buChar char="–"/>
              <a:defRPr sz="8000" b="0" i="0" u="none" strike="noStrike" cap="none">
                <a:solidFill>
                  <a:schemeClr val="dk1"/>
                </a:solidFill>
                <a:latin typeface="Calibri"/>
                <a:ea typeface="Calibri"/>
                <a:cs typeface="Calibri"/>
                <a:sym typeface="Calibri"/>
              </a:defRPr>
            </a:lvl4pPr>
            <a:lvl5pPr marL="9170038" marR="0" lvl="4" indent="-521337" algn="l" rtl="0">
              <a:spcBef>
                <a:spcPts val="1600"/>
              </a:spcBef>
              <a:buClr>
                <a:schemeClr val="dk1"/>
              </a:buClr>
              <a:buSzPct val="100000"/>
              <a:buFont typeface="Arial"/>
              <a:buChar char="»"/>
              <a:defRPr sz="8000" b="0" i="0" u="none" strike="noStrike" cap="none">
                <a:solidFill>
                  <a:schemeClr val="dk1"/>
                </a:solidFill>
                <a:latin typeface="Calibri"/>
                <a:ea typeface="Calibri"/>
                <a:cs typeface="Calibri"/>
                <a:sym typeface="Calibri"/>
              </a:defRPr>
            </a:lvl5pPr>
            <a:lvl6pPr marL="11207824" marR="0" lvl="5" indent="-514423" algn="l" rtl="0">
              <a:spcBef>
                <a:spcPts val="1600"/>
              </a:spcBef>
              <a:buClr>
                <a:schemeClr val="dk1"/>
              </a:buClr>
              <a:buSzPct val="100000"/>
              <a:buFont typeface="Arial"/>
              <a:buChar char="•"/>
              <a:defRPr sz="8000" b="0" i="0" u="none" strike="noStrike" cap="none">
                <a:solidFill>
                  <a:schemeClr val="dk1"/>
                </a:solidFill>
                <a:latin typeface="Calibri"/>
                <a:ea typeface="Calibri"/>
                <a:cs typeface="Calibri"/>
                <a:sym typeface="Calibri"/>
              </a:defRPr>
            </a:lvl6pPr>
            <a:lvl7pPr marL="13245610" marR="0" lvl="6" indent="-520210" algn="l" rtl="0">
              <a:spcBef>
                <a:spcPts val="1600"/>
              </a:spcBef>
              <a:buClr>
                <a:schemeClr val="dk1"/>
              </a:buClr>
              <a:buSzPct val="100000"/>
              <a:buFont typeface="Arial"/>
              <a:buChar char="•"/>
              <a:defRPr sz="8000" b="0" i="0" u="none" strike="noStrike" cap="none">
                <a:solidFill>
                  <a:schemeClr val="dk1"/>
                </a:solidFill>
                <a:latin typeface="Calibri"/>
                <a:ea typeface="Calibri"/>
                <a:cs typeface="Calibri"/>
                <a:sym typeface="Calibri"/>
              </a:defRPr>
            </a:lvl7pPr>
            <a:lvl8pPr marL="15283396" marR="0" lvl="7" indent="-513295" algn="l" rtl="0">
              <a:spcBef>
                <a:spcPts val="1600"/>
              </a:spcBef>
              <a:buClr>
                <a:schemeClr val="dk1"/>
              </a:buClr>
              <a:buSzPct val="100000"/>
              <a:buFont typeface="Arial"/>
              <a:buChar char="•"/>
              <a:defRPr sz="8000" b="0" i="0" u="none" strike="noStrike" cap="none">
                <a:solidFill>
                  <a:schemeClr val="dk1"/>
                </a:solidFill>
                <a:latin typeface="Calibri"/>
                <a:ea typeface="Calibri"/>
                <a:cs typeface="Calibri"/>
                <a:sym typeface="Calibri"/>
              </a:defRPr>
            </a:lvl8pPr>
            <a:lvl9pPr marL="17321182" marR="0" lvl="8" indent="-519081" algn="l" rtl="0">
              <a:spcBef>
                <a:spcPts val="1600"/>
              </a:spcBef>
              <a:buClr>
                <a:schemeClr val="dk1"/>
              </a:buClr>
              <a:buSzPct val="100000"/>
              <a:buFont typeface="Arial"/>
              <a:buChar char="•"/>
              <a:defRPr sz="8000" b="0" i="0" u="none" strike="noStrike" cap="none">
                <a:solidFill>
                  <a:schemeClr val="dk1"/>
                </a:solidFill>
                <a:latin typeface="Calibri"/>
                <a:ea typeface="Calibri"/>
                <a:cs typeface="Calibri"/>
                <a:sym typeface="Calibri"/>
              </a:defRPr>
            </a:lvl9pPr>
          </a:lstStyle>
          <a:p>
            <a:endParaRPr/>
          </a:p>
        </p:txBody>
      </p:sp>
      <p:sp>
        <p:nvSpPr>
          <p:cNvPr id="33" name="Shape 33"/>
          <p:cNvSpPr txBox="1">
            <a:spLocks noGrp="1"/>
          </p:cNvSpPr>
          <p:nvPr>
            <p:ph type="dt" idx="10"/>
          </p:nvPr>
        </p:nvSpPr>
        <p:spPr>
          <a:xfrm>
            <a:off x="2194559" y="35171809"/>
            <a:ext cx="10241279" cy="2020358"/>
          </a:xfrm>
          <a:prstGeom prst="rect">
            <a:avLst/>
          </a:prstGeom>
          <a:noFill/>
          <a:ln>
            <a:noFill/>
          </a:ln>
        </p:spPr>
        <p:txBody>
          <a:bodyPr lIns="91425" tIns="91425" rIns="91425" bIns="91425" anchor="ctr" anchorCtr="0"/>
          <a:lstStyle>
            <a:lvl1pPr marL="0" marR="0" lvl="0" indent="0" algn="l" rtl="0">
              <a:spcBef>
                <a:spcPts val="0"/>
              </a:spcBef>
              <a:buNone/>
              <a:defRPr sz="5300">
                <a:solidFill>
                  <a:srgbClr val="888888"/>
                </a:solidFill>
                <a:latin typeface="Calibri"/>
                <a:ea typeface="Calibri"/>
                <a:cs typeface="Calibri"/>
                <a:sym typeface="Calibri"/>
              </a:defRPr>
            </a:lvl1pPr>
            <a:lvl2pPr marL="2037786" marR="0" lvl="1" indent="-5786" algn="l" rtl="0">
              <a:spcBef>
                <a:spcPts val="0"/>
              </a:spcBef>
              <a:buNone/>
              <a:defRPr sz="8000" b="0" i="0" u="none" strike="noStrike" cap="none">
                <a:solidFill>
                  <a:schemeClr val="dk1"/>
                </a:solidFill>
                <a:latin typeface="Calibri"/>
                <a:ea typeface="Calibri"/>
                <a:cs typeface="Calibri"/>
                <a:sym typeface="Calibri"/>
              </a:defRPr>
            </a:lvl2pPr>
            <a:lvl3pPr marL="4075572" marR="0" lvl="2" indent="-11572" algn="l" rtl="0">
              <a:spcBef>
                <a:spcPts val="0"/>
              </a:spcBef>
              <a:buNone/>
              <a:defRPr sz="8000" b="0" i="0" u="none" strike="noStrike" cap="none">
                <a:solidFill>
                  <a:schemeClr val="dk1"/>
                </a:solidFill>
                <a:latin typeface="Calibri"/>
                <a:ea typeface="Calibri"/>
                <a:cs typeface="Calibri"/>
                <a:sym typeface="Calibri"/>
              </a:defRPr>
            </a:lvl3pPr>
            <a:lvl4pPr marL="6113358" marR="0" lvl="3" indent="-4657" algn="l" rtl="0">
              <a:spcBef>
                <a:spcPts val="0"/>
              </a:spcBef>
              <a:buNone/>
              <a:defRPr sz="8000" b="0" i="0" u="none" strike="noStrike" cap="none">
                <a:solidFill>
                  <a:schemeClr val="dk1"/>
                </a:solidFill>
                <a:latin typeface="Calibri"/>
                <a:ea typeface="Calibri"/>
                <a:cs typeface="Calibri"/>
                <a:sym typeface="Calibri"/>
              </a:defRPr>
            </a:lvl4pPr>
            <a:lvl5pPr marL="8151144" marR="0" lvl="4" indent="-10444" algn="l" rtl="0">
              <a:spcBef>
                <a:spcPts val="0"/>
              </a:spcBef>
              <a:buNone/>
              <a:defRPr sz="8000" b="0" i="0" u="none" strike="noStrike" cap="none">
                <a:solidFill>
                  <a:schemeClr val="dk1"/>
                </a:solidFill>
                <a:latin typeface="Calibri"/>
                <a:ea typeface="Calibri"/>
                <a:cs typeface="Calibri"/>
                <a:sym typeface="Calibri"/>
              </a:defRPr>
            </a:lvl5pPr>
            <a:lvl6pPr marL="10188931" marR="0" lvl="5" indent="-3530" algn="l" rtl="0">
              <a:spcBef>
                <a:spcPts val="0"/>
              </a:spcBef>
              <a:buNone/>
              <a:defRPr sz="8000" b="0" i="0" u="none" strike="noStrike" cap="none">
                <a:solidFill>
                  <a:schemeClr val="dk1"/>
                </a:solidFill>
                <a:latin typeface="Calibri"/>
                <a:ea typeface="Calibri"/>
                <a:cs typeface="Calibri"/>
                <a:sym typeface="Calibri"/>
              </a:defRPr>
            </a:lvl6pPr>
            <a:lvl7pPr marL="12226717" marR="0" lvl="6" indent="-9317" algn="l" rtl="0">
              <a:spcBef>
                <a:spcPts val="0"/>
              </a:spcBef>
              <a:buNone/>
              <a:defRPr sz="8000" b="0" i="0" u="none" strike="noStrike" cap="none">
                <a:solidFill>
                  <a:schemeClr val="dk1"/>
                </a:solidFill>
                <a:latin typeface="Calibri"/>
                <a:ea typeface="Calibri"/>
                <a:cs typeface="Calibri"/>
                <a:sym typeface="Calibri"/>
              </a:defRPr>
            </a:lvl7pPr>
            <a:lvl8pPr marL="14264503" marR="0" lvl="7" indent="-2402" algn="l" rtl="0">
              <a:spcBef>
                <a:spcPts val="0"/>
              </a:spcBef>
              <a:buNone/>
              <a:defRPr sz="8000" b="0" i="0" u="none" strike="noStrike" cap="none">
                <a:solidFill>
                  <a:schemeClr val="dk1"/>
                </a:solidFill>
                <a:latin typeface="Calibri"/>
                <a:ea typeface="Calibri"/>
                <a:cs typeface="Calibri"/>
                <a:sym typeface="Calibri"/>
              </a:defRPr>
            </a:lvl8pPr>
            <a:lvl9pPr marL="16302289" marR="0" lvl="8" indent="-8188" algn="l" rtl="0">
              <a:spcBef>
                <a:spcPts val="0"/>
              </a:spcBef>
              <a:buNone/>
              <a:defRPr sz="8000" b="0" i="0" u="none" strike="noStrike" cap="none">
                <a:solidFill>
                  <a:schemeClr val="dk1"/>
                </a:solidFill>
                <a:latin typeface="Calibri"/>
                <a:ea typeface="Calibri"/>
                <a:cs typeface="Calibri"/>
                <a:sym typeface="Calibri"/>
              </a:defRPr>
            </a:lvl9pPr>
          </a:lstStyle>
          <a:p>
            <a:endParaRPr/>
          </a:p>
        </p:txBody>
      </p:sp>
      <p:sp>
        <p:nvSpPr>
          <p:cNvPr id="34" name="Shape 34"/>
          <p:cNvSpPr txBox="1">
            <a:spLocks noGrp="1"/>
          </p:cNvSpPr>
          <p:nvPr>
            <p:ph type="ftr" idx="11"/>
          </p:nvPr>
        </p:nvSpPr>
        <p:spPr>
          <a:xfrm>
            <a:off x="14996159" y="35171809"/>
            <a:ext cx="13898879" cy="2020358"/>
          </a:xfrm>
          <a:prstGeom prst="rect">
            <a:avLst/>
          </a:prstGeom>
          <a:noFill/>
          <a:ln>
            <a:noFill/>
          </a:ln>
        </p:spPr>
        <p:txBody>
          <a:bodyPr lIns="91425" tIns="91425" rIns="91425" bIns="91425" anchor="ctr" anchorCtr="0"/>
          <a:lstStyle>
            <a:lvl1pPr marL="0" marR="0" lvl="0" indent="0" algn="ctr" rtl="0">
              <a:spcBef>
                <a:spcPts val="0"/>
              </a:spcBef>
              <a:buNone/>
              <a:defRPr sz="5300">
                <a:solidFill>
                  <a:srgbClr val="888888"/>
                </a:solidFill>
                <a:latin typeface="Calibri"/>
                <a:ea typeface="Calibri"/>
                <a:cs typeface="Calibri"/>
                <a:sym typeface="Calibri"/>
              </a:defRPr>
            </a:lvl1pPr>
            <a:lvl2pPr marL="2037786" marR="0" lvl="1" indent="-5786" algn="l" rtl="0">
              <a:spcBef>
                <a:spcPts val="0"/>
              </a:spcBef>
              <a:buNone/>
              <a:defRPr sz="8000" b="0" i="0" u="none" strike="noStrike" cap="none">
                <a:solidFill>
                  <a:schemeClr val="dk1"/>
                </a:solidFill>
                <a:latin typeface="Calibri"/>
                <a:ea typeface="Calibri"/>
                <a:cs typeface="Calibri"/>
                <a:sym typeface="Calibri"/>
              </a:defRPr>
            </a:lvl2pPr>
            <a:lvl3pPr marL="4075572" marR="0" lvl="2" indent="-11572" algn="l" rtl="0">
              <a:spcBef>
                <a:spcPts val="0"/>
              </a:spcBef>
              <a:buNone/>
              <a:defRPr sz="8000" b="0" i="0" u="none" strike="noStrike" cap="none">
                <a:solidFill>
                  <a:schemeClr val="dk1"/>
                </a:solidFill>
                <a:latin typeface="Calibri"/>
                <a:ea typeface="Calibri"/>
                <a:cs typeface="Calibri"/>
                <a:sym typeface="Calibri"/>
              </a:defRPr>
            </a:lvl3pPr>
            <a:lvl4pPr marL="6113358" marR="0" lvl="3" indent="-4657" algn="l" rtl="0">
              <a:spcBef>
                <a:spcPts val="0"/>
              </a:spcBef>
              <a:buNone/>
              <a:defRPr sz="8000" b="0" i="0" u="none" strike="noStrike" cap="none">
                <a:solidFill>
                  <a:schemeClr val="dk1"/>
                </a:solidFill>
                <a:latin typeface="Calibri"/>
                <a:ea typeface="Calibri"/>
                <a:cs typeface="Calibri"/>
                <a:sym typeface="Calibri"/>
              </a:defRPr>
            </a:lvl4pPr>
            <a:lvl5pPr marL="8151144" marR="0" lvl="4" indent="-10444" algn="l" rtl="0">
              <a:spcBef>
                <a:spcPts val="0"/>
              </a:spcBef>
              <a:buNone/>
              <a:defRPr sz="8000" b="0" i="0" u="none" strike="noStrike" cap="none">
                <a:solidFill>
                  <a:schemeClr val="dk1"/>
                </a:solidFill>
                <a:latin typeface="Calibri"/>
                <a:ea typeface="Calibri"/>
                <a:cs typeface="Calibri"/>
                <a:sym typeface="Calibri"/>
              </a:defRPr>
            </a:lvl5pPr>
            <a:lvl6pPr marL="10188931" marR="0" lvl="5" indent="-3530" algn="l" rtl="0">
              <a:spcBef>
                <a:spcPts val="0"/>
              </a:spcBef>
              <a:buNone/>
              <a:defRPr sz="8000" b="0" i="0" u="none" strike="noStrike" cap="none">
                <a:solidFill>
                  <a:schemeClr val="dk1"/>
                </a:solidFill>
                <a:latin typeface="Calibri"/>
                <a:ea typeface="Calibri"/>
                <a:cs typeface="Calibri"/>
                <a:sym typeface="Calibri"/>
              </a:defRPr>
            </a:lvl6pPr>
            <a:lvl7pPr marL="12226717" marR="0" lvl="6" indent="-9317" algn="l" rtl="0">
              <a:spcBef>
                <a:spcPts val="0"/>
              </a:spcBef>
              <a:buNone/>
              <a:defRPr sz="8000" b="0" i="0" u="none" strike="noStrike" cap="none">
                <a:solidFill>
                  <a:schemeClr val="dk1"/>
                </a:solidFill>
                <a:latin typeface="Calibri"/>
                <a:ea typeface="Calibri"/>
                <a:cs typeface="Calibri"/>
                <a:sym typeface="Calibri"/>
              </a:defRPr>
            </a:lvl7pPr>
            <a:lvl8pPr marL="14264503" marR="0" lvl="7" indent="-2402" algn="l" rtl="0">
              <a:spcBef>
                <a:spcPts val="0"/>
              </a:spcBef>
              <a:buNone/>
              <a:defRPr sz="8000" b="0" i="0" u="none" strike="noStrike" cap="none">
                <a:solidFill>
                  <a:schemeClr val="dk1"/>
                </a:solidFill>
                <a:latin typeface="Calibri"/>
                <a:ea typeface="Calibri"/>
                <a:cs typeface="Calibri"/>
                <a:sym typeface="Calibri"/>
              </a:defRPr>
            </a:lvl8pPr>
            <a:lvl9pPr marL="16302289" marR="0" lvl="8" indent="-8188" algn="l" rtl="0">
              <a:spcBef>
                <a:spcPts val="0"/>
              </a:spcBef>
              <a:buNone/>
              <a:defRPr sz="8000" b="0" i="0" u="none" strike="noStrike" cap="none">
                <a:solidFill>
                  <a:schemeClr val="dk1"/>
                </a:solidFill>
                <a:latin typeface="Calibri"/>
                <a:ea typeface="Calibri"/>
                <a:cs typeface="Calibri"/>
                <a:sym typeface="Calibri"/>
              </a:defRPr>
            </a:lvl9pPr>
          </a:lstStyle>
          <a:p>
            <a:endParaRPr/>
          </a:p>
        </p:txBody>
      </p:sp>
      <p:sp>
        <p:nvSpPr>
          <p:cNvPr id="35" name="Shape 35"/>
          <p:cNvSpPr txBox="1">
            <a:spLocks noGrp="1"/>
          </p:cNvSpPr>
          <p:nvPr>
            <p:ph type="sldNum" idx="12"/>
          </p:nvPr>
        </p:nvSpPr>
        <p:spPr>
          <a:xfrm>
            <a:off x="31455359" y="35171809"/>
            <a:ext cx="10241279" cy="2020358"/>
          </a:xfrm>
          <a:prstGeom prst="rect">
            <a:avLst/>
          </a:prstGeom>
          <a:noFill/>
          <a:ln>
            <a:noFill/>
          </a:ln>
        </p:spPr>
        <p:txBody>
          <a:bodyPr lIns="407550" tIns="203775" rIns="407550" bIns="203775" anchor="ctr" anchorCtr="0">
            <a:noAutofit/>
          </a:bodyPr>
          <a:lstStyle/>
          <a:p>
            <a:pPr marL="0" marR="0" lvl="0" indent="0" algn="r" rtl="0">
              <a:spcBef>
                <a:spcPts val="0"/>
              </a:spcBef>
              <a:buSzPct val="25000"/>
              <a:buNone/>
            </a:pPr>
            <a:fld id="{00000000-1234-1234-1234-123412341234}" type="slidenum">
              <a:rPr lang="en-US" sz="5300">
                <a:solidFill>
                  <a:srgbClr val="888888"/>
                </a:solidFill>
                <a:latin typeface="Calibri"/>
                <a:ea typeface="Calibri"/>
                <a:cs typeface="Calibri"/>
                <a:sym typeface="Calibri"/>
              </a:rPr>
              <a:t>‹#›</a:t>
            </a:fld>
            <a:endParaRPr lang="en-US" sz="5300">
              <a:solidFill>
                <a:srgbClr val="888888"/>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2194559" y="1519662"/>
            <a:ext cx="39502080" cy="63246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a:buNone/>
              <a:defRPr sz="196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8" name="Shape 38"/>
          <p:cNvSpPr txBox="1">
            <a:spLocks noGrp="1"/>
          </p:cNvSpPr>
          <p:nvPr>
            <p:ph type="body" idx="1"/>
          </p:nvPr>
        </p:nvSpPr>
        <p:spPr>
          <a:xfrm>
            <a:off x="2194565" y="8494293"/>
            <a:ext cx="19392903" cy="3540018"/>
          </a:xfrm>
          <a:prstGeom prst="rect">
            <a:avLst/>
          </a:prstGeom>
          <a:noFill/>
          <a:ln>
            <a:noFill/>
          </a:ln>
        </p:spPr>
        <p:txBody>
          <a:bodyPr lIns="91425" tIns="91425" rIns="91425" bIns="91425" anchor="b" anchorCtr="0"/>
          <a:lstStyle>
            <a:lvl1pPr marL="0" marR="0" lvl="0" indent="0" algn="l" rtl="0">
              <a:spcBef>
                <a:spcPts val="2140"/>
              </a:spcBef>
              <a:buClr>
                <a:schemeClr val="dk1"/>
              </a:buClr>
              <a:buFont typeface="Arial"/>
              <a:buNone/>
              <a:defRPr sz="10700" b="1" i="0" u="none" strike="noStrike" cap="none">
                <a:solidFill>
                  <a:schemeClr val="dk1"/>
                </a:solidFill>
                <a:latin typeface="Calibri"/>
                <a:ea typeface="Calibri"/>
                <a:cs typeface="Calibri"/>
                <a:sym typeface="Calibri"/>
              </a:defRPr>
            </a:lvl1pPr>
            <a:lvl2pPr marL="2037786" marR="0" lvl="1" indent="-5786" algn="l" rtl="0">
              <a:spcBef>
                <a:spcPts val="1780"/>
              </a:spcBef>
              <a:buClr>
                <a:schemeClr val="dk1"/>
              </a:buClr>
              <a:buFont typeface="Arial"/>
              <a:buNone/>
              <a:defRPr sz="8900" b="1" i="0" u="none" strike="noStrike" cap="none">
                <a:solidFill>
                  <a:schemeClr val="dk1"/>
                </a:solidFill>
                <a:latin typeface="Calibri"/>
                <a:ea typeface="Calibri"/>
                <a:cs typeface="Calibri"/>
                <a:sym typeface="Calibri"/>
              </a:defRPr>
            </a:lvl2pPr>
            <a:lvl3pPr marL="4075572" marR="0" lvl="2" indent="-11572" algn="l" rtl="0">
              <a:spcBef>
                <a:spcPts val="1600"/>
              </a:spcBef>
              <a:buClr>
                <a:schemeClr val="dk1"/>
              </a:buClr>
              <a:buFont typeface="Arial"/>
              <a:buNone/>
              <a:defRPr sz="8000" b="1" i="0" u="none" strike="noStrike" cap="none">
                <a:solidFill>
                  <a:schemeClr val="dk1"/>
                </a:solidFill>
                <a:latin typeface="Calibri"/>
                <a:ea typeface="Calibri"/>
                <a:cs typeface="Calibri"/>
                <a:sym typeface="Calibri"/>
              </a:defRPr>
            </a:lvl3pPr>
            <a:lvl4pPr marL="6113358" marR="0" lvl="3" indent="-4657" algn="l" rtl="0">
              <a:spcBef>
                <a:spcPts val="1420"/>
              </a:spcBef>
              <a:buClr>
                <a:schemeClr val="dk1"/>
              </a:buClr>
              <a:buFont typeface="Arial"/>
              <a:buNone/>
              <a:defRPr sz="7100" b="1" i="0" u="none" strike="noStrike" cap="none">
                <a:solidFill>
                  <a:schemeClr val="dk1"/>
                </a:solidFill>
                <a:latin typeface="Calibri"/>
                <a:ea typeface="Calibri"/>
                <a:cs typeface="Calibri"/>
                <a:sym typeface="Calibri"/>
              </a:defRPr>
            </a:lvl4pPr>
            <a:lvl5pPr marL="8151144" marR="0" lvl="4" indent="-10444" algn="l" rtl="0">
              <a:spcBef>
                <a:spcPts val="1420"/>
              </a:spcBef>
              <a:buClr>
                <a:schemeClr val="dk1"/>
              </a:buClr>
              <a:buFont typeface="Arial"/>
              <a:buNone/>
              <a:defRPr sz="7100" b="1" i="0" u="none" strike="noStrike" cap="none">
                <a:solidFill>
                  <a:schemeClr val="dk1"/>
                </a:solidFill>
                <a:latin typeface="Calibri"/>
                <a:ea typeface="Calibri"/>
                <a:cs typeface="Calibri"/>
                <a:sym typeface="Calibri"/>
              </a:defRPr>
            </a:lvl5pPr>
            <a:lvl6pPr marL="10188931" marR="0" lvl="5" indent="-3530" algn="l" rtl="0">
              <a:spcBef>
                <a:spcPts val="1420"/>
              </a:spcBef>
              <a:buClr>
                <a:schemeClr val="dk1"/>
              </a:buClr>
              <a:buFont typeface="Arial"/>
              <a:buNone/>
              <a:defRPr sz="7100" b="1" i="0" u="none" strike="noStrike" cap="none">
                <a:solidFill>
                  <a:schemeClr val="dk1"/>
                </a:solidFill>
                <a:latin typeface="Calibri"/>
                <a:ea typeface="Calibri"/>
                <a:cs typeface="Calibri"/>
                <a:sym typeface="Calibri"/>
              </a:defRPr>
            </a:lvl6pPr>
            <a:lvl7pPr marL="12226717" marR="0" lvl="6" indent="-9317" algn="l" rtl="0">
              <a:spcBef>
                <a:spcPts val="1420"/>
              </a:spcBef>
              <a:buClr>
                <a:schemeClr val="dk1"/>
              </a:buClr>
              <a:buFont typeface="Arial"/>
              <a:buNone/>
              <a:defRPr sz="7100" b="1" i="0" u="none" strike="noStrike" cap="none">
                <a:solidFill>
                  <a:schemeClr val="dk1"/>
                </a:solidFill>
                <a:latin typeface="Calibri"/>
                <a:ea typeface="Calibri"/>
                <a:cs typeface="Calibri"/>
                <a:sym typeface="Calibri"/>
              </a:defRPr>
            </a:lvl7pPr>
            <a:lvl8pPr marL="14264503" marR="0" lvl="7" indent="-2402" algn="l" rtl="0">
              <a:spcBef>
                <a:spcPts val="1420"/>
              </a:spcBef>
              <a:buClr>
                <a:schemeClr val="dk1"/>
              </a:buClr>
              <a:buFont typeface="Arial"/>
              <a:buNone/>
              <a:defRPr sz="7100" b="1" i="0" u="none" strike="noStrike" cap="none">
                <a:solidFill>
                  <a:schemeClr val="dk1"/>
                </a:solidFill>
                <a:latin typeface="Calibri"/>
                <a:ea typeface="Calibri"/>
                <a:cs typeface="Calibri"/>
                <a:sym typeface="Calibri"/>
              </a:defRPr>
            </a:lvl8pPr>
            <a:lvl9pPr marL="16302289" marR="0" lvl="8" indent="-8188" algn="l" rtl="0">
              <a:spcBef>
                <a:spcPts val="1420"/>
              </a:spcBef>
              <a:buClr>
                <a:schemeClr val="dk1"/>
              </a:buClr>
              <a:buFont typeface="Arial"/>
              <a:buNone/>
              <a:defRPr sz="7100" b="1" i="0" u="none" strike="noStrike" cap="none">
                <a:solidFill>
                  <a:schemeClr val="dk1"/>
                </a:solidFill>
                <a:latin typeface="Calibri"/>
                <a:ea typeface="Calibri"/>
                <a:cs typeface="Calibri"/>
                <a:sym typeface="Calibri"/>
              </a:defRPr>
            </a:lvl9pPr>
          </a:lstStyle>
          <a:p>
            <a:endParaRPr/>
          </a:p>
        </p:txBody>
      </p:sp>
      <p:sp>
        <p:nvSpPr>
          <p:cNvPr id="39" name="Shape 39"/>
          <p:cNvSpPr txBox="1">
            <a:spLocks noGrp="1"/>
          </p:cNvSpPr>
          <p:nvPr>
            <p:ph type="body" idx="2"/>
          </p:nvPr>
        </p:nvSpPr>
        <p:spPr>
          <a:xfrm>
            <a:off x="2194565" y="12034311"/>
            <a:ext cx="19392903" cy="21863791"/>
          </a:xfrm>
          <a:prstGeom prst="rect">
            <a:avLst/>
          </a:prstGeom>
          <a:noFill/>
          <a:ln>
            <a:noFill/>
          </a:ln>
        </p:spPr>
        <p:txBody>
          <a:bodyPr lIns="91425" tIns="91425" rIns="91425" bIns="91425" anchor="t" anchorCtr="0"/>
          <a:lstStyle>
            <a:lvl1pPr marL="1528340" marR="0" lvl="0" indent="-848890" algn="l" rtl="0">
              <a:spcBef>
                <a:spcPts val="2140"/>
              </a:spcBef>
              <a:buClr>
                <a:schemeClr val="dk1"/>
              </a:buClr>
              <a:buSzPct val="100000"/>
              <a:buFont typeface="Arial"/>
              <a:buChar char="•"/>
              <a:defRPr sz="10700" b="0" i="0" u="none" strike="noStrike" cap="none">
                <a:solidFill>
                  <a:schemeClr val="dk1"/>
                </a:solidFill>
                <a:latin typeface="Calibri"/>
                <a:ea typeface="Calibri"/>
                <a:cs typeface="Calibri"/>
                <a:sym typeface="Calibri"/>
              </a:defRPr>
            </a:lvl1pPr>
            <a:lvl2pPr marL="3311402" marR="0" lvl="1" indent="-714252" algn="l" rtl="0">
              <a:spcBef>
                <a:spcPts val="1780"/>
              </a:spcBef>
              <a:buClr>
                <a:schemeClr val="dk1"/>
              </a:buClr>
              <a:buSzPct val="100000"/>
              <a:buFont typeface="Arial"/>
              <a:buChar char="–"/>
              <a:defRPr sz="8900" b="0" i="0" u="none" strike="noStrike" cap="none">
                <a:solidFill>
                  <a:schemeClr val="dk1"/>
                </a:solidFill>
                <a:latin typeface="Calibri"/>
                <a:ea typeface="Calibri"/>
                <a:cs typeface="Calibri"/>
                <a:sym typeface="Calibri"/>
              </a:defRPr>
            </a:lvl2pPr>
            <a:lvl3pPr marL="5094465" marR="0" lvl="2" indent="-522465" algn="l" rtl="0">
              <a:spcBef>
                <a:spcPts val="1600"/>
              </a:spcBef>
              <a:buClr>
                <a:schemeClr val="dk1"/>
              </a:buClr>
              <a:buSzPct val="100000"/>
              <a:buFont typeface="Arial"/>
              <a:buChar char="•"/>
              <a:defRPr sz="8000" b="0" i="0" u="none" strike="noStrike" cap="none">
                <a:solidFill>
                  <a:schemeClr val="dk1"/>
                </a:solidFill>
                <a:latin typeface="Calibri"/>
                <a:ea typeface="Calibri"/>
                <a:cs typeface="Calibri"/>
                <a:sym typeface="Calibri"/>
              </a:defRPr>
            </a:lvl3pPr>
            <a:lvl4pPr marL="7132250" marR="0" lvl="3" indent="-572700" algn="l" rtl="0">
              <a:spcBef>
                <a:spcPts val="1420"/>
              </a:spcBef>
              <a:buClr>
                <a:schemeClr val="dk1"/>
              </a:buClr>
              <a:buSzPct val="100000"/>
              <a:buFont typeface="Arial"/>
              <a:buChar char="–"/>
              <a:defRPr sz="7100" b="0" i="0" u="none" strike="noStrike" cap="none">
                <a:solidFill>
                  <a:schemeClr val="dk1"/>
                </a:solidFill>
                <a:latin typeface="Calibri"/>
                <a:ea typeface="Calibri"/>
                <a:cs typeface="Calibri"/>
                <a:sym typeface="Calibri"/>
              </a:defRPr>
            </a:lvl4pPr>
            <a:lvl5pPr marL="9170038" marR="0" lvl="4" indent="-578487" algn="l" rtl="0">
              <a:spcBef>
                <a:spcPts val="1420"/>
              </a:spcBef>
              <a:buClr>
                <a:schemeClr val="dk1"/>
              </a:buClr>
              <a:buSzPct val="100000"/>
              <a:buFont typeface="Arial"/>
              <a:buChar char="»"/>
              <a:defRPr sz="7100" b="0" i="0" u="none" strike="noStrike" cap="none">
                <a:solidFill>
                  <a:schemeClr val="dk1"/>
                </a:solidFill>
                <a:latin typeface="Calibri"/>
                <a:ea typeface="Calibri"/>
                <a:cs typeface="Calibri"/>
                <a:sym typeface="Calibri"/>
              </a:defRPr>
            </a:lvl5pPr>
            <a:lvl6pPr marL="11207824" marR="0" lvl="5" indent="-571573" algn="l" rtl="0">
              <a:spcBef>
                <a:spcPts val="1420"/>
              </a:spcBef>
              <a:buClr>
                <a:schemeClr val="dk1"/>
              </a:buClr>
              <a:buSzPct val="100000"/>
              <a:buFont typeface="Arial"/>
              <a:buChar char="•"/>
              <a:defRPr sz="7100" b="0" i="0" u="none" strike="noStrike" cap="none">
                <a:solidFill>
                  <a:schemeClr val="dk1"/>
                </a:solidFill>
                <a:latin typeface="Calibri"/>
                <a:ea typeface="Calibri"/>
                <a:cs typeface="Calibri"/>
                <a:sym typeface="Calibri"/>
              </a:defRPr>
            </a:lvl6pPr>
            <a:lvl7pPr marL="13245610" marR="0" lvl="6" indent="-577360" algn="l" rtl="0">
              <a:spcBef>
                <a:spcPts val="1420"/>
              </a:spcBef>
              <a:buClr>
                <a:schemeClr val="dk1"/>
              </a:buClr>
              <a:buSzPct val="100000"/>
              <a:buFont typeface="Arial"/>
              <a:buChar char="•"/>
              <a:defRPr sz="7100" b="0" i="0" u="none" strike="noStrike" cap="none">
                <a:solidFill>
                  <a:schemeClr val="dk1"/>
                </a:solidFill>
                <a:latin typeface="Calibri"/>
                <a:ea typeface="Calibri"/>
                <a:cs typeface="Calibri"/>
                <a:sym typeface="Calibri"/>
              </a:defRPr>
            </a:lvl7pPr>
            <a:lvl8pPr marL="15283396" marR="0" lvl="7" indent="-570445" algn="l" rtl="0">
              <a:spcBef>
                <a:spcPts val="1420"/>
              </a:spcBef>
              <a:buClr>
                <a:schemeClr val="dk1"/>
              </a:buClr>
              <a:buSzPct val="100000"/>
              <a:buFont typeface="Arial"/>
              <a:buChar char="•"/>
              <a:defRPr sz="7100" b="0" i="0" u="none" strike="noStrike" cap="none">
                <a:solidFill>
                  <a:schemeClr val="dk1"/>
                </a:solidFill>
                <a:latin typeface="Calibri"/>
                <a:ea typeface="Calibri"/>
                <a:cs typeface="Calibri"/>
                <a:sym typeface="Calibri"/>
              </a:defRPr>
            </a:lvl8pPr>
            <a:lvl9pPr marL="17321182" marR="0" lvl="8" indent="-576231" algn="l" rtl="0">
              <a:spcBef>
                <a:spcPts val="1420"/>
              </a:spcBef>
              <a:buClr>
                <a:schemeClr val="dk1"/>
              </a:buClr>
              <a:buSzPct val="100000"/>
              <a:buFont typeface="Arial"/>
              <a:buChar char="•"/>
              <a:defRPr sz="7100" b="0" i="0" u="none" strike="noStrike" cap="none">
                <a:solidFill>
                  <a:schemeClr val="dk1"/>
                </a:solidFill>
                <a:latin typeface="Calibri"/>
                <a:ea typeface="Calibri"/>
                <a:cs typeface="Calibri"/>
                <a:sym typeface="Calibri"/>
              </a:defRPr>
            </a:lvl9pPr>
          </a:lstStyle>
          <a:p>
            <a:endParaRPr/>
          </a:p>
        </p:txBody>
      </p:sp>
      <p:sp>
        <p:nvSpPr>
          <p:cNvPr id="40" name="Shape 40"/>
          <p:cNvSpPr txBox="1">
            <a:spLocks noGrp="1"/>
          </p:cNvSpPr>
          <p:nvPr>
            <p:ph type="body" idx="3"/>
          </p:nvPr>
        </p:nvSpPr>
        <p:spPr>
          <a:xfrm>
            <a:off x="22296123" y="8494293"/>
            <a:ext cx="19400519" cy="3540018"/>
          </a:xfrm>
          <a:prstGeom prst="rect">
            <a:avLst/>
          </a:prstGeom>
          <a:noFill/>
          <a:ln>
            <a:noFill/>
          </a:ln>
        </p:spPr>
        <p:txBody>
          <a:bodyPr lIns="91425" tIns="91425" rIns="91425" bIns="91425" anchor="b" anchorCtr="0"/>
          <a:lstStyle>
            <a:lvl1pPr marL="0" marR="0" lvl="0" indent="0" algn="l" rtl="0">
              <a:spcBef>
                <a:spcPts val="2140"/>
              </a:spcBef>
              <a:buClr>
                <a:schemeClr val="dk1"/>
              </a:buClr>
              <a:buFont typeface="Arial"/>
              <a:buNone/>
              <a:defRPr sz="10700" b="1" i="0" u="none" strike="noStrike" cap="none">
                <a:solidFill>
                  <a:schemeClr val="dk1"/>
                </a:solidFill>
                <a:latin typeface="Calibri"/>
                <a:ea typeface="Calibri"/>
                <a:cs typeface="Calibri"/>
                <a:sym typeface="Calibri"/>
              </a:defRPr>
            </a:lvl1pPr>
            <a:lvl2pPr marL="2037786" marR="0" lvl="1" indent="-5786" algn="l" rtl="0">
              <a:spcBef>
                <a:spcPts val="1780"/>
              </a:spcBef>
              <a:buClr>
                <a:schemeClr val="dk1"/>
              </a:buClr>
              <a:buFont typeface="Arial"/>
              <a:buNone/>
              <a:defRPr sz="8900" b="1" i="0" u="none" strike="noStrike" cap="none">
                <a:solidFill>
                  <a:schemeClr val="dk1"/>
                </a:solidFill>
                <a:latin typeface="Calibri"/>
                <a:ea typeface="Calibri"/>
                <a:cs typeface="Calibri"/>
                <a:sym typeface="Calibri"/>
              </a:defRPr>
            </a:lvl2pPr>
            <a:lvl3pPr marL="4075572" marR="0" lvl="2" indent="-11572" algn="l" rtl="0">
              <a:spcBef>
                <a:spcPts val="1600"/>
              </a:spcBef>
              <a:buClr>
                <a:schemeClr val="dk1"/>
              </a:buClr>
              <a:buFont typeface="Arial"/>
              <a:buNone/>
              <a:defRPr sz="8000" b="1" i="0" u="none" strike="noStrike" cap="none">
                <a:solidFill>
                  <a:schemeClr val="dk1"/>
                </a:solidFill>
                <a:latin typeface="Calibri"/>
                <a:ea typeface="Calibri"/>
                <a:cs typeface="Calibri"/>
                <a:sym typeface="Calibri"/>
              </a:defRPr>
            </a:lvl3pPr>
            <a:lvl4pPr marL="6113358" marR="0" lvl="3" indent="-4657" algn="l" rtl="0">
              <a:spcBef>
                <a:spcPts val="1420"/>
              </a:spcBef>
              <a:buClr>
                <a:schemeClr val="dk1"/>
              </a:buClr>
              <a:buFont typeface="Arial"/>
              <a:buNone/>
              <a:defRPr sz="7100" b="1" i="0" u="none" strike="noStrike" cap="none">
                <a:solidFill>
                  <a:schemeClr val="dk1"/>
                </a:solidFill>
                <a:latin typeface="Calibri"/>
                <a:ea typeface="Calibri"/>
                <a:cs typeface="Calibri"/>
                <a:sym typeface="Calibri"/>
              </a:defRPr>
            </a:lvl4pPr>
            <a:lvl5pPr marL="8151144" marR="0" lvl="4" indent="-10444" algn="l" rtl="0">
              <a:spcBef>
                <a:spcPts val="1420"/>
              </a:spcBef>
              <a:buClr>
                <a:schemeClr val="dk1"/>
              </a:buClr>
              <a:buFont typeface="Arial"/>
              <a:buNone/>
              <a:defRPr sz="7100" b="1" i="0" u="none" strike="noStrike" cap="none">
                <a:solidFill>
                  <a:schemeClr val="dk1"/>
                </a:solidFill>
                <a:latin typeface="Calibri"/>
                <a:ea typeface="Calibri"/>
                <a:cs typeface="Calibri"/>
                <a:sym typeface="Calibri"/>
              </a:defRPr>
            </a:lvl5pPr>
            <a:lvl6pPr marL="10188931" marR="0" lvl="5" indent="-3530" algn="l" rtl="0">
              <a:spcBef>
                <a:spcPts val="1420"/>
              </a:spcBef>
              <a:buClr>
                <a:schemeClr val="dk1"/>
              </a:buClr>
              <a:buFont typeface="Arial"/>
              <a:buNone/>
              <a:defRPr sz="7100" b="1" i="0" u="none" strike="noStrike" cap="none">
                <a:solidFill>
                  <a:schemeClr val="dk1"/>
                </a:solidFill>
                <a:latin typeface="Calibri"/>
                <a:ea typeface="Calibri"/>
                <a:cs typeface="Calibri"/>
                <a:sym typeface="Calibri"/>
              </a:defRPr>
            </a:lvl6pPr>
            <a:lvl7pPr marL="12226717" marR="0" lvl="6" indent="-9317" algn="l" rtl="0">
              <a:spcBef>
                <a:spcPts val="1420"/>
              </a:spcBef>
              <a:buClr>
                <a:schemeClr val="dk1"/>
              </a:buClr>
              <a:buFont typeface="Arial"/>
              <a:buNone/>
              <a:defRPr sz="7100" b="1" i="0" u="none" strike="noStrike" cap="none">
                <a:solidFill>
                  <a:schemeClr val="dk1"/>
                </a:solidFill>
                <a:latin typeface="Calibri"/>
                <a:ea typeface="Calibri"/>
                <a:cs typeface="Calibri"/>
                <a:sym typeface="Calibri"/>
              </a:defRPr>
            </a:lvl7pPr>
            <a:lvl8pPr marL="14264503" marR="0" lvl="7" indent="-2402" algn="l" rtl="0">
              <a:spcBef>
                <a:spcPts val="1420"/>
              </a:spcBef>
              <a:buClr>
                <a:schemeClr val="dk1"/>
              </a:buClr>
              <a:buFont typeface="Arial"/>
              <a:buNone/>
              <a:defRPr sz="7100" b="1" i="0" u="none" strike="noStrike" cap="none">
                <a:solidFill>
                  <a:schemeClr val="dk1"/>
                </a:solidFill>
                <a:latin typeface="Calibri"/>
                <a:ea typeface="Calibri"/>
                <a:cs typeface="Calibri"/>
                <a:sym typeface="Calibri"/>
              </a:defRPr>
            </a:lvl8pPr>
            <a:lvl9pPr marL="16302289" marR="0" lvl="8" indent="-8188" algn="l" rtl="0">
              <a:spcBef>
                <a:spcPts val="1420"/>
              </a:spcBef>
              <a:buClr>
                <a:schemeClr val="dk1"/>
              </a:buClr>
              <a:buFont typeface="Arial"/>
              <a:buNone/>
              <a:defRPr sz="7100" b="1" i="0" u="none" strike="noStrike" cap="none">
                <a:solidFill>
                  <a:schemeClr val="dk1"/>
                </a:solidFill>
                <a:latin typeface="Calibri"/>
                <a:ea typeface="Calibri"/>
                <a:cs typeface="Calibri"/>
                <a:sym typeface="Calibri"/>
              </a:defRPr>
            </a:lvl9pPr>
          </a:lstStyle>
          <a:p>
            <a:endParaRPr/>
          </a:p>
        </p:txBody>
      </p:sp>
      <p:sp>
        <p:nvSpPr>
          <p:cNvPr id="41" name="Shape 41"/>
          <p:cNvSpPr txBox="1">
            <a:spLocks noGrp="1"/>
          </p:cNvSpPr>
          <p:nvPr>
            <p:ph type="body" idx="4"/>
          </p:nvPr>
        </p:nvSpPr>
        <p:spPr>
          <a:xfrm>
            <a:off x="22296123" y="12034311"/>
            <a:ext cx="19400519" cy="21863791"/>
          </a:xfrm>
          <a:prstGeom prst="rect">
            <a:avLst/>
          </a:prstGeom>
          <a:noFill/>
          <a:ln>
            <a:noFill/>
          </a:ln>
        </p:spPr>
        <p:txBody>
          <a:bodyPr lIns="91425" tIns="91425" rIns="91425" bIns="91425" anchor="t" anchorCtr="0"/>
          <a:lstStyle>
            <a:lvl1pPr marL="1528340" marR="0" lvl="0" indent="-848890" algn="l" rtl="0">
              <a:spcBef>
                <a:spcPts val="2140"/>
              </a:spcBef>
              <a:buClr>
                <a:schemeClr val="dk1"/>
              </a:buClr>
              <a:buSzPct val="100000"/>
              <a:buFont typeface="Arial"/>
              <a:buChar char="•"/>
              <a:defRPr sz="10700" b="0" i="0" u="none" strike="noStrike" cap="none">
                <a:solidFill>
                  <a:schemeClr val="dk1"/>
                </a:solidFill>
                <a:latin typeface="Calibri"/>
                <a:ea typeface="Calibri"/>
                <a:cs typeface="Calibri"/>
                <a:sym typeface="Calibri"/>
              </a:defRPr>
            </a:lvl1pPr>
            <a:lvl2pPr marL="3311402" marR="0" lvl="1" indent="-714252" algn="l" rtl="0">
              <a:spcBef>
                <a:spcPts val="1780"/>
              </a:spcBef>
              <a:buClr>
                <a:schemeClr val="dk1"/>
              </a:buClr>
              <a:buSzPct val="100000"/>
              <a:buFont typeface="Arial"/>
              <a:buChar char="–"/>
              <a:defRPr sz="8900" b="0" i="0" u="none" strike="noStrike" cap="none">
                <a:solidFill>
                  <a:schemeClr val="dk1"/>
                </a:solidFill>
                <a:latin typeface="Calibri"/>
                <a:ea typeface="Calibri"/>
                <a:cs typeface="Calibri"/>
                <a:sym typeface="Calibri"/>
              </a:defRPr>
            </a:lvl2pPr>
            <a:lvl3pPr marL="5094465" marR="0" lvl="2" indent="-522465" algn="l" rtl="0">
              <a:spcBef>
                <a:spcPts val="1600"/>
              </a:spcBef>
              <a:buClr>
                <a:schemeClr val="dk1"/>
              </a:buClr>
              <a:buSzPct val="100000"/>
              <a:buFont typeface="Arial"/>
              <a:buChar char="•"/>
              <a:defRPr sz="8000" b="0" i="0" u="none" strike="noStrike" cap="none">
                <a:solidFill>
                  <a:schemeClr val="dk1"/>
                </a:solidFill>
                <a:latin typeface="Calibri"/>
                <a:ea typeface="Calibri"/>
                <a:cs typeface="Calibri"/>
                <a:sym typeface="Calibri"/>
              </a:defRPr>
            </a:lvl3pPr>
            <a:lvl4pPr marL="7132250" marR="0" lvl="3" indent="-572700" algn="l" rtl="0">
              <a:spcBef>
                <a:spcPts val="1420"/>
              </a:spcBef>
              <a:buClr>
                <a:schemeClr val="dk1"/>
              </a:buClr>
              <a:buSzPct val="100000"/>
              <a:buFont typeface="Arial"/>
              <a:buChar char="–"/>
              <a:defRPr sz="7100" b="0" i="0" u="none" strike="noStrike" cap="none">
                <a:solidFill>
                  <a:schemeClr val="dk1"/>
                </a:solidFill>
                <a:latin typeface="Calibri"/>
                <a:ea typeface="Calibri"/>
                <a:cs typeface="Calibri"/>
                <a:sym typeface="Calibri"/>
              </a:defRPr>
            </a:lvl4pPr>
            <a:lvl5pPr marL="9170038" marR="0" lvl="4" indent="-578487" algn="l" rtl="0">
              <a:spcBef>
                <a:spcPts val="1420"/>
              </a:spcBef>
              <a:buClr>
                <a:schemeClr val="dk1"/>
              </a:buClr>
              <a:buSzPct val="100000"/>
              <a:buFont typeface="Arial"/>
              <a:buChar char="»"/>
              <a:defRPr sz="7100" b="0" i="0" u="none" strike="noStrike" cap="none">
                <a:solidFill>
                  <a:schemeClr val="dk1"/>
                </a:solidFill>
                <a:latin typeface="Calibri"/>
                <a:ea typeface="Calibri"/>
                <a:cs typeface="Calibri"/>
                <a:sym typeface="Calibri"/>
              </a:defRPr>
            </a:lvl5pPr>
            <a:lvl6pPr marL="11207824" marR="0" lvl="5" indent="-571573" algn="l" rtl="0">
              <a:spcBef>
                <a:spcPts val="1420"/>
              </a:spcBef>
              <a:buClr>
                <a:schemeClr val="dk1"/>
              </a:buClr>
              <a:buSzPct val="100000"/>
              <a:buFont typeface="Arial"/>
              <a:buChar char="•"/>
              <a:defRPr sz="7100" b="0" i="0" u="none" strike="noStrike" cap="none">
                <a:solidFill>
                  <a:schemeClr val="dk1"/>
                </a:solidFill>
                <a:latin typeface="Calibri"/>
                <a:ea typeface="Calibri"/>
                <a:cs typeface="Calibri"/>
                <a:sym typeface="Calibri"/>
              </a:defRPr>
            </a:lvl6pPr>
            <a:lvl7pPr marL="13245610" marR="0" lvl="6" indent="-577360" algn="l" rtl="0">
              <a:spcBef>
                <a:spcPts val="1420"/>
              </a:spcBef>
              <a:buClr>
                <a:schemeClr val="dk1"/>
              </a:buClr>
              <a:buSzPct val="100000"/>
              <a:buFont typeface="Arial"/>
              <a:buChar char="•"/>
              <a:defRPr sz="7100" b="0" i="0" u="none" strike="noStrike" cap="none">
                <a:solidFill>
                  <a:schemeClr val="dk1"/>
                </a:solidFill>
                <a:latin typeface="Calibri"/>
                <a:ea typeface="Calibri"/>
                <a:cs typeface="Calibri"/>
                <a:sym typeface="Calibri"/>
              </a:defRPr>
            </a:lvl7pPr>
            <a:lvl8pPr marL="15283396" marR="0" lvl="7" indent="-570445" algn="l" rtl="0">
              <a:spcBef>
                <a:spcPts val="1420"/>
              </a:spcBef>
              <a:buClr>
                <a:schemeClr val="dk1"/>
              </a:buClr>
              <a:buSzPct val="100000"/>
              <a:buFont typeface="Arial"/>
              <a:buChar char="•"/>
              <a:defRPr sz="7100" b="0" i="0" u="none" strike="noStrike" cap="none">
                <a:solidFill>
                  <a:schemeClr val="dk1"/>
                </a:solidFill>
                <a:latin typeface="Calibri"/>
                <a:ea typeface="Calibri"/>
                <a:cs typeface="Calibri"/>
                <a:sym typeface="Calibri"/>
              </a:defRPr>
            </a:lvl8pPr>
            <a:lvl9pPr marL="17321182" marR="0" lvl="8" indent="-576231" algn="l" rtl="0">
              <a:spcBef>
                <a:spcPts val="1420"/>
              </a:spcBef>
              <a:buClr>
                <a:schemeClr val="dk1"/>
              </a:buClr>
              <a:buSzPct val="100000"/>
              <a:buFont typeface="Arial"/>
              <a:buChar char="•"/>
              <a:defRPr sz="7100" b="0" i="0" u="none" strike="noStrike" cap="none">
                <a:solidFill>
                  <a:schemeClr val="dk1"/>
                </a:solidFill>
                <a:latin typeface="Calibri"/>
                <a:ea typeface="Calibri"/>
                <a:cs typeface="Calibri"/>
                <a:sym typeface="Calibri"/>
              </a:defRPr>
            </a:lvl9pPr>
          </a:lstStyle>
          <a:p>
            <a:endParaRPr/>
          </a:p>
        </p:txBody>
      </p:sp>
      <p:sp>
        <p:nvSpPr>
          <p:cNvPr id="42" name="Shape 42"/>
          <p:cNvSpPr txBox="1">
            <a:spLocks noGrp="1"/>
          </p:cNvSpPr>
          <p:nvPr>
            <p:ph type="dt" idx="10"/>
          </p:nvPr>
        </p:nvSpPr>
        <p:spPr>
          <a:xfrm>
            <a:off x="2194559" y="35171809"/>
            <a:ext cx="10241279" cy="2020358"/>
          </a:xfrm>
          <a:prstGeom prst="rect">
            <a:avLst/>
          </a:prstGeom>
          <a:noFill/>
          <a:ln>
            <a:noFill/>
          </a:ln>
        </p:spPr>
        <p:txBody>
          <a:bodyPr lIns="91425" tIns="91425" rIns="91425" bIns="91425" anchor="ctr" anchorCtr="0"/>
          <a:lstStyle>
            <a:lvl1pPr marL="0" marR="0" lvl="0" indent="0" algn="l" rtl="0">
              <a:spcBef>
                <a:spcPts val="0"/>
              </a:spcBef>
              <a:buNone/>
              <a:defRPr sz="5300">
                <a:solidFill>
                  <a:srgbClr val="888888"/>
                </a:solidFill>
                <a:latin typeface="Calibri"/>
                <a:ea typeface="Calibri"/>
                <a:cs typeface="Calibri"/>
                <a:sym typeface="Calibri"/>
              </a:defRPr>
            </a:lvl1pPr>
            <a:lvl2pPr marL="2037786" marR="0" lvl="1" indent="-5786" algn="l" rtl="0">
              <a:spcBef>
                <a:spcPts val="0"/>
              </a:spcBef>
              <a:buNone/>
              <a:defRPr sz="8000" b="0" i="0" u="none" strike="noStrike" cap="none">
                <a:solidFill>
                  <a:schemeClr val="dk1"/>
                </a:solidFill>
                <a:latin typeface="Calibri"/>
                <a:ea typeface="Calibri"/>
                <a:cs typeface="Calibri"/>
                <a:sym typeface="Calibri"/>
              </a:defRPr>
            </a:lvl2pPr>
            <a:lvl3pPr marL="4075572" marR="0" lvl="2" indent="-11572" algn="l" rtl="0">
              <a:spcBef>
                <a:spcPts val="0"/>
              </a:spcBef>
              <a:buNone/>
              <a:defRPr sz="8000" b="0" i="0" u="none" strike="noStrike" cap="none">
                <a:solidFill>
                  <a:schemeClr val="dk1"/>
                </a:solidFill>
                <a:latin typeface="Calibri"/>
                <a:ea typeface="Calibri"/>
                <a:cs typeface="Calibri"/>
                <a:sym typeface="Calibri"/>
              </a:defRPr>
            </a:lvl3pPr>
            <a:lvl4pPr marL="6113358" marR="0" lvl="3" indent="-4657" algn="l" rtl="0">
              <a:spcBef>
                <a:spcPts val="0"/>
              </a:spcBef>
              <a:buNone/>
              <a:defRPr sz="8000" b="0" i="0" u="none" strike="noStrike" cap="none">
                <a:solidFill>
                  <a:schemeClr val="dk1"/>
                </a:solidFill>
                <a:latin typeface="Calibri"/>
                <a:ea typeface="Calibri"/>
                <a:cs typeface="Calibri"/>
                <a:sym typeface="Calibri"/>
              </a:defRPr>
            </a:lvl4pPr>
            <a:lvl5pPr marL="8151144" marR="0" lvl="4" indent="-10444" algn="l" rtl="0">
              <a:spcBef>
                <a:spcPts val="0"/>
              </a:spcBef>
              <a:buNone/>
              <a:defRPr sz="8000" b="0" i="0" u="none" strike="noStrike" cap="none">
                <a:solidFill>
                  <a:schemeClr val="dk1"/>
                </a:solidFill>
                <a:latin typeface="Calibri"/>
                <a:ea typeface="Calibri"/>
                <a:cs typeface="Calibri"/>
                <a:sym typeface="Calibri"/>
              </a:defRPr>
            </a:lvl5pPr>
            <a:lvl6pPr marL="10188931" marR="0" lvl="5" indent="-3530" algn="l" rtl="0">
              <a:spcBef>
                <a:spcPts val="0"/>
              </a:spcBef>
              <a:buNone/>
              <a:defRPr sz="8000" b="0" i="0" u="none" strike="noStrike" cap="none">
                <a:solidFill>
                  <a:schemeClr val="dk1"/>
                </a:solidFill>
                <a:latin typeface="Calibri"/>
                <a:ea typeface="Calibri"/>
                <a:cs typeface="Calibri"/>
                <a:sym typeface="Calibri"/>
              </a:defRPr>
            </a:lvl6pPr>
            <a:lvl7pPr marL="12226717" marR="0" lvl="6" indent="-9317" algn="l" rtl="0">
              <a:spcBef>
                <a:spcPts val="0"/>
              </a:spcBef>
              <a:buNone/>
              <a:defRPr sz="8000" b="0" i="0" u="none" strike="noStrike" cap="none">
                <a:solidFill>
                  <a:schemeClr val="dk1"/>
                </a:solidFill>
                <a:latin typeface="Calibri"/>
                <a:ea typeface="Calibri"/>
                <a:cs typeface="Calibri"/>
                <a:sym typeface="Calibri"/>
              </a:defRPr>
            </a:lvl7pPr>
            <a:lvl8pPr marL="14264503" marR="0" lvl="7" indent="-2402" algn="l" rtl="0">
              <a:spcBef>
                <a:spcPts val="0"/>
              </a:spcBef>
              <a:buNone/>
              <a:defRPr sz="8000" b="0" i="0" u="none" strike="noStrike" cap="none">
                <a:solidFill>
                  <a:schemeClr val="dk1"/>
                </a:solidFill>
                <a:latin typeface="Calibri"/>
                <a:ea typeface="Calibri"/>
                <a:cs typeface="Calibri"/>
                <a:sym typeface="Calibri"/>
              </a:defRPr>
            </a:lvl8pPr>
            <a:lvl9pPr marL="16302289" marR="0" lvl="8" indent="-8188" algn="l" rtl="0">
              <a:spcBef>
                <a:spcPts val="0"/>
              </a:spcBef>
              <a:buNone/>
              <a:defRPr sz="8000" b="0" i="0" u="none" strike="noStrike" cap="none">
                <a:solidFill>
                  <a:schemeClr val="dk1"/>
                </a:solidFill>
                <a:latin typeface="Calibri"/>
                <a:ea typeface="Calibri"/>
                <a:cs typeface="Calibri"/>
                <a:sym typeface="Calibri"/>
              </a:defRPr>
            </a:lvl9pPr>
          </a:lstStyle>
          <a:p>
            <a:endParaRPr/>
          </a:p>
        </p:txBody>
      </p:sp>
      <p:sp>
        <p:nvSpPr>
          <p:cNvPr id="43" name="Shape 43"/>
          <p:cNvSpPr txBox="1">
            <a:spLocks noGrp="1"/>
          </p:cNvSpPr>
          <p:nvPr>
            <p:ph type="ftr" idx="11"/>
          </p:nvPr>
        </p:nvSpPr>
        <p:spPr>
          <a:xfrm>
            <a:off x="14996159" y="35171809"/>
            <a:ext cx="13898879" cy="2020358"/>
          </a:xfrm>
          <a:prstGeom prst="rect">
            <a:avLst/>
          </a:prstGeom>
          <a:noFill/>
          <a:ln>
            <a:noFill/>
          </a:ln>
        </p:spPr>
        <p:txBody>
          <a:bodyPr lIns="91425" tIns="91425" rIns="91425" bIns="91425" anchor="ctr" anchorCtr="0"/>
          <a:lstStyle>
            <a:lvl1pPr marL="0" marR="0" lvl="0" indent="0" algn="ctr" rtl="0">
              <a:spcBef>
                <a:spcPts val="0"/>
              </a:spcBef>
              <a:buNone/>
              <a:defRPr sz="5300">
                <a:solidFill>
                  <a:srgbClr val="888888"/>
                </a:solidFill>
                <a:latin typeface="Calibri"/>
                <a:ea typeface="Calibri"/>
                <a:cs typeface="Calibri"/>
                <a:sym typeface="Calibri"/>
              </a:defRPr>
            </a:lvl1pPr>
            <a:lvl2pPr marL="2037786" marR="0" lvl="1" indent="-5786" algn="l" rtl="0">
              <a:spcBef>
                <a:spcPts val="0"/>
              </a:spcBef>
              <a:buNone/>
              <a:defRPr sz="8000" b="0" i="0" u="none" strike="noStrike" cap="none">
                <a:solidFill>
                  <a:schemeClr val="dk1"/>
                </a:solidFill>
                <a:latin typeface="Calibri"/>
                <a:ea typeface="Calibri"/>
                <a:cs typeface="Calibri"/>
                <a:sym typeface="Calibri"/>
              </a:defRPr>
            </a:lvl2pPr>
            <a:lvl3pPr marL="4075572" marR="0" lvl="2" indent="-11572" algn="l" rtl="0">
              <a:spcBef>
                <a:spcPts val="0"/>
              </a:spcBef>
              <a:buNone/>
              <a:defRPr sz="8000" b="0" i="0" u="none" strike="noStrike" cap="none">
                <a:solidFill>
                  <a:schemeClr val="dk1"/>
                </a:solidFill>
                <a:latin typeface="Calibri"/>
                <a:ea typeface="Calibri"/>
                <a:cs typeface="Calibri"/>
                <a:sym typeface="Calibri"/>
              </a:defRPr>
            </a:lvl3pPr>
            <a:lvl4pPr marL="6113358" marR="0" lvl="3" indent="-4657" algn="l" rtl="0">
              <a:spcBef>
                <a:spcPts val="0"/>
              </a:spcBef>
              <a:buNone/>
              <a:defRPr sz="8000" b="0" i="0" u="none" strike="noStrike" cap="none">
                <a:solidFill>
                  <a:schemeClr val="dk1"/>
                </a:solidFill>
                <a:latin typeface="Calibri"/>
                <a:ea typeface="Calibri"/>
                <a:cs typeface="Calibri"/>
                <a:sym typeface="Calibri"/>
              </a:defRPr>
            </a:lvl4pPr>
            <a:lvl5pPr marL="8151144" marR="0" lvl="4" indent="-10444" algn="l" rtl="0">
              <a:spcBef>
                <a:spcPts val="0"/>
              </a:spcBef>
              <a:buNone/>
              <a:defRPr sz="8000" b="0" i="0" u="none" strike="noStrike" cap="none">
                <a:solidFill>
                  <a:schemeClr val="dk1"/>
                </a:solidFill>
                <a:latin typeface="Calibri"/>
                <a:ea typeface="Calibri"/>
                <a:cs typeface="Calibri"/>
                <a:sym typeface="Calibri"/>
              </a:defRPr>
            </a:lvl5pPr>
            <a:lvl6pPr marL="10188931" marR="0" lvl="5" indent="-3530" algn="l" rtl="0">
              <a:spcBef>
                <a:spcPts val="0"/>
              </a:spcBef>
              <a:buNone/>
              <a:defRPr sz="8000" b="0" i="0" u="none" strike="noStrike" cap="none">
                <a:solidFill>
                  <a:schemeClr val="dk1"/>
                </a:solidFill>
                <a:latin typeface="Calibri"/>
                <a:ea typeface="Calibri"/>
                <a:cs typeface="Calibri"/>
                <a:sym typeface="Calibri"/>
              </a:defRPr>
            </a:lvl6pPr>
            <a:lvl7pPr marL="12226717" marR="0" lvl="6" indent="-9317" algn="l" rtl="0">
              <a:spcBef>
                <a:spcPts val="0"/>
              </a:spcBef>
              <a:buNone/>
              <a:defRPr sz="8000" b="0" i="0" u="none" strike="noStrike" cap="none">
                <a:solidFill>
                  <a:schemeClr val="dk1"/>
                </a:solidFill>
                <a:latin typeface="Calibri"/>
                <a:ea typeface="Calibri"/>
                <a:cs typeface="Calibri"/>
                <a:sym typeface="Calibri"/>
              </a:defRPr>
            </a:lvl7pPr>
            <a:lvl8pPr marL="14264503" marR="0" lvl="7" indent="-2402" algn="l" rtl="0">
              <a:spcBef>
                <a:spcPts val="0"/>
              </a:spcBef>
              <a:buNone/>
              <a:defRPr sz="8000" b="0" i="0" u="none" strike="noStrike" cap="none">
                <a:solidFill>
                  <a:schemeClr val="dk1"/>
                </a:solidFill>
                <a:latin typeface="Calibri"/>
                <a:ea typeface="Calibri"/>
                <a:cs typeface="Calibri"/>
                <a:sym typeface="Calibri"/>
              </a:defRPr>
            </a:lvl8pPr>
            <a:lvl9pPr marL="16302289" marR="0" lvl="8" indent="-8188" algn="l" rtl="0">
              <a:spcBef>
                <a:spcPts val="0"/>
              </a:spcBef>
              <a:buNone/>
              <a:defRPr sz="8000" b="0" i="0" u="none" strike="noStrike" cap="none">
                <a:solidFill>
                  <a:schemeClr val="dk1"/>
                </a:solidFill>
                <a:latin typeface="Calibri"/>
                <a:ea typeface="Calibri"/>
                <a:cs typeface="Calibri"/>
                <a:sym typeface="Calibri"/>
              </a:defRPr>
            </a:lvl9pPr>
          </a:lstStyle>
          <a:p>
            <a:endParaRPr/>
          </a:p>
        </p:txBody>
      </p:sp>
      <p:sp>
        <p:nvSpPr>
          <p:cNvPr id="44" name="Shape 44"/>
          <p:cNvSpPr txBox="1">
            <a:spLocks noGrp="1"/>
          </p:cNvSpPr>
          <p:nvPr>
            <p:ph type="sldNum" idx="12"/>
          </p:nvPr>
        </p:nvSpPr>
        <p:spPr>
          <a:xfrm>
            <a:off x="31455359" y="35171809"/>
            <a:ext cx="10241279" cy="2020358"/>
          </a:xfrm>
          <a:prstGeom prst="rect">
            <a:avLst/>
          </a:prstGeom>
          <a:noFill/>
          <a:ln>
            <a:noFill/>
          </a:ln>
        </p:spPr>
        <p:txBody>
          <a:bodyPr lIns="407550" tIns="203775" rIns="407550" bIns="203775" anchor="ctr" anchorCtr="0">
            <a:noAutofit/>
          </a:bodyPr>
          <a:lstStyle/>
          <a:p>
            <a:pPr marL="0" marR="0" lvl="0" indent="0" algn="r" rtl="0">
              <a:spcBef>
                <a:spcPts val="0"/>
              </a:spcBef>
              <a:buSzPct val="25000"/>
              <a:buNone/>
            </a:pPr>
            <a:fld id="{00000000-1234-1234-1234-123412341234}" type="slidenum">
              <a:rPr lang="en-US" sz="5300">
                <a:solidFill>
                  <a:srgbClr val="888888"/>
                </a:solidFill>
                <a:latin typeface="Calibri"/>
                <a:ea typeface="Calibri"/>
                <a:cs typeface="Calibri"/>
                <a:sym typeface="Calibri"/>
              </a:rPr>
              <a:t>‹#›</a:t>
            </a:fld>
            <a:endParaRPr lang="en-US" sz="5300">
              <a:solidFill>
                <a:srgbClr val="888888"/>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5"/>
        <p:cNvGrpSpPr/>
        <p:nvPr/>
      </p:nvGrpSpPr>
      <p:grpSpPr>
        <a:xfrm>
          <a:off x="0" y="0"/>
          <a:ext cx="0" cy="0"/>
          <a:chOff x="0" y="0"/>
          <a:chExt cx="0" cy="0"/>
        </a:xfrm>
      </p:grpSpPr>
      <p:sp>
        <p:nvSpPr>
          <p:cNvPr id="46" name="Shape 46"/>
          <p:cNvSpPr txBox="1">
            <a:spLocks noGrp="1"/>
          </p:cNvSpPr>
          <p:nvPr>
            <p:ph type="title"/>
          </p:nvPr>
        </p:nvSpPr>
        <p:spPr>
          <a:xfrm>
            <a:off x="2194559" y="1519662"/>
            <a:ext cx="39502080" cy="63246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a:buNone/>
              <a:defRPr sz="196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47" name="Shape 47"/>
          <p:cNvSpPr txBox="1">
            <a:spLocks noGrp="1"/>
          </p:cNvSpPr>
          <p:nvPr>
            <p:ph type="dt" idx="10"/>
          </p:nvPr>
        </p:nvSpPr>
        <p:spPr>
          <a:xfrm>
            <a:off x="2194559" y="35171809"/>
            <a:ext cx="10241279" cy="2020358"/>
          </a:xfrm>
          <a:prstGeom prst="rect">
            <a:avLst/>
          </a:prstGeom>
          <a:noFill/>
          <a:ln>
            <a:noFill/>
          </a:ln>
        </p:spPr>
        <p:txBody>
          <a:bodyPr lIns="91425" tIns="91425" rIns="91425" bIns="91425" anchor="ctr" anchorCtr="0"/>
          <a:lstStyle>
            <a:lvl1pPr marL="0" marR="0" lvl="0" indent="0" algn="l" rtl="0">
              <a:spcBef>
                <a:spcPts val="0"/>
              </a:spcBef>
              <a:buNone/>
              <a:defRPr sz="5300">
                <a:solidFill>
                  <a:srgbClr val="888888"/>
                </a:solidFill>
                <a:latin typeface="Calibri"/>
                <a:ea typeface="Calibri"/>
                <a:cs typeface="Calibri"/>
                <a:sym typeface="Calibri"/>
              </a:defRPr>
            </a:lvl1pPr>
            <a:lvl2pPr marL="2037786" marR="0" lvl="1" indent="-5786" algn="l" rtl="0">
              <a:spcBef>
                <a:spcPts val="0"/>
              </a:spcBef>
              <a:buNone/>
              <a:defRPr sz="8000" b="0" i="0" u="none" strike="noStrike" cap="none">
                <a:solidFill>
                  <a:schemeClr val="dk1"/>
                </a:solidFill>
                <a:latin typeface="Calibri"/>
                <a:ea typeface="Calibri"/>
                <a:cs typeface="Calibri"/>
                <a:sym typeface="Calibri"/>
              </a:defRPr>
            </a:lvl2pPr>
            <a:lvl3pPr marL="4075572" marR="0" lvl="2" indent="-11572" algn="l" rtl="0">
              <a:spcBef>
                <a:spcPts val="0"/>
              </a:spcBef>
              <a:buNone/>
              <a:defRPr sz="8000" b="0" i="0" u="none" strike="noStrike" cap="none">
                <a:solidFill>
                  <a:schemeClr val="dk1"/>
                </a:solidFill>
                <a:latin typeface="Calibri"/>
                <a:ea typeface="Calibri"/>
                <a:cs typeface="Calibri"/>
                <a:sym typeface="Calibri"/>
              </a:defRPr>
            </a:lvl3pPr>
            <a:lvl4pPr marL="6113358" marR="0" lvl="3" indent="-4657" algn="l" rtl="0">
              <a:spcBef>
                <a:spcPts val="0"/>
              </a:spcBef>
              <a:buNone/>
              <a:defRPr sz="8000" b="0" i="0" u="none" strike="noStrike" cap="none">
                <a:solidFill>
                  <a:schemeClr val="dk1"/>
                </a:solidFill>
                <a:latin typeface="Calibri"/>
                <a:ea typeface="Calibri"/>
                <a:cs typeface="Calibri"/>
                <a:sym typeface="Calibri"/>
              </a:defRPr>
            </a:lvl4pPr>
            <a:lvl5pPr marL="8151144" marR="0" lvl="4" indent="-10444" algn="l" rtl="0">
              <a:spcBef>
                <a:spcPts val="0"/>
              </a:spcBef>
              <a:buNone/>
              <a:defRPr sz="8000" b="0" i="0" u="none" strike="noStrike" cap="none">
                <a:solidFill>
                  <a:schemeClr val="dk1"/>
                </a:solidFill>
                <a:latin typeface="Calibri"/>
                <a:ea typeface="Calibri"/>
                <a:cs typeface="Calibri"/>
                <a:sym typeface="Calibri"/>
              </a:defRPr>
            </a:lvl5pPr>
            <a:lvl6pPr marL="10188931" marR="0" lvl="5" indent="-3530" algn="l" rtl="0">
              <a:spcBef>
                <a:spcPts val="0"/>
              </a:spcBef>
              <a:buNone/>
              <a:defRPr sz="8000" b="0" i="0" u="none" strike="noStrike" cap="none">
                <a:solidFill>
                  <a:schemeClr val="dk1"/>
                </a:solidFill>
                <a:latin typeface="Calibri"/>
                <a:ea typeface="Calibri"/>
                <a:cs typeface="Calibri"/>
                <a:sym typeface="Calibri"/>
              </a:defRPr>
            </a:lvl6pPr>
            <a:lvl7pPr marL="12226717" marR="0" lvl="6" indent="-9317" algn="l" rtl="0">
              <a:spcBef>
                <a:spcPts val="0"/>
              </a:spcBef>
              <a:buNone/>
              <a:defRPr sz="8000" b="0" i="0" u="none" strike="noStrike" cap="none">
                <a:solidFill>
                  <a:schemeClr val="dk1"/>
                </a:solidFill>
                <a:latin typeface="Calibri"/>
                <a:ea typeface="Calibri"/>
                <a:cs typeface="Calibri"/>
                <a:sym typeface="Calibri"/>
              </a:defRPr>
            </a:lvl7pPr>
            <a:lvl8pPr marL="14264503" marR="0" lvl="7" indent="-2402" algn="l" rtl="0">
              <a:spcBef>
                <a:spcPts val="0"/>
              </a:spcBef>
              <a:buNone/>
              <a:defRPr sz="8000" b="0" i="0" u="none" strike="noStrike" cap="none">
                <a:solidFill>
                  <a:schemeClr val="dk1"/>
                </a:solidFill>
                <a:latin typeface="Calibri"/>
                <a:ea typeface="Calibri"/>
                <a:cs typeface="Calibri"/>
                <a:sym typeface="Calibri"/>
              </a:defRPr>
            </a:lvl8pPr>
            <a:lvl9pPr marL="16302289" marR="0" lvl="8" indent="-8188" algn="l" rtl="0">
              <a:spcBef>
                <a:spcPts val="0"/>
              </a:spcBef>
              <a:buNone/>
              <a:defRPr sz="8000" b="0" i="0" u="none" strike="noStrike" cap="none">
                <a:solidFill>
                  <a:schemeClr val="dk1"/>
                </a:solidFill>
                <a:latin typeface="Calibri"/>
                <a:ea typeface="Calibri"/>
                <a:cs typeface="Calibri"/>
                <a:sym typeface="Calibri"/>
              </a:defRPr>
            </a:lvl9pPr>
          </a:lstStyle>
          <a:p>
            <a:endParaRPr/>
          </a:p>
        </p:txBody>
      </p:sp>
      <p:sp>
        <p:nvSpPr>
          <p:cNvPr id="48" name="Shape 48"/>
          <p:cNvSpPr txBox="1">
            <a:spLocks noGrp="1"/>
          </p:cNvSpPr>
          <p:nvPr>
            <p:ph type="ftr" idx="11"/>
          </p:nvPr>
        </p:nvSpPr>
        <p:spPr>
          <a:xfrm>
            <a:off x="14996159" y="35171809"/>
            <a:ext cx="13898879" cy="2020358"/>
          </a:xfrm>
          <a:prstGeom prst="rect">
            <a:avLst/>
          </a:prstGeom>
          <a:noFill/>
          <a:ln>
            <a:noFill/>
          </a:ln>
        </p:spPr>
        <p:txBody>
          <a:bodyPr lIns="91425" tIns="91425" rIns="91425" bIns="91425" anchor="ctr" anchorCtr="0"/>
          <a:lstStyle>
            <a:lvl1pPr marL="0" marR="0" lvl="0" indent="0" algn="ctr" rtl="0">
              <a:spcBef>
                <a:spcPts val="0"/>
              </a:spcBef>
              <a:buNone/>
              <a:defRPr sz="5300">
                <a:solidFill>
                  <a:srgbClr val="888888"/>
                </a:solidFill>
                <a:latin typeface="Calibri"/>
                <a:ea typeface="Calibri"/>
                <a:cs typeface="Calibri"/>
                <a:sym typeface="Calibri"/>
              </a:defRPr>
            </a:lvl1pPr>
            <a:lvl2pPr marL="2037786" marR="0" lvl="1" indent="-5786" algn="l" rtl="0">
              <a:spcBef>
                <a:spcPts val="0"/>
              </a:spcBef>
              <a:buNone/>
              <a:defRPr sz="8000" b="0" i="0" u="none" strike="noStrike" cap="none">
                <a:solidFill>
                  <a:schemeClr val="dk1"/>
                </a:solidFill>
                <a:latin typeface="Calibri"/>
                <a:ea typeface="Calibri"/>
                <a:cs typeface="Calibri"/>
                <a:sym typeface="Calibri"/>
              </a:defRPr>
            </a:lvl2pPr>
            <a:lvl3pPr marL="4075572" marR="0" lvl="2" indent="-11572" algn="l" rtl="0">
              <a:spcBef>
                <a:spcPts val="0"/>
              </a:spcBef>
              <a:buNone/>
              <a:defRPr sz="8000" b="0" i="0" u="none" strike="noStrike" cap="none">
                <a:solidFill>
                  <a:schemeClr val="dk1"/>
                </a:solidFill>
                <a:latin typeface="Calibri"/>
                <a:ea typeface="Calibri"/>
                <a:cs typeface="Calibri"/>
                <a:sym typeface="Calibri"/>
              </a:defRPr>
            </a:lvl3pPr>
            <a:lvl4pPr marL="6113358" marR="0" lvl="3" indent="-4657" algn="l" rtl="0">
              <a:spcBef>
                <a:spcPts val="0"/>
              </a:spcBef>
              <a:buNone/>
              <a:defRPr sz="8000" b="0" i="0" u="none" strike="noStrike" cap="none">
                <a:solidFill>
                  <a:schemeClr val="dk1"/>
                </a:solidFill>
                <a:latin typeface="Calibri"/>
                <a:ea typeface="Calibri"/>
                <a:cs typeface="Calibri"/>
                <a:sym typeface="Calibri"/>
              </a:defRPr>
            </a:lvl4pPr>
            <a:lvl5pPr marL="8151144" marR="0" lvl="4" indent="-10444" algn="l" rtl="0">
              <a:spcBef>
                <a:spcPts val="0"/>
              </a:spcBef>
              <a:buNone/>
              <a:defRPr sz="8000" b="0" i="0" u="none" strike="noStrike" cap="none">
                <a:solidFill>
                  <a:schemeClr val="dk1"/>
                </a:solidFill>
                <a:latin typeface="Calibri"/>
                <a:ea typeface="Calibri"/>
                <a:cs typeface="Calibri"/>
                <a:sym typeface="Calibri"/>
              </a:defRPr>
            </a:lvl5pPr>
            <a:lvl6pPr marL="10188931" marR="0" lvl="5" indent="-3530" algn="l" rtl="0">
              <a:spcBef>
                <a:spcPts val="0"/>
              </a:spcBef>
              <a:buNone/>
              <a:defRPr sz="8000" b="0" i="0" u="none" strike="noStrike" cap="none">
                <a:solidFill>
                  <a:schemeClr val="dk1"/>
                </a:solidFill>
                <a:latin typeface="Calibri"/>
                <a:ea typeface="Calibri"/>
                <a:cs typeface="Calibri"/>
                <a:sym typeface="Calibri"/>
              </a:defRPr>
            </a:lvl6pPr>
            <a:lvl7pPr marL="12226717" marR="0" lvl="6" indent="-9317" algn="l" rtl="0">
              <a:spcBef>
                <a:spcPts val="0"/>
              </a:spcBef>
              <a:buNone/>
              <a:defRPr sz="8000" b="0" i="0" u="none" strike="noStrike" cap="none">
                <a:solidFill>
                  <a:schemeClr val="dk1"/>
                </a:solidFill>
                <a:latin typeface="Calibri"/>
                <a:ea typeface="Calibri"/>
                <a:cs typeface="Calibri"/>
                <a:sym typeface="Calibri"/>
              </a:defRPr>
            </a:lvl7pPr>
            <a:lvl8pPr marL="14264503" marR="0" lvl="7" indent="-2402" algn="l" rtl="0">
              <a:spcBef>
                <a:spcPts val="0"/>
              </a:spcBef>
              <a:buNone/>
              <a:defRPr sz="8000" b="0" i="0" u="none" strike="noStrike" cap="none">
                <a:solidFill>
                  <a:schemeClr val="dk1"/>
                </a:solidFill>
                <a:latin typeface="Calibri"/>
                <a:ea typeface="Calibri"/>
                <a:cs typeface="Calibri"/>
                <a:sym typeface="Calibri"/>
              </a:defRPr>
            </a:lvl8pPr>
            <a:lvl9pPr marL="16302289" marR="0" lvl="8" indent="-8188" algn="l" rtl="0">
              <a:spcBef>
                <a:spcPts val="0"/>
              </a:spcBef>
              <a:buNone/>
              <a:defRPr sz="8000" b="0" i="0" u="none" strike="noStrike" cap="none">
                <a:solidFill>
                  <a:schemeClr val="dk1"/>
                </a:solidFill>
                <a:latin typeface="Calibri"/>
                <a:ea typeface="Calibri"/>
                <a:cs typeface="Calibri"/>
                <a:sym typeface="Calibri"/>
              </a:defRPr>
            </a:lvl9pPr>
          </a:lstStyle>
          <a:p>
            <a:endParaRPr/>
          </a:p>
        </p:txBody>
      </p:sp>
      <p:sp>
        <p:nvSpPr>
          <p:cNvPr id="49" name="Shape 49"/>
          <p:cNvSpPr txBox="1">
            <a:spLocks noGrp="1"/>
          </p:cNvSpPr>
          <p:nvPr>
            <p:ph type="sldNum" idx="12"/>
          </p:nvPr>
        </p:nvSpPr>
        <p:spPr>
          <a:xfrm>
            <a:off x="31455359" y="35171809"/>
            <a:ext cx="10241279" cy="2020358"/>
          </a:xfrm>
          <a:prstGeom prst="rect">
            <a:avLst/>
          </a:prstGeom>
          <a:noFill/>
          <a:ln>
            <a:noFill/>
          </a:ln>
        </p:spPr>
        <p:txBody>
          <a:bodyPr lIns="407550" tIns="203775" rIns="407550" bIns="203775" anchor="ctr" anchorCtr="0">
            <a:noAutofit/>
          </a:bodyPr>
          <a:lstStyle/>
          <a:p>
            <a:pPr marL="0" marR="0" lvl="0" indent="0" algn="r" rtl="0">
              <a:spcBef>
                <a:spcPts val="0"/>
              </a:spcBef>
              <a:buSzPct val="25000"/>
              <a:buNone/>
            </a:pPr>
            <a:fld id="{00000000-1234-1234-1234-123412341234}" type="slidenum">
              <a:rPr lang="en-US" sz="5300">
                <a:solidFill>
                  <a:srgbClr val="888888"/>
                </a:solidFill>
                <a:latin typeface="Calibri"/>
                <a:ea typeface="Calibri"/>
                <a:cs typeface="Calibri"/>
                <a:sym typeface="Calibri"/>
              </a:rPr>
              <a:t>‹#›</a:t>
            </a:fld>
            <a:endParaRPr lang="en-US" sz="5300">
              <a:solidFill>
                <a:srgbClr val="888888"/>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0"/>
        <p:cNvGrpSpPr/>
        <p:nvPr/>
      </p:nvGrpSpPr>
      <p:grpSpPr>
        <a:xfrm>
          <a:off x="0" y="0"/>
          <a:ext cx="0" cy="0"/>
          <a:chOff x="0" y="0"/>
          <a:chExt cx="0" cy="0"/>
        </a:xfrm>
      </p:grpSpPr>
      <p:sp>
        <p:nvSpPr>
          <p:cNvPr id="51" name="Shape 51"/>
          <p:cNvSpPr txBox="1">
            <a:spLocks noGrp="1"/>
          </p:cNvSpPr>
          <p:nvPr>
            <p:ph type="dt" idx="10"/>
          </p:nvPr>
        </p:nvSpPr>
        <p:spPr>
          <a:xfrm>
            <a:off x="2194559" y="35171809"/>
            <a:ext cx="10241279" cy="2020358"/>
          </a:xfrm>
          <a:prstGeom prst="rect">
            <a:avLst/>
          </a:prstGeom>
          <a:noFill/>
          <a:ln>
            <a:noFill/>
          </a:ln>
        </p:spPr>
        <p:txBody>
          <a:bodyPr lIns="91425" tIns="91425" rIns="91425" bIns="91425" anchor="ctr" anchorCtr="0"/>
          <a:lstStyle>
            <a:lvl1pPr marL="0" marR="0" lvl="0" indent="0" algn="l" rtl="0">
              <a:spcBef>
                <a:spcPts val="0"/>
              </a:spcBef>
              <a:buNone/>
              <a:defRPr sz="5300">
                <a:solidFill>
                  <a:srgbClr val="888888"/>
                </a:solidFill>
                <a:latin typeface="Calibri"/>
                <a:ea typeface="Calibri"/>
                <a:cs typeface="Calibri"/>
                <a:sym typeface="Calibri"/>
              </a:defRPr>
            </a:lvl1pPr>
            <a:lvl2pPr marL="2037786" marR="0" lvl="1" indent="-5786" algn="l" rtl="0">
              <a:spcBef>
                <a:spcPts val="0"/>
              </a:spcBef>
              <a:buNone/>
              <a:defRPr sz="8000" b="0" i="0" u="none" strike="noStrike" cap="none">
                <a:solidFill>
                  <a:schemeClr val="dk1"/>
                </a:solidFill>
                <a:latin typeface="Calibri"/>
                <a:ea typeface="Calibri"/>
                <a:cs typeface="Calibri"/>
                <a:sym typeface="Calibri"/>
              </a:defRPr>
            </a:lvl2pPr>
            <a:lvl3pPr marL="4075572" marR="0" lvl="2" indent="-11572" algn="l" rtl="0">
              <a:spcBef>
                <a:spcPts val="0"/>
              </a:spcBef>
              <a:buNone/>
              <a:defRPr sz="8000" b="0" i="0" u="none" strike="noStrike" cap="none">
                <a:solidFill>
                  <a:schemeClr val="dk1"/>
                </a:solidFill>
                <a:latin typeface="Calibri"/>
                <a:ea typeface="Calibri"/>
                <a:cs typeface="Calibri"/>
                <a:sym typeface="Calibri"/>
              </a:defRPr>
            </a:lvl3pPr>
            <a:lvl4pPr marL="6113358" marR="0" lvl="3" indent="-4657" algn="l" rtl="0">
              <a:spcBef>
                <a:spcPts val="0"/>
              </a:spcBef>
              <a:buNone/>
              <a:defRPr sz="8000" b="0" i="0" u="none" strike="noStrike" cap="none">
                <a:solidFill>
                  <a:schemeClr val="dk1"/>
                </a:solidFill>
                <a:latin typeface="Calibri"/>
                <a:ea typeface="Calibri"/>
                <a:cs typeface="Calibri"/>
                <a:sym typeface="Calibri"/>
              </a:defRPr>
            </a:lvl4pPr>
            <a:lvl5pPr marL="8151144" marR="0" lvl="4" indent="-10444" algn="l" rtl="0">
              <a:spcBef>
                <a:spcPts val="0"/>
              </a:spcBef>
              <a:buNone/>
              <a:defRPr sz="8000" b="0" i="0" u="none" strike="noStrike" cap="none">
                <a:solidFill>
                  <a:schemeClr val="dk1"/>
                </a:solidFill>
                <a:latin typeface="Calibri"/>
                <a:ea typeface="Calibri"/>
                <a:cs typeface="Calibri"/>
                <a:sym typeface="Calibri"/>
              </a:defRPr>
            </a:lvl5pPr>
            <a:lvl6pPr marL="10188931" marR="0" lvl="5" indent="-3530" algn="l" rtl="0">
              <a:spcBef>
                <a:spcPts val="0"/>
              </a:spcBef>
              <a:buNone/>
              <a:defRPr sz="8000" b="0" i="0" u="none" strike="noStrike" cap="none">
                <a:solidFill>
                  <a:schemeClr val="dk1"/>
                </a:solidFill>
                <a:latin typeface="Calibri"/>
                <a:ea typeface="Calibri"/>
                <a:cs typeface="Calibri"/>
                <a:sym typeface="Calibri"/>
              </a:defRPr>
            </a:lvl6pPr>
            <a:lvl7pPr marL="12226717" marR="0" lvl="6" indent="-9317" algn="l" rtl="0">
              <a:spcBef>
                <a:spcPts val="0"/>
              </a:spcBef>
              <a:buNone/>
              <a:defRPr sz="8000" b="0" i="0" u="none" strike="noStrike" cap="none">
                <a:solidFill>
                  <a:schemeClr val="dk1"/>
                </a:solidFill>
                <a:latin typeface="Calibri"/>
                <a:ea typeface="Calibri"/>
                <a:cs typeface="Calibri"/>
                <a:sym typeface="Calibri"/>
              </a:defRPr>
            </a:lvl7pPr>
            <a:lvl8pPr marL="14264503" marR="0" lvl="7" indent="-2402" algn="l" rtl="0">
              <a:spcBef>
                <a:spcPts val="0"/>
              </a:spcBef>
              <a:buNone/>
              <a:defRPr sz="8000" b="0" i="0" u="none" strike="noStrike" cap="none">
                <a:solidFill>
                  <a:schemeClr val="dk1"/>
                </a:solidFill>
                <a:latin typeface="Calibri"/>
                <a:ea typeface="Calibri"/>
                <a:cs typeface="Calibri"/>
                <a:sym typeface="Calibri"/>
              </a:defRPr>
            </a:lvl8pPr>
            <a:lvl9pPr marL="16302289" marR="0" lvl="8" indent="-8188" algn="l" rtl="0">
              <a:spcBef>
                <a:spcPts val="0"/>
              </a:spcBef>
              <a:buNone/>
              <a:defRPr sz="8000" b="0" i="0" u="none" strike="noStrike" cap="none">
                <a:solidFill>
                  <a:schemeClr val="dk1"/>
                </a:solidFill>
                <a:latin typeface="Calibri"/>
                <a:ea typeface="Calibri"/>
                <a:cs typeface="Calibri"/>
                <a:sym typeface="Calibri"/>
              </a:defRPr>
            </a:lvl9pPr>
          </a:lstStyle>
          <a:p>
            <a:endParaRPr/>
          </a:p>
        </p:txBody>
      </p:sp>
      <p:sp>
        <p:nvSpPr>
          <p:cNvPr id="52" name="Shape 52"/>
          <p:cNvSpPr txBox="1">
            <a:spLocks noGrp="1"/>
          </p:cNvSpPr>
          <p:nvPr>
            <p:ph type="ftr" idx="11"/>
          </p:nvPr>
        </p:nvSpPr>
        <p:spPr>
          <a:xfrm>
            <a:off x="14996159" y="35171809"/>
            <a:ext cx="13898879" cy="2020358"/>
          </a:xfrm>
          <a:prstGeom prst="rect">
            <a:avLst/>
          </a:prstGeom>
          <a:noFill/>
          <a:ln>
            <a:noFill/>
          </a:ln>
        </p:spPr>
        <p:txBody>
          <a:bodyPr lIns="91425" tIns="91425" rIns="91425" bIns="91425" anchor="ctr" anchorCtr="0"/>
          <a:lstStyle>
            <a:lvl1pPr marL="0" marR="0" lvl="0" indent="0" algn="ctr" rtl="0">
              <a:spcBef>
                <a:spcPts val="0"/>
              </a:spcBef>
              <a:buNone/>
              <a:defRPr sz="5300">
                <a:solidFill>
                  <a:srgbClr val="888888"/>
                </a:solidFill>
                <a:latin typeface="Calibri"/>
                <a:ea typeface="Calibri"/>
                <a:cs typeface="Calibri"/>
                <a:sym typeface="Calibri"/>
              </a:defRPr>
            </a:lvl1pPr>
            <a:lvl2pPr marL="2037786" marR="0" lvl="1" indent="-5786" algn="l" rtl="0">
              <a:spcBef>
                <a:spcPts val="0"/>
              </a:spcBef>
              <a:buNone/>
              <a:defRPr sz="8000" b="0" i="0" u="none" strike="noStrike" cap="none">
                <a:solidFill>
                  <a:schemeClr val="dk1"/>
                </a:solidFill>
                <a:latin typeface="Calibri"/>
                <a:ea typeface="Calibri"/>
                <a:cs typeface="Calibri"/>
                <a:sym typeface="Calibri"/>
              </a:defRPr>
            </a:lvl2pPr>
            <a:lvl3pPr marL="4075572" marR="0" lvl="2" indent="-11572" algn="l" rtl="0">
              <a:spcBef>
                <a:spcPts val="0"/>
              </a:spcBef>
              <a:buNone/>
              <a:defRPr sz="8000" b="0" i="0" u="none" strike="noStrike" cap="none">
                <a:solidFill>
                  <a:schemeClr val="dk1"/>
                </a:solidFill>
                <a:latin typeface="Calibri"/>
                <a:ea typeface="Calibri"/>
                <a:cs typeface="Calibri"/>
                <a:sym typeface="Calibri"/>
              </a:defRPr>
            </a:lvl3pPr>
            <a:lvl4pPr marL="6113358" marR="0" lvl="3" indent="-4657" algn="l" rtl="0">
              <a:spcBef>
                <a:spcPts val="0"/>
              </a:spcBef>
              <a:buNone/>
              <a:defRPr sz="8000" b="0" i="0" u="none" strike="noStrike" cap="none">
                <a:solidFill>
                  <a:schemeClr val="dk1"/>
                </a:solidFill>
                <a:latin typeface="Calibri"/>
                <a:ea typeface="Calibri"/>
                <a:cs typeface="Calibri"/>
                <a:sym typeface="Calibri"/>
              </a:defRPr>
            </a:lvl4pPr>
            <a:lvl5pPr marL="8151144" marR="0" lvl="4" indent="-10444" algn="l" rtl="0">
              <a:spcBef>
                <a:spcPts val="0"/>
              </a:spcBef>
              <a:buNone/>
              <a:defRPr sz="8000" b="0" i="0" u="none" strike="noStrike" cap="none">
                <a:solidFill>
                  <a:schemeClr val="dk1"/>
                </a:solidFill>
                <a:latin typeface="Calibri"/>
                <a:ea typeface="Calibri"/>
                <a:cs typeface="Calibri"/>
                <a:sym typeface="Calibri"/>
              </a:defRPr>
            </a:lvl5pPr>
            <a:lvl6pPr marL="10188931" marR="0" lvl="5" indent="-3530" algn="l" rtl="0">
              <a:spcBef>
                <a:spcPts val="0"/>
              </a:spcBef>
              <a:buNone/>
              <a:defRPr sz="8000" b="0" i="0" u="none" strike="noStrike" cap="none">
                <a:solidFill>
                  <a:schemeClr val="dk1"/>
                </a:solidFill>
                <a:latin typeface="Calibri"/>
                <a:ea typeface="Calibri"/>
                <a:cs typeface="Calibri"/>
                <a:sym typeface="Calibri"/>
              </a:defRPr>
            </a:lvl6pPr>
            <a:lvl7pPr marL="12226717" marR="0" lvl="6" indent="-9317" algn="l" rtl="0">
              <a:spcBef>
                <a:spcPts val="0"/>
              </a:spcBef>
              <a:buNone/>
              <a:defRPr sz="8000" b="0" i="0" u="none" strike="noStrike" cap="none">
                <a:solidFill>
                  <a:schemeClr val="dk1"/>
                </a:solidFill>
                <a:latin typeface="Calibri"/>
                <a:ea typeface="Calibri"/>
                <a:cs typeface="Calibri"/>
                <a:sym typeface="Calibri"/>
              </a:defRPr>
            </a:lvl7pPr>
            <a:lvl8pPr marL="14264503" marR="0" lvl="7" indent="-2402" algn="l" rtl="0">
              <a:spcBef>
                <a:spcPts val="0"/>
              </a:spcBef>
              <a:buNone/>
              <a:defRPr sz="8000" b="0" i="0" u="none" strike="noStrike" cap="none">
                <a:solidFill>
                  <a:schemeClr val="dk1"/>
                </a:solidFill>
                <a:latin typeface="Calibri"/>
                <a:ea typeface="Calibri"/>
                <a:cs typeface="Calibri"/>
                <a:sym typeface="Calibri"/>
              </a:defRPr>
            </a:lvl8pPr>
            <a:lvl9pPr marL="16302289" marR="0" lvl="8" indent="-8188" algn="l" rtl="0">
              <a:spcBef>
                <a:spcPts val="0"/>
              </a:spcBef>
              <a:buNone/>
              <a:defRPr sz="8000" b="0" i="0" u="none" strike="noStrike" cap="none">
                <a:solidFill>
                  <a:schemeClr val="dk1"/>
                </a:solidFill>
                <a:latin typeface="Calibri"/>
                <a:ea typeface="Calibri"/>
                <a:cs typeface="Calibri"/>
                <a:sym typeface="Calibri"/>
              </a:defRPr>
            </a:lvl9pPr>
          </a:lstStyle>
          <a:p>
            <a:endParaRPr/>
          </a:p>
        </p:txBody>
      </p:sp>
      <p:sp>
        <p:nvSpPr>
          <p:cNvPr id="53" name="Shape 53"/>
          <p:cNvSpPr txBox="1">
            <a:spLocks noGrp="1"/>
          </p:cNvSpPr>
          <p:nvPr>
            <p:ph type="sldNum" idx="12"/>
          </p:nvPr>
        </p:nvSpPr>
        <p:spPr>
          <a:xfrm>
            <a:off x="31455359" y="35171809"/>
            <a:ext cx="10241279" cy="2020358"/>
          </a:xfrm>
          <a:prstGeom prst="rect">
            <a:avLst/>
          </a:prstGeom>
          <a:noFill/>
          <a:ln>
            <a:noFill/>
          </a:ln>
        </p:spPr>
        <p:txBody>
          <a:bodyPr lIns="407550" tIns="203775" rIns="407550" bIns="203775" anchor="ctr" anchorCtr="0">
            <a:noAutofit/>
          </a:bodyPr>
          <a:lstStyle/>
          <a:p>
            <a:pPr marL="0" marR="0" lvl="0" indent="0" algn="r" rtl="0">
              <a:spcBef>
                <a:spcPts val="0"/>
              </a:spcBef>
              <a:buSzPct val="25000"/>
              <a:buNone/>
            </a:pPr>
            <a:fld id="{00000000-1234-1234-1234-123412341234}" type="slidenum">
              <a:rPr lang="en-US" sz="5300">
                <a:solidFill>
                  <a:srgbClr val="888888"/>
                </a:solidFill>
                <a:latin typeface="Calibri"/>
                <a:ea typeface="Calibri"/>
                <a:cs typeface="Calibri"/>
                <a:sym typeface="Calibri"/>
              </a:rPr>
              <a:t>‹#›</a:t>
            </a:fld>
            <a:endParaRPr lang="en-US" sz="5300">
              <a:solidFill>
                <a:srgbClr val="888888"/>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54"/>
        <p:cNvGrpSpPr/>
        <p:nvPr/>
      </p:nvGrpSpPr>
      <p:grpSpPr>
        <a:xfrm>
          <a:off x="0" y="0"/>
          <a:ext cx="0" cy="0"/>
          <a:chOff x="0" y="0"/>
          <a:chExt cx="0" cy="0"/>
        </a:xfrm>
      </p:grpSpPr>
      <p:sp>
        <p:nvSpPr>
          <p:cNvPr id="55" name="Shape 55"/>
          <p:cNvSpPr txBox="1">
            <a:spLocks noGrp="1"/>
          </p:cNvSpPr>
          <p:nvPr>
            <p:ph type="title"/>
          </p:nvPr>
        </p:nvSpPr>
        <p:spPr>
          <a:xfrm>
            <a:off x="2194566" y="1510875"/>
            <a:ext cx="14439903" cy="6430010"/>
          </a:xfrm>
          <a:prstGeom prst="rect">
            <a:avLst/>
          </a:prstGeom>
          <a:noFill/>
          <a:ln>
            <a:noFill/>
          </a:ln>
        </p:spPr>
        <p:txBody>
          <a:bodyPr lIns="91425" tIns="91425" rIns="91425" bIns="91425" anchor="b" anchorCtr="0"/>
          <a:lstStyle>
            <a:lvl1pPr marL="0" marR="0" lvl="0" indent="0" algn="l" rtl="0">
              <a:spcBef>
                <a:spcPts val="0"/>
              </a:spcBef>
              <a:buClr>
                <a:schemeClr val="dk1"/>
              </a:buClr>
              <a:buFont typeface="Calibri"/>
              <a:buNone/>
              <a:defRPr sz="8900" b="1"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6" name="Shape 56"/>
          <p:cNvSpPr txBox="1">
            <a:spLocks noGrp="1"/>
          </p:cNvSpPr>
          <p:nvPr>
            <p:ph type="body" idx="1"/>
          </p:nvPr>
        </p:nvSpPr>
        <p:spPr>
          <a:xfrm>
            <a:off x="17160240" y="1510883"/>
            <a:ext cx="24536398" cy="32387226"/>
          </a:xfrm>
          <a:prstGeom prst="rect">
            <a:avLst/>
          </a:prstGeom>
          <a:noFill/>
          <a:ln>
            <a:noFill/>
          </a:ln>
        </p:spPr>
        <p:txBody>
          <a:bodyPr lIns="91425" tIns="91425" rIns="91425" bIns="91425" anchor="t" anchorCtr="0"/>
          <a:lstStyle>
            <a:lvl1pPr marL="1528340" marR="0" lvl="0" indent="-620290" algn="l" rtl="0">
              <a:spcBef>
                <a:spcPts val="2860"/>
              </a:spcBef>
              <a:buClr>
                <a:schemeClr val="dk1"/>
              </a:buClr>
              <a:buSzPct val="100000"/>
              <a:buFont typeface="Arial"/>
              <a:buChar char="•"/>
              <a:defRPr sz="14300" b="0" i="0" u="none" strike="noStrike" cap="none">
                <a:solidFill>
                  <a:schemeClr val="dk1"/>
                </a:solidFill>
                <a:latin typeface="Calibri"/>
                <a:ea typeface="Calibri"/>
                <a:cs typeface="Calibri"/>
                <a:sym typeface="Calibri"/>
              </a:defRPr>
            </a:lvl1pPr>
            <a:lvl2pPr marL="3311402" marR="0" lvl="1" indent="-485652" algn="l" rtl="0">
              <a:spcBef>
                <a:spcPts val="2500"/>
              </a:spcBef>
              <a:buClr>
                <a:schemeClr val="dk1"/>
              </a:buClr>
              <a:buSzPct val="100000"/>
              <a:buFont typeface="Arial"/>
              <a:buChar char="–"/>
              <a:defRPr sz="12500" b="0" i="0" u="none" strike="noStrike" cap="none">
                <a:solidFill>
                  <a:schemeClr val="dk1"/>
                </a:solidFill>
                <a:latin typeface="Calibri"/>
                <a:ea typeface="Calibri"/>
                <a:cs typeface="Calibri"/>
                <a:sym typeface="Calibri"/>
              </a:defRPr>
            </a:lvl2pPr>
            <a:lvl3pPr marL="5094465" marR="0" lvl="2" indent="-351015" algn="l" rtl="0">
              <a:spcBef>
                <a:spcPts val="2140"/>
              </a:spcBef>
              <a:buClr>
                <a:schemeClr val="dk1"/>
              </a:buClr>
              <a:buSzPct val="100000"/>
              <a:buFont typeface="Arial"/>
              <a:buChar char="•"/>
              <a:defRPr sz="10700" b="0" i="0" u="none" strike="noStrike" cap="none">
                <a:solidFill>
                  <a:schemeClr val="dk1"/>
                </a:solidFill>
                <a:latin typeface="Calibri"/>
                <a:ea typeface="Calibri"/>
                <a:cs typeface="Calibri"/>
                <a:sym typeface="Calibri"/>
              </a:defRPr>
            </a:lvl3pPr>
            <a:lvl4pPr marL="7132250" marR="0" lvl="3" indent="-458400" algn="l" rtl="0">
              <a:spcBef>
                <a:spcPts val="1780"/>
              </a:spcBef>
              <a:buClr>
                <a:schemeClr val="dk1"/>
              </a:buClr>
              <a:buSzPct val="100000"/>
              <a:buFont typeface="Arial"/>
              <a:buChar char="–"/>
              <a:defRPr sz="8900" b="0" i="0" u="none" strike="noStrike" cap="none">
                <a:solidFill>
                  <a:schemeClr val="dk1"/>
                </a:solidFill>
                <a:latin typeface="Calibri"/>
                <a:ea typeface="Calibri"/>
                <a:cs typeface="Calibri"/>
                <a:sym typeface="Calibri"/>
              </a:defRPr>
            </a:lvl4pPr>
            <a:lvl5pPr marL="9170038" marR="0" lvl="4" indent="-464187" algn="l" rtl="0">
              <a:spcBef>
                <a:spcPts val="1780"/>
              </a:spcBef>
              <a:buClr>
                <a:schemeClr val="dk1"/>
              </a:buClr>
              <a:buSzPct val="100000"/>
              <a:buFont typeface="Arial"/>
              <a:buChar char="»"/>
              <a:defRPr sz="8900" b="0" i="0" u="none" strike="noStrike" cap="none">
                <a:solidFill>
                  <a:schemeClr val="dk1"/>
                </a:solidFill>
                <a:latin typeface="Calibri"/>
                <a:ea typeface="Calibri"/>
                <a:cs typeface="Calibri"/>
                <a:sym typeface="Calibri"/>
              </a:defRPr>
            </a:lvl5pPr>
            <a:lvl6pPr marL="11207824" marR="0" lvl="5" indent="-457273" algn="l" rtl="0">
              <a:spcBef>
                <a:spcPts val="1780"/>
              </a:spcBef>
              <a:buClr>
                <a:schemeClr val="dk1"/>
              </a:buClr>
              <a:buSzPct val="100000"/>
              <a:buFont typeface="Arial"/>
              <a:buChar char="•"/>
              <a:defRPr sz="8900" b="0" i="0" u="none" strike="noStrike" cap="none">
                <a:solidFill>
                  <a:schemeClr val="dk1"/>
                </a:solidFill>
                <a:latin typeface="Calibri"/>
                <a:ea typeface="Calibri"/>
                <a:cs typeface="Calibri"/>
                <a:sym typeface="Calibri"/>
              </a:defRPr>
            </a:lvl6pPr>
            <a:lvl7pPr marL="13245610" marR="0" lvl="6" indent="-463060" algn="l" rtl="0">
              <a:spcBef>
                <a:spcPts val="1780"/>
              </a:spcBef>
              <a:buClr>
                <a:schemeClr val="dk1"/>
              </a:buClr>
              <a:buSzPct val="100000"/>
              <a:buFont typeface="Arial"/>
              <a:buChar char="•"/>
              <a:defRPr sz="8900" b="0" i="0" u="none" strike="noStrike" cap="none">
                <a:solidFill>
                  <a:schemeClr val="dk1"/>
                </a:solidFill>
                <a:latin typeface="Calibri"/>
                <a:ea typeface="Calibri"/>
                <a:cs typeface="Calibri"/>
                <a:sym typeface="Calibri"/>
              </a:defRPr>
            </a:lvl7pPr>
            <a:lvl8pPr marL="15283396" marR="0" lvl="7" indent="-456145" algn="l" rtl="0">
              <a:spcBef>
                <a:spcPts val="1780"/>
              </a:spcBef>
              <a:buClr>
                <a:schemeClr val="dk1"/>
              </a:buClr>
              <a:buSzPct val="100000"/>
              <a:buFont typeface="Arial"/>
              <a:buChar char="•"/>
              <a:defRPr sz="8900" b="0" i="0" u="none" strike="noStrike" cap="none">
                <a:solidFill>
                  <a:schemeClr val="dk1"/>
                </a:solidFill>
                <a:latin typeface="Calibri"/>
                <a:ea typeface="Calibri"/>
                <a:cs typeface="Calibri"/>
                <a:sym typeface="Calibri"/>
              </a:defRPr>
            </a:lvl8pPr>
            <a:lvl9pPr marL="17321182" marR="0" lvl="8" indent="-461931" algn="l" rtl="0">
              <a:spcBef>
                <a:spcPts val="1780"/>
              </a:spcBef>
              <a:buClr>
                <a:schemeClr val="dk1"/>
              </a:buClr>
              <a:buSzPct val="100000"/>
              <a:buFont typeface="Arial"/>
              <a:buChar char="•"/>
              <a:defRPr sz="8900" b="0" i="0" u="none" strike="noStrike" cap="none">
                <a:solidFill>
                  <a:schemeClr val="dk1"/>
                </a:solidFill>
                <a:latin typeface="Calibri"/>
                <a:ea typeface="Calibri"/>
                <a:cs typeface="Calibri"/>
                <a:sym typeface="Calibri"/>
              </a:defRPr>
            </a:lvl9pPr>
          </a:lstStyle>
          <a:p>
            <a:endParaRPr/>
          </a:p>
        </p:txBody>
      </p:sp>
      <p:sp>
        <p:nvSpPr>
          <p:cNvPr id="57" name="Shape 57"/>
          <p:cNvSpPr txBox="1">
            <a:spLocks noGrp="1"/>
          </p:cNvSpPr>
          <p:nvPr>
            <p:ph type="body" idx="2"/>
          </p:nvPr>
        </p:nvSpPr>
        <p:spPr>
          <a:xfrm>
            <a:off x="2194566" y="7940893"/>
            <a:ext cx="14439903" cy="25957217"/>
          </a:xfrm>
          <a:prstGeom prst="rect">
            <a:avLst/>
          </a:prstGeom>
          <a:noFill/>
          <a:ln>
            <a:noFill/>
          </a:ln>
        </p:spPr>
        <p:txBody>
          <a:bodyPr lIns="91425" tIns="91425" rIns="91425" bIns="91425" anchor="t" anchorCtr="0"/>
          <a:lstStyle>
            <a:lvl1pPr marL="0" marR="0" lvl="0" indent="0" algn="l" rtl="0">
              <a:spcBef>
                <a:spcPts val="1240"/>
              </a:spcBef>
              <a:buClr>
                <a:schemeClr val="dk1"/>
              </a:buClr>
              <a:buFont typeface="Arial"/>
              <a:buNone/>
              <a:defRPr sz="6200" b="0" i="0" u="none" strike="noStrike" cap="none">
                <a:solidFill>
                  <a:schemeClr val="dk1"/>
                </a:solidFill>
                <a:latin typeface="Calibri"/>
                <a:ea typeface="Calibri"/>
                <a:cs typeface="Calibri"/>
                <a:sym typeface="Calibri"/>
              </a:defRPr>
            </a:lvl1pPr>
            <a:lvl2pPr marL="2037786" marR="0" lvl="1" indent="-5786" algn="l" rtl="0">
              <a:spcBef>
                <a:spcPts val="1060"/>
              </a:spcBef>
              <a:buClr>
                <a:schemeClr val="dk1"/>
              </a:buClr>
              <a:buFont typeface="Arial"/>
              <a:buNone/>
              <a:defRPr sz="5300" b="0" i="0" u="none" strike="noStrike" cap="none">
                <a:solidFill>
                  <a:schemeClr val="dk1"/>
                </a:solidFill>
                <a:latin typeface="Calibri"/>
                <a:ea typeface="Calibri"/>
                <a:cs typeface="Calibri"/>
                <a:sym typeface="Calibri"/>
              </a:defRPr>
            </a:lvl2pPr>
            <a:lvl3pPr marL="4075572" marR="0" lvl="2" indent="-11572" algn="l" rtl="0">
              <a:spcBef>
                <a:spcPts val="900"/>
              </a:spcBef>
              <a:buClr>
                <a:schemeClr val="dk1"/>
              </a:buClr>
              <a:buFont typeface="Arial"/>
              <a:buNone/>
              <a:defRPr sz="4500" b="0" i="0" u="none" strike="noStrike" cap="none">
                <a:solidFill>
                  <a:schemeClr val="dk1"/>
                </a:solidFill>
                <a:latin typeface="Calibri"/>
                <a:ea typeface="Calibri"/>
                <a:cs typeface="Calibri"/>
                <a:sym typeface="Calibri"/>
              </a:defRPr>
            </a:lvl3pPr>
            <a:lvl4pPr marL="6113358" marR="0" lvl="3" indent="-4657" algn="l" rtl="0">
              <a:spcBef>
                <a:spcPts val="800"/>
              </a:spcBef>
              <a:buClr>
                <a:schemeClr val="dk1"/>
              </a:buClr>
              <a:buFont typeface="Arial"/>
              <a:buNone/>
              <a:defRPr sz="4000" b="0" i="0" u="none" strike="noStrike" cap="none">
                <a:solidFill>
                  <a:schemeClr val="dk1"/>
                </a:solidFill>
                <a:latin typeface="Calibri"/>
                <a:ea typeface="Calibri"/>
                <a:cs typeface="Calibri"/>
                <a:sym typeface="Calibri"/>
              </a:defRPr>
            </a:lvl4pPr>
            <a:lvl5pPr marL="8151144" marR="0" lvl="4" indent="-10444" algn="l" rtl="0">
              <a:spcBef>
                <a:spcPts val="800"/>
              </a:spcBef>
              <a:buClr>
                <a:schemeClr val="dk1"/>
              </a:buClr>
              <a:buFont typeface="Arial"/>
              <a:buNone/>
              <a:defRPr sz="4000" b="0" i="0" u="none" strike="noStrike" cap="none">
                <a:solidFill>
                  <a:schemeClr val="dk1"/>
                </a:solidFill>
                <a:latin typeface="Calibri"/>
                <a:ea typeface="Calibri"/>
                <a:cs typeface="Calibri"/>
                <a:sym typeface="Calibri"/>
              </a:defRPr>
            </a:lvl5pPr>
            <a:lvl6pPr marL="10188931" marR="0" lvl="5" indent="-3530" algn="l" rtl="0">
              <a:spcBef>
                <a:spcPts val="800"/>
              </a:spcBef>
              <a:buClr>
                <a:schemeClr val="dk1"/>
              </a:buClr>
              <a:buFont typeface="Arial"/>
              <a:buNone/>
              <a:defRPr sz="4000" b="0" i="0" u="none" strike="noStrike" cap="none">
                <a:solidFill>
                  <a:schemeClr val="dk1"/>
                </a:solidFill>
                <a:latin typeface="Calibri"/>
                <a:ea typeface="Calibri"/>
                <a:cs typeface="Calibri"/>
                <a:sym typeface="Calibri"/>
              </a:defRPr>
            </a:lvl6pPr>
            <a:lvl7pPr marL="12226717" marR="0" lvl="6" indent="-9317" algn="l" rtl="0">
              <a:spcBef>
                <a:spcPts val="800"/>
              </a:spcBef>
              <a:buClr>
                <a:schemeClr val="dk1"/>
              </a:buClr>
              <a:buFont typeface="Arial"/>
              <a:buNone/>
              <a:defRPr sz="4000" b="0" i="0" u="none" strike="noStrike" cap="none">
                <a:solidFill>
                  <a:schemeClr val="dk1"/>
                </a:solidFill>
                <a:latin typeface="Calibri"/>
                <a:ea typeface="Calibri"/>
                <a:cs typeface="Calibri"/>
                <a:sym typeface="Calibri"/>
              </a:defRPr>
            </a:lvl7pPr>
            <a:lvl8pPr marL="14264503" marR="0" lvl="7" indent="-2402" algn="l" rtl="0">
              <a:spcBef>
                <a:spcPts val="800"/>
              </a:spcBef>
              <a:buClr>
                <a:schemeClr val="dk1"/>
              </a:buClr>
              <a:buFont typeface="Arial"/>
              <a:buNone/>
              <a:defRPr sz="4000" b="0" i="0" u="none" strike="noStrike" cap="none">
                <a:solidFill>
                  <a:schemeClr val="dk1"/>
                </a:solidFill>
                <a:latin typeface="Calibri"/>
                <a:ea typeface="Calibri"/>
                <a:cs typeface="Calibri"/>
                <a:sym typeface="Calibri"/>
              </a:defRPr>
            </a:lvl8pPr>
            <a:lvl9pPr marL="16302289" marR="0" lvl="8" indent="-8188" algn="l" rtl="0">
              <a:spcBef>
                <a:spcPts val="800"/>
              </a:spcBef>
              <a:buClr>
                <a:schemeClr val="dk1"/>
              </a:buClr>
              <a:buFont typeface="Arial"/>
              <a:buNone/>
              <a:defRPr sz="4000" b="0" i="0" u="none" strike="noStrike" cap="none">
                <a:solidFill>
                  <a:schemeClr val="dk1"/>
                </a:solidFill>
                <a:latin typeface="Calibri"/>
                <a:ea typeface="Calibri"/>
                <a:cs typeface="Calibri"/>
                <a:sym typeface="Calibri"/>
              </a:defRPr>
            </a:lvl9pPr>
          </a:lstStyle>
          <a:p>
            <a:endParaRPr/>
          </a:p>
        </p:txBody>
      </p:sp>
      <p:sp>
        <p:nvSpPr>
          <p:cNvPr id="58" name="Shape 58"/>
          <p:cNvSpPr txBox="1">
            <a:spLocks noGrp="1"/>
          </p:cNvSpPr>
          <p:nvPr>
            <p:ph type="dt" idx="10"/>
          </p:nvPr>
        </p:nvSpPr>
        <p:spPr>
          <a:xfrm>
            <a:off x="2194559" y="35171809"/>
            <a:ext cx="10241279" cy="2020358"/>
          </a:xfrm>
          <a:prstGeom prst="rect">
            <a:avLst/>
          </a:prstGeom>
          <a:noFill/>
          <a:ln>
            <a:noFill/>
          </a:ln>
        </p:spPr>
        <p:txBody>
          <a:bodyPr lIns="91425" tIns="91425" rIns="91425" bIns="91425" anchor="ctr" anchorCtr="0"/>
          <a:lstStyle>
            <a:lvl1pPr marL="0" marR="0" lvl="0" indent="0" algn="l" rtl="0">
              <a:spcBef>
                <a:spcPts val="0"/>
              </a:spcBef>
              <a:buNone/>
              <a:defRPr sz="5300">
                <a:solidFill>
                  <a:srgbClr val="888888"/>
                </a:solidFill>
                <a:latin typeface="Calibri"/>
                <a:ea typeface="Calibri"/>
                <a:cs typeface="Calibri"/>
                <a:sym typeface="Calibri"/>
              </a:defRPr>
            </a:lvl1pPr>
            <a:lvl2pPr marL="2037786" marR="0" lvl="1" indent="-5786" algn="l" rtl="0">
              <a:spcBef>
                <a:spcPts val="0"/>
              </a:spcBef>
              <a:buNone/>
              <a:defRPr sz="8000" b="0" i="0" u="none" strike="noStrike" cap="none">
                <a:solidFill>
                  <a:schemeClr val="dk1"/>
                </a:solidFill>
                <a:latin typeface="Calibri"/>
                <a:ea typeface="Calibri"/>
                <a:cs typeface="Calibri"/>
                <a:sym typeface="Calibri"/>
              </a:defRPr>
            </a:lvl2pPr>
            <a:lvl3pPr marL="4075572" marR="0" lvl="2" indent="-11572" algn="l" rtl="0">
              <a:spcBef>
                <a:spcPts val="0"/>
              </a:spcBef>
              <a:buNone/>
              <a:defRPr sz="8000" b="0" i="0" u="none" strike="noStrike" cap="none">
                <a:solidFill>
                  <a:schemeClr val="dk1"/>
                </a:solidFill>
                <a:latin typeface="Calibri"/>
                <a:ea typeface="Calibri"/>
                <a:cs typeface="Calibri"/>
                <a:sym typeface="Calibri"/>
              </a:defRPr>
            </a:lvl3pPr>
            <a:lvl4pPr marL="6113358" marR="0" lvl="3" indent="-4657" algn="l" rtl="0">
              <a:spcBef>
                <a:spcPts val="0"/>
              </a:spcBef>
              <a:buNone/>
              <a:defRPr sz="8000" b="0" i="0" u="none" strike="noStrike" cap="none">
                <a:solidFill>
                  <a:schemeClr val="dk1"/>
                </a:solidFill>
                <a:latin typeface="Calibri"/>
                <a:ea typeface="Calibri"/>
                <a:cs typeface="Calibri"/>
                <a:sym typeface="Calibri"/>
              </a:defRPr>
            </a:lvl4pPr>
            <a:lvl5pPr marL="8151144" marR="0" lvl="4" indent="-10444" algn="l" rtl="0">
              <a:spcBef>
                <a:spcPts val="0"/>
              </a:spcBef>
              <a:buNone/>
              <a:defRPr sz="8000" b="0" i="0" u="none" strike="noStrike" cap="none">
                <a:solidFill>
                  <a:schemeClr val="dk1"/>
                </a:solidFill>
                <a:latin typeface="Calibri"/>
                <a:ea typeface="Calibri"/>
                <a:cs typeface="Calibri"/>
                <a:sym typeface="Calibri"/>
              </a:defRPr>
            </a:lvl5pPr>
            <a:lvl6pPr marL="10188931" marR="0" lvl="5" indent="-3530" algn="l" rtl="0">
              <a:spcBef>
                <a:spcPts val="0"/>
              </a:spcBef>
              <a:buNone/>
              <a:defRPr sz="8000" b="0" i="0" u="none" strike="noStrike" cap="none">
                <a:solidFill>
                  <a:schemeClr val="dk1"/>
                </a:solidFill>
                <a:latin typeface="Calibri"/>
                <a:ea typeface="Calibri"/>
                <a:cs typeface="Calibri"/>
                <a:sym typeface="Calibri"/>
              </a:defRPr>
            </a:lvl6pPr>
            <a:lvl7pPr marL="12226717" marR="0" lvl="6" indent="-9317" algn="l" rtl="0">
              <a:spcBef>
                <a:spcPts val="0"/>
              </a:spcBef>
              <a:buNone/>
              <a:defRPr sz="8000" b="0" i="0" u="none" strike="noStrike" cap="none">
                <a:solidFill>
                  <a:schemeClr val="dk1"/>
                </a:solidFill>
                <a:latin typeface="Calibri"/>
                <a:ea typeface="Calibri"/>
                <a:cs typeface="Calibri"/>
                <a:sym typeface="Calibri"/>
              </a:defRPr>
            </a:lvl7pPr>
            <a:lvl8pPr marL="14264503" marR="0" lvl="7" indent="-2402" algn="l" rtl="0">
              <a:spcBef>
                <a:spcPts val="0"/>
              </a:spcBef>
              <a:buNone/>
              <a:defRPr sz="8000" b="0" i="0" u="none" strike="noStrike" cap="none">
                <a:solidFill>
                  <a:schemeClr val="dk1"/>
                </a:solidFill>
                <a:latin typeface="Calibri"/>
                <a:ea typeface="Calibri"/>
                <a:cs typeface="Calibri"/>
                <a:sym typeface="Calibri"/>
              </a:defRPr>
            </a:lvl8pPr>
            <a:lvl9pPr marL="16302289" marR="0" lvl="8" indent="-8188" algn="l" rtl="0">
              <a:spcBef>
                <a:spcPts val="0"/>
              </a:spcBef>
              <a:buNone/>
              <a:defRPr sz="8000" b="0" i="0" u="none" strike="noStrike" cap="none">
                <a:solidFill>
                  <a:schemeClr val="dk1"/>
                </a:solidFill>
                <a:latin typeface="Calibri"/>
                <a:ea typeface="Calibri"/>
                <a:cs typeface="Calibri"/>
                <a:sym typeface="Calibri"/>
              </a:defRPr>
            </a:lvl9pPr>
          </a:lstStyle>
          <a:p>
            <a:endParaRPr/>
          </a:p>
        </p:txBody>
      </p:sp>
      <p:sp>
        <p:nvSpPr>
          <p:cNvPr id="59" name="Shape 59"/>
          <p:cNvSpPr txBox="1">
            <a:spLocks noGrp="1"/>
          </p:cNvSpPr>
          <p:nvPr>
            <p:ph type="ftr" idx="11"/>
          </p:nvPr>
        </p:nvSpPr>
        <p:spPr>
          <a:xfrm>
            <a:off x="14996159" y="35171809"/>
            <a:ext cx="13898879" cy="2020358"/>
          </a:xfrm>
          <a:prstGeom prst="rect">
            <a:avLst/>
          </a:prstGeom>
          <a:noFill/>
          <a:ln>
            <a:noFill/>
          </a:ln>
        </p:spPr>
        <p:txBody>
          <a:bodyPr lIns="91425" tIns="91425" rIns="91425" bIns="91425" anchor="ctr" anchorCtr="0"/>
          <a:lstStyle>
            <a:lvl1pPr marL="0" marR="0" lvl="0" indent="0" algn="ctr" rtl="0">
              <a:spcBef>
                <a:spcPts val="0"/>
              </a:spcBef>
              <a:buNone/>
              <a:defRPr sz="5300">
                <a:solidFill>
                  <a:srgbClr val="888888"/>
                </a:solidFill>
                <a:latin typeface="Calibri"/>
                <a:ea typeface="Calibri"/>
                <a:cs typeface="Calibri"/>
                <a:sym typeface="Calibri"/>
              </a:defRPr>
            </a:lvl1pPr>
            <a:lvl2pPr marL="2037786" marR="0" lvl="1" indent="-5786" algn="l" rtl="0">
              <a:spcBef>
                <a:spcPts val="0"/>
              </a:spcBef>
              <a:buNone/>
              <a:defRPr sz="8000" b="0" i="0" u="none" strike="noStrike" cap="none">
                <a:solidFill>
                  <a:schemeClr val="dk1"/>
                </a:solidFill>
                <a:latin typeface="Calibri"/>
                <a:ea typeface="Calibri"/>
                <a:cs typeface="Calibri"/>
                <a:sym typeface="Calibri"/>
              </a:defRPr>
            </a:lvl2pPr>
            <a:lvl3pPr marL="4075572" marR="0" lvl="2" indent="-11572" algn="l" rtl="0">
              <a:spcBef>
                <a:spcPts val="0"/>
              </a:spcBef>
              <a:buNone/>
              <a:defRPr sz="8000" b="0" i="0" u="none" strike="noStrike" cap="none">
                <a:solidFill>
                  <a:schemeClr val="dk1"/>
                </a:solidFill>
                <a:latin typeface="Calibri"/>
                <a:ea typeface="Calibri"/>
                <a:cs typeface="Calibri"/>
                <a:sym typeface="Calibri"/>
              </a:defRPr>
            </a:lvl3pPr>
            <a:lvl4pPr marL="6113358" marR="0" lvl="3" indent="-4657" algn="l" rtl="0">
              <a:spcBef>
                <a:spcPts val="0"/>
              </a:spcBef>
              <a:buNone/>
              <a:defRPr sz="8000" b="0" i="0" u="none" strike="noStrike" cap="none">
                <a:solidFill>
                  <a:schemeClr val="dk1"/>
                </a:solidFill>
                <a:latin typeface="Calibri"/>
                <a:ea typeface="Calibri"/>
                <a:cs typeface="Calibri"/>
                <a:sym typeface="Calibri"/>
              </a:defRPr>
            </a:lvl4pPr>
            <a:lvl5pPr marL="8151144" marR="0" lvl="4" indent="-10444" algn="l" rtl="0">
              <a:spcBef>
                <a:spcPts val="0"/>
              </a:spcBef>
              <a:buNone/>
              <a:defRPr sz="8000" b="0" i="0" u="none" strike="noStrike" cap="none">
                <a:solidFill>
                  <a:schemeClr val="dk1"/>
                </a:solidFill>
                <a:latin typeface="Calibri"/>
                <a:ea typeface="Calibri"/>
                <a:cs typeface="Calibri"/>
                <a:sym typeface="Calibri"/>
              </a:defRPr>
            </a:lvl5pPr>
            <a:lvl6pPr marL="10188931" marR="0" lvl="5" indent="-3530" algn="l" rtl="0">
              <a:spcBef>
                <a:spcPts val="0"/>
              </a:spcBef>
              <a:buNone/>
              <a:defRPr sz="8000" b="0" i="0" u="none" strike="noStrike" cap="none">
                <a:solidFill>
                  <a:schemeClr val="dk1"/>
                </a:solidFill>
                <a:latin typeface="Calibri"/>
                <a:ea typeface="Calibri"/>
                <a:cs typeface="Calibri"/>
                <a:sym typeface="Calibri"/>
              </a:defRPr>
            </a:lvl6pPr>
            <a:lvl7pPr marL="12226717" marR="0" lvl="6" indent="-9317" algn="l" rtl="0">
              <a:spcBef>
                <a:spcPts val="0"/>
              </a:spcBef>
              <a:buNone/>
              <a:defRPr sz="8000" b="0" i="0" u="none" strike="noStrike" cap="none">
                <a:solidFill>
                  <a:schemeClr val="dk1"/>
                </a:solidFill>
                <a:latin typeface="Calibri"/>
                <a:ea typeface="Calibri"/>
                <a:cs typeface="Calibri"/>
                <a:sym typeface="Calibri"/>
              </a:defRPr>
            </a:lvl7pPr>
            <a:lvl8pPr marL="14264503" marR="0" lvl="7" indent="-2402" algn="l" rtl="0">
              <a:spcBef>
                <a:spcPts val="0"/>
              </a:spcBef>
              <a:buNone/>
              <a:defRPr sz="8000" b="0" i="0" u="none" strike="noStrike" cap="none">
                <a:solidFill>
                  <a:schemeClr val="dk1"/>
                </a:solidFill>
                <a:latin typeface="Calibri"/>
                <a:ea typeface="Calibri"/>
                <a:cs typeface="Calibri"/>
                <a:sym typeface="Calibri"/>
              </a:defRPr>
            </a:lvl8pPr>
            <a:lvl9pPr marL="16302289" marR="0" lvl="8" indent="-8188" algn="l" rtl="0">
              <a:spcBef>
                <a:spcPts val="0"/>
              </a:spcBef>
              <a:buNone/>
              <a:defRPr sz="8000" b="0" i="0" u="none" strike="noStrike" cap="none">
                <a:solidFill>
                  <a:schemeClr val="dk1"/>
                </a:solidFill>
                <a:latin typeface="Calibri"/>
                <a:ea typeface="Calibri"/>
                <a:cs typeface="Calibri"/>
                <a:sym typeface="Calibri"/>
              </a:defRPr>
            </a:lvl9pPr>
          </a:lstStyle>
          <a:p>
            <a:endParaRPr/>
          </a:p>
        </p:txBody>
      </p:sp>
      <p:sp>
        <p:nvSpPr>
          <p:cNvPr id="60" name="Shape 60"/>
          <p:cNvSpPr txBox="1">
            <a:spLocks noGrp="1"/>
          </p:cNvSpPr>
          <p:nvPr>
            <p:ph type="sldNum" idx="12"/>
          </p:nvPr>
        </p:nvSpPr>
        <p:spPr>
          <a:xfrm>
            <a:off x="31455359" y="35171809"/>
            <a:ext cx="10241279" cy="2020358"/>
          </a:xfrm>
          <a:prstGeom prst="rect">
            <a:avLst/>
          </a:prstGeom>
          <a:noFill/>
          <a:ln>
            <a:noFill/>
          </a:ln>
        </p:spPr>
        <p:txBody>
          <a:bodyPr lIns="407550" tIns="203775" rIns="407550" bIns="203775" anchor="ctr" anchorCtr="0">
            <a:noAutofit/>
          </a:bodyPr>
          <a:lstStyle/>
          <a:p>
            <a:pPr marL="0" marR="0" lvl="0" indent="0" algn="r" rtl="0">
              <a:spcBef>
                <a:spcPts val="0"/>
              </a:spcBef>
              <a:buSzPct val="25000"/>
              <a:buNone/>
            </a:pPr>
            <a:fld id="{00000000-1234-1234-1234-123412341234}" type="slidenum">
              <a:rPr lang="en-US" sz="5300">
                <a:solidFill>
                  <a:srgbClr val="888888"/>
                </a:solidFill>
                <a:latin typeface="Calibri"/>
                <a:ea typeface="Calibri"/>
                <a:cs typeface="Calibri"/>
                <a:sym typeface="Calibri"/>
              </a:rPr>
              <a:t>‹#›</a:t>
            </a:fld>
            <a:endParaRPr lang="en-US" sz="5300">
              <a:solidFill>
                <a:srgbClr val="888888"/>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8602982" y="26563325"/>
            <a:ext cx="26334720" cy="3135951"/>
          </a:xfrm>
          <a:prstGeom prst="rect">
            <a:avLst/>
          </a:prstGeom>
          <a:noFill/>
          <a:ln>
            <a:noFill/>
          </a:ln>
        </p:spPr>
        <p:txBody>
          <a:bodyPr lIns="91425" tIns="91425" rIns="91425" bIns="91425" anchor="b" anchorCtr="0"/>
          <a:lstStyle>
            <a:lvl1pPr marL="0" marR="0" lvl="0" indent="0" algn="l" rtl="0">
              <a:spcBef>
                <a:spcPts val="0"/>
              </a:spcBef>
              <a:buClr>
                <a:schemeClr val="dk1"/>
              </a:buClr>
              <a:buFont typeface="Calibri"/>
              <a:buNone/>
              <a:defRPr sz="8900" b="1"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a:spLocks noGrp="1"/>
          </p:cNvSpPr>
          <p:nvPr>
            <p:ph type="pic" idx="2"/>
          </p:nvPr>
        </p:nvSpPr>
        <p:spPr>
          <a:xfrm>
            <a:off x="8602982" y="3390689"/>
            <a:ext cx="26334720" cy="22768559"/>
          </a:xfrm>
          <a:prstGeom prst="rect">
            <a:avLst/>
          </a:prstGeom>
          <a:noFill/>
          <a:ln>
            <a:noFill/>
          </a:ln>
        </p:spPr>
        <p:txBody>
          <a:bodyPr lIns="91425" tIns="91425" rIns="91425" bIns="91425" anchor="t" anchorCtr="0"/>
          <a:lstStyle>
            <a:lvl1pPr marL="0" marR="0" lvl="0" indent="0" algn="l" rtl="0">
              <a:spcBef>
                <a:spcPts val="2860"/>
              </a:spcBef>
              <a:buClr>
                <a:schemeClr val="dk1"/>
              </a:buClr>
              <a:buFont typeface="Arial"/>
              <a:buNone/>
              <a:defRPr sz="14300" b="0" i="0" u="none" strike="noStrike" cap="none">
                <a:solidFill>
                  <a:schemeClr val="dk1"/>
                </a:solidFill>
                <a:latin typeface="Calibri"/>
                <a:ea typeface="Calibri"/>
                <a:cs typeface="Calibri"/>
                <a:sym typeface="Calibri"/>
              </a:defRPr>
            </a:lvl1pPr>
            <a:lvl2pPr marL="2037786" marR="0" lvl="1" indent="-5786" algn="l" rtl="0">
              <a:spcBef>
                <a:spcPts val="2500"/>
              </a:spcBef>
              <a:buClr>
                <a:schemeClr val="dk1"/>
              </a:buClr>
              <a:buFont typeface="Arial"/>
              <a:buNone/>
              <a:defRPr sz="12500" b="0" i="0" u="none" strike="noStrike" cap="none">
                <a:solidFill>
                  <a:schemeClr val="dk1"/>
                </a:solidFill>
                <a:latin typeface="Calibri"/>
                <a:ea typeface="Calibri"/>
                <a:cs typeface="Calibri"/>
                <a:sym typeface="Calibri"/>
              </a:defRPr>
            </a:lvl2pPr>
            <a:lvl3pPr marL="4075572" marR="0" lvl="2" indent="-11572" algn="l" rtl="0">
              <a:spcBef>
                <a:spcPts val="2140"/>
              </a:spcBef>
              <a:buClr>
                <a:schemeClr val="dk1"/>
              </a:buClr>
              <a:buFont typeface="Arial"/>
              <a:buNone/>
              <a:defRPr sz="10700" b="0" i="0" u="none" strike="noStrike" cap="none">
                <a:solidFill>
                  <a:schemeClr val="dk1"/>
                </a:solidFill>
                <a:latin typeface="Calibri"/>
                <a:ea typeface="Calibri"/>
                <a:cs typeface="Calibri"/>
                <a:sym typeface="Calibri"/>
              </a:defRPr>
            </a:lvl3pPr>
            <a:lvl4pPr marL="6113358" marR="0" lvl="3" indent="-4657" algn="l" rtl="0">
              <a:spcBef>
                <a:spcPts val="1780"/>
              </a:spcBef>
              <a:buClr>
                <a:schemeClr val="dk1"/>
              </a:buClr>
              <a:buFont typeface="Arial"/>
              <a:buNone/>
              <a:defRPr sz="8900" b="0" i="0" u="none" strike="noStrike" cap="none">
                <a:solidFill>
                  <a:schemeClr val="dk1"/>
                </a:solidFill>
                <a:latin typeface="Calibri"/>
                <a:ea typeface="Calibri"/>
                <a:cs typeface="Calibri"/>
                <a:sym typeface="Calibri"/>
              </a:defRPr>
            </a:lvl4pPr>
            <a:lvl5pPr marL="8151144" marR="0" lvl="4" indent="-10444" algn="l" rtl="0">
              <a:spcBef>
                <a:spcPts val="1780"/>
              </a:spcBef>
              <a:buClr>
                <a:schemeClr val="dk1"/>
              </a:buClr>
              <a:buFont typeface="Arial"/>
              <a:buNone/>
              <a:defRPr sz="8900" b="0" i="0" u="none" strike="noStrike" cap="none">
                <a:solidFill>
                  <a:schemeClr val="dk1"/>
                </a:solidFill>
                <a:latin typeface="Calibri"/>
                <a:ea typeface="Calibri"/>
                <a:cs typeface="Calibri"/>
                <a:sym typeface="Calibri"/>
              </a:defRPr>
            </a:lvl5pPr>
            <a:lvl6pPr marL="10188931" marR="0" lvl="5" indent="-3530" algn="l" rtl="0">
              <a:spcBef>
                <a:spcPts val="1780"/>
              </a:spcBef>
              <a:buClr>
                <a:schemeClr val="dk1"/>
              </a:buClr>
              <a:buFont typeface="Arial"/>
              <a:buNone/>
              <a:defRPr sz="8900" b="0" i="0" u="none" strike="noStrike" cap="none">
                <a:solidFill>
                  <a:schemeClr val="dk1"/>
                </a:solidFill>
                <a:latin typeface="Calibri"/>
                <a:ea typeface="Calibri"/>
                <a:cs typeface="Calibri"/>
                <a:sym typeface="Calibri"/>
              </a:defRPr>
            </a:lvl6pPr>
            <a:lvl7pPr marL="12226717" marR="0" lvl="6" indent="-9317" algn="l" rtl="0">
              <a:spcBef>
                <a:spcPts val="1780"/>
              </a:spcBef>
              <a:buClr>
                <a:schemeClr val="dk1"/>
              </a:buClr>
              <a:buFont typeface="Arial"/>
              <a:buNone/>
              <a:defRPr sz="8900" b="0" i="0" u="none" strike="noStrike" cap="none">
                <a:solidFill>
                  <a:schemeClr val="dk1"/>
                </a:solidFill>
                <a:latin typeface="Calibri"/>
                <a:ea typeface="Calibri"/>
                <a:cs typeface="Calibri"/>
                <a:sym typeface="Calibri"/>
              </a:defRPr>
            </a:lvl7pPr>
            <a:lvl8pPr marL="14264503" marR="0" lvl="7" indent="-2402" algn="l" rtl="0">
              <a:spcBef>
                <a:spcPts val="1780"/>
              </a:spcBef>
              <a:buClr>
                <a:schemeClr val="dk1"/>
              </a:buClr>
              <a:buFont typeface="Arial"/>
              <a:buNone/>
              <a:defRPr sz="8900" b="0" i="0" u="none" strike="noStrike" cap="none">
                <a:solidFill>
                  <a:schemeClr val="dk1"/>
                </a:solidFill>
                <a:latin typeface="Calibri"/>
                <a:ea typeface="Calibri"/>
                <a:cs typeface="Calibri"/>
                <a:sym typeface="Calibri"/>
              </a:defRPr>
            </a:lvl8pPr>
            <a:lvl9pPr marL="16302289" marR="0" lvl="8" indent="-8188" algn="l" rtl="0">
              <a:spcBef>
                <a:spcPts val="1780"/>
              </a:spcBef>
              <a:buClr>
                <a:schemeClr val="dk1"/>
              </a:buClr>
              <a:buFont typeface="Arial"/>
              <a:buNone/>
              <a:defRPr sz="8900" b="0" i="0" u="none" strike="noStrike" cap="none">
                <a:solidFill>
                  <a:schemeClr val="dk1"/>
                </a:solidFill>
                <a:latin typeface="Calibri"/>
                <a:ea typeface="Calibri"/>
                <a:cs typeface="Calibri"/>
                <a:sym typeface="Calibri"/>
              </a:defRPr>
            </a:lvl9pPr>
          </a:lstStyle>
          <a:p>
            <a:endParaRPr/>
          </a:p>
        </p:txBody>
      </p:sp>
      <p:sp>
        <p:nvSpPr>
          <p:cNvPr id="64" name="Shape 64"/>
          <p:cNvSpPr txBox="1">
            <a:spLocks noGrp="1"/>
          </p:cNvSpPr>
          <p:nvPr>
            <p:ph type="body" idx="1"/>
          </p:nvPr>
        </p:nvSpPr>
        <p:spPr>
          <a:xfrm>
            <a:off x="8602982" y="29699275"/>
            <a:ext cx="26334720" cy="4453569"/>
          </a:xfrm>
          <a:prstGeom prst="rect">
            <a:avLst/>
          </a:prstGeom>
          <a:noFill/>
          <a:ln>
            <a:noFill/>
          </a:ln>
        </p:spPr>
        <p:txBody>
          <a:bodyPr lIns="91425" tIns="91425" rIns="91425" bIns="91425" anchor="t" anchorCtr="0"/>
          <a:lstStyle>
            <a:lvl1pPr marL="0" marR="0" lvl="0" indent="0" algn="l" rtl="0">
              <a:spcBef>
                <a:spcPts val="1240"/>
              </a:spcBef>
              <a:buClr>
                <a:schemeClr val="dk1"/>
              </a:buClr>
              <a:buFont typeface="Arial"/>
              <a:buNone/>
              <a:defRPr sz="6200" b="0" i="0" u="none" strike="noStrike" cap="none">
                <a:solidFill>
                  <a:schemeClr val="dk1"/>
                </a:solidFill>
                <a:latin typeface="Calibri"/>
                <a:ea typeface="Calibri"/>
                <a:cs typeface="Calibri"/>
                <a:sym typeface="Calibri"/>
              </a:defRPr>
            </a:lvl1pPr>
            <a:lvl2pPr marL="2037786" marR="0" lvl="1" indent="-5786" algn="l" rtl="0">
              <a:spcBef>
                <a:spcPts val="1060"/>
              </a:spcBef>
              <a:buClr>
                <a:schemeClr val="dk1"/>
              </a:buClr>
              <a:buFont typeface="Arial"/>
              <a:buNone/>
              <a:defRPr sz="5300" b="0" i="0" u="none" strike="noStrike" cap="none">
                <a:solidFill>
                  <a:schemeClr val="dk1"/>
                </a:solidFill>
                <a:latin typeface="Calibri"/>
                <a:ea typeface="Calibri"/>
                <a:cs typeface="Calibri"/>
                <a:sym typeface="Calibri"/>
              </a:defRPr>
            </a:lvl2pPr>
            <a:lvl3pPr marL="4075572" marR="0" lvl="2" indent="-11572" algn="l" rtl="0">
              <a:spcBef>
                <a:spcPts val="900"/>
              </a:spcBef>
              <a:buClr>
                <a:schemeClr val="dk1"/>
              </a:buClr>
              <a:buFont typeface="Arial"/>
              <a:buNone/>
              <a:defRPr sz="4500" b="0" i="0" u="none" strike="noStrike" cap="none">
                <a:solidFill>
                  <a:schemeClr val="dk1"/>
                </a:solidFill>
                <a:latin typeface="Calibri"/>
                <a:ea typeface="Calibri"/>
                <a:cs typeface="Calibri"/>
                <a:sym typeface="Calibri"/>
              </a:defRPr>
            </a:lvl3pPr>
            <a:lvl4pPr marL="6113358" marR="0" lvl="3" indent="-4657" algn="l" rtl="0">
              <a:spcBef>
                <a:spcPts val="800"/>
              </a:spcBef>
              <a:buClr>
                <a:schemeClr val="dk1"/>
              </a:buClr>
              <a:buFont typeface="Arial"/>
              <a:buNone/>
              <a:defRPr sz="4000" b="0" i="0" u="none" strike="noStrike" cap="none">
                <a:solidFill>
                  <a:schemeClr val="dk1"/>
                </a:solidFill>
                <a:latin typeface="Calibri"/>
                <a:ea typeface="Calibri"/>
                <a:cs typeface="Calibri"/>
                <a:sym typeface="Calibri"/>
              </a:defRPr>
            </a:lvl4pPr>
            <a:lvl5pPr marL="8151144" marR="0" lvl="4" indent="-10444" algn="l" rtl="0">
              <a:spcBef>
                <a:spcPts val="800"/>
              </a:spcBef>
              <a:buClr>
                <a:schemeClr val="dk1"/>
              </a:buClr>
              <a:buFont typeface="Arial"/>
              <a:buNone/>
              <a:defRPr sz="4000" b="0" i="0" u="none" strike="noStrike" cap="none">
                <a:solidFill>
                  <a:schemeClr val="dk1"/>
                </a:solidFill>
                <a:latin typeface="Calibri"/>
                <a:ea typeface="Calibri"/>
                <a:cs typeface="Calibri"/>
                <a:sym typeface="Calibri"/>
              </a:defRPr>
            </a:lvl5pPr>
            <a:lvl6pPr marL="10188931" marR="0" lvl="5" indent="-3530" algn="l" rtl="0">
              <a:spcBef>
                <a:spcPts val="800"/>
              </a:spcBef>
              <a:buClr>
                <a:schemeClr val="dk1"/>
              </a:buClr>
              <a:buFont typeface="Arial"/>
              <a:buNone/>
              <a:defRPr sz="4000" b="0" i="0" u="none" strike="noStrike" cap="none">
                <a:solidFill>
                  <a:schemeClr val="dk1"/>
                </a:solidFill>
                <a:latin typeface="Calibri"/>
                <a:ea typeface="Calibri"/>
                <a:cs typeface="Calibri"/>
                <a:sym typeface="Calibri"/>
              </a:defRPr>
            </a:lvl6pPr>
            <a:lvl7pPr marL="12226717" marR="0" lvl="6" indent="-9317" algn="l" rtl="0">
              <a:spcBef>
                <a:spcPts val="800"/>
              </a:spcBef>
              <a:buClr>
                <a:schemeClr val="dk1"/>
              </a:buClr>
              <a:buFont typeface="Arial"/>
              <a:buNone/>
              <a:defRPr sz="4000" b="0" i="0" u="none" strike="noStrike" cap="none">
                <a:solidFill>
                  <a:schemeClr val="dk1"/>
                </a:solidFill>
                <a:latin typeface="Calibri"/>
                <a:ea typeface="Calibri"/>
                <a:cs typeface="Calibri"/>
                <a:sym typeface="Calibri"/>
              </a:defRPr>
            </a:lvl7pPr>
            <a:lvl8pPr marL="14264503" marR="0" lvl="7" indent="-2402" algn="l" rtl="0">
              <a:spcBef>
                <a:spcPts val="800"/>
              </a:spcBef>
              <a:buClr>
                <a:schemeClr val="dk1"/>
              </a:buClr>
              <a:buFont typeface="Arial"/>
              <a:buNone/>
              <a:defRPr sz="4000" b="0" i="0" u="none" strike="noStrike" cap="none">
                <a:solidFill>
                  <a:schemeClr val="dk1"/>
                </a:solidFill>
                <a:latin typeface="Calibri"/>
                <a:ea typeface="Calibri"/>
                <a:cs typeface="Calibri"/>
                <a:sym typeface="Calibri"/>
              </a:defRPr>
            </a:lvl8pPr>
            <a:lvl9pPr marL="16302289" marR="0" lvl="8" indent="-8188" algn="l" rtl="0">
              <a:spcBef>
                <a:spcPts val="800"/>
              </a:spcBef>
              <a:buClr>
                <a:schemeClr val="dk1"/>
              </a:buClr>
              <a:buFont typeface="Arial"/>
              <a:buNone/>
              <a:defRPr sz="4000" b="0" i="0" u="none" strike="noStrike" cap="none">
                <a:solidFill>
                  <a:schemeClr val="dk1"/>
                </a:solidFill>
                <a:latin typeface="Calibri"/>
                <a:ea typeface="Calibri"/>
                <a:cs typeface="Calibri"/>
                <a:sym typeface="Calibri"/>
              </a:defRPr>
            </a:lvl9pPr>
          </a:lstStyle>
          <a:p>
            <a:endParaRPr/>
          </a:p>
        </p:txBody>
      </p:sp>
      <p:sp>
        <p:nvSpPr>
          <p:cNvPr id="65" name="Shape 65"/>
          <p:cNvSpPr txBox="1">
            <a:spLocks noGrp="1"/>
          </p:cNvSpPr>
          <p:nvPr>
            <p:ph type="dt" idx="10"/>
          </p:nvPr>
        </p:nvSpPr>
        <p:spPr>
          <a:xfrm>
            <a:off x="2194559" y="35171809"/>
            <a:ext cx="10241279" cy="2020358"/>
          </a:xfrm>
          <a:prstGeom prst="rect">
            <a:avLst/>
          </a:prstGeom>
          <a:noFill/>
          <a:ln>
            <a:noFill/>
          </a:ln>
        </p:spPr>
        <p:txBody>
          <a:bodyPr lIns="91425" tIns="91425" rIns="91425" bIns="91425" anchor="ctr" anchorCtr="0"/>
          <a:lstStyle>
            <a:lvl1pPr marL="0" marR="0" lvl="0" indent="0" algn="l" rtl="0">
              <a:spcBef>
                <a:spcPts val="0"/>
              </a:spcBef>
              <a:buNone/>
              <a:defRPr sz="5300">
                <a:solidFill>
                  <a:srgbClr val="888888"/>
                </a:solidFill>
                <a:latin typeface="Calibri"/>
                <a:ea typeface="Calibri"/>
                <a:cs typeface="Calibri"/>
                <a:sym typeface="Calibri"/>
              </a:defRPr>
            </a:lvl1pPr>
            <a:lvl2pPr marL="2037786" marR="0" lvl="1" indent="-5786" algn="l" rtl="0">
              <a:spcBef>
                <a:spcPts val="0"/>
              </a:spcBef>
              <a:buNone/>
              <a:defRPr sz="8000" b="0" i="0" u="none" strike="noStrike" cap="none">
                <a:solidFill>
                  <a:schemeClr val="dk1"/>
                </a:solidFill>
                <a:latin typeface="Calibri"/>
                <a:ea typeface="Calibri"/>
                <a:cs typeface="Calibri"/>
                <a:sym typeface="Calibri"/>
              </a:defRPr>
            </a:lvl2pPr>
            <a:lvl3pPr marL="4075572" marR="0" lvl="2" indent="-11572" algn="l" rtl="0">
              <a:spcBef>
                <a:spcPts val="0"/>
              </a:spcBef>
              <a:buNone/>
              <a:defRPr sz="8000" b="0" i="0" u="none" strike="noStrike" cap="none">
                <a:solidFill>
                  <a:schemeClr val="dk1"/>
                </a:solidFill>
                <a:latin typeface="Calibri"/>
                <a:ea typeface="Calibri"/>
                <a:cs typeface="Calibri"/>
                <a:sym typeface="Calibri"/>
              </a:defRPr>
            </a:lvl3pPr>
            <a:lvl4pPr marL="6113358" marR="0" lvl="3" indent="-4657" algn="l" rtl="0">
              <a:spcBef>
                <a:spcPts val="0"/>
              </a:spcBef>
              <a:buNone/>
              <a:defRPr sz="8000" b="0" i="0" u="none" strike="noStrike" cap="none">
                <a:solidFill>
                  <a:schemeClr val="dk1"/>
                </a:solidFill>
                <a:latin typeface="Calibri"/>
                <a:ea typeface="Calibri"/>
                <a:cs typeface="Calibri"/>
                <a:sym typeface="Calibri"/>
              </a:defRPr>
            </a:lvl4pPr>
            <a:lvl5pPr marL="8151144" marR="0" lvl="4" indent="-10444" algn="l" rtl="0">
              <a:spcBef>
                <a:spcPts val="0"/>
              </a:spcBef>
              <a:buNone/>
              <a:defRPr sz="8000" b="0" i="0" u="none" strike="noStrike" cap="none">
                <a:solidFill>
                  <a:schemeClr val="dk1"/>
                </a:solidFill>
                <a:latin typeface="Calibri"/>
                <a:ea typeface="Calibri"/>
                <a:cs typeface="Calibri"/>
                <a:sym typeface="Calibri"/>
              </a:defRPr>
            </a:lvl5pPr>
            <a:lvl6pPr marL="10188931" marR="0" lvl="5" indent="-3530" algn="l" rtl="0">
              <a:spcBef>
                <a:spcPts val="0"/>
              </a:spcBef>
              <a:buNone/>
              <a:defRPr sz="8000" b="0" i="0" u="none" strike="noStrike" cap="none">
                <a:solidFill>
                  <a:schemeClr val="dk1"/>
                </a:solidFill>
                <a:latin typeface="Calibri"/>
                <a:ea typeface="Calibri"/>
                <a:cs typeface="Calibri"/>
                <a:sym typeface="Calibri"/>
              </a:defRPr>
            </a:lvl6pPr>
            <a:lvl7pPr marL="12226717" marR="0" lvl="6" indent="-9317" algn="l" rtl="0">
              <a:spcBef>
                <a:spcPts val="0"/>
              </a:spcBef>
              <a:buNone/>
              <a:defRPr sz="8000" b="0" i="0" u="none" strike="noStrike" cap="none">
                <a:solidFill>
                  <a:schemeClr val="dk1"/>
                </a:solidFill>
                <a:latin typeface="Calibri"/>
                <a:ea typeface="Calibri"/>
                <a:cs typeface="Calibri"/>
                <a:sym typeface="Calibri"/>
              </a:defRPr>
            </a:lvl7pPr>
            <a:lvl8pPr marL="14264503" marR="0" lvl="7" indent="-2402" algn="l" rtl="0">
              <a:spcBef>
                <a:spcPts val="0"/>
              </a:spcBef>
              <a:buNone/>
              <a:defRPr sz="8000" b="0" i="0" u="none" strike="noStrike" cap="none">
                <a:solidFill>
                  <a:schemeClr val="dk1"/>
                </a:solidFill>
                <a:latin typeface="Calibri"/>
                <a:ea typeface="Calibri"/>
                <a:cs typeface="Calibri"/>
                <a:sym typeface="Calibri"/>
              </a:defRPr>
            </a:lvl8pPr>
            <a:lvl9pPr marL="16302289" marR="0" lvl="8" indent="-8188" algn="l" rtl="0">
              <a:spcBef>
                <a:spcPts val="0"/>
              </a:spcBef>
              <a:buNone/>
              <a:defRPr sz="8000" b="0" i="0" u="none" strike="noStrike" cap="none">
                <a:solidFill>
                  <a:schemeClr val="dk1"/>
                </a:solidFill>
                <a:latin typeface="Calibri"/>
                <a:ea typeface="Calibri"/>
                <a:cs typeface="Calibri"/>
                <a:sym typeface="Calibri"/>
              </a:defRPr>
            </a:lvl9pPr>
          </a:lstStyle>
          <a:p>
            <a:endParaRPr/>
          </a:p>
        </p:txBody>
      </p:sp>
      <p:sp>
        <p:nvSpPr>
          <p:cNvPr id="66" name="Shape 66"/>
          <p:cNvSpPr txBox="1">
            <a:spLocks noGrp="1"/>
          </p:cNvSpPr>
          <p:nvPr>
            <p:ph type="ftr" idx="11"/>
          </p:nvPr>
        </p:nvSpPr>
        <p:spPr>
          <a:xfrm>
            <a:off x="14996159" y="35171809"/>
            <a:ext cx="13898879" cy="2020358"/>
          </a:xfrm>
          <a:prstGeom prst="rect">
            <a:avLst/>
          </a:prstGeom>
          <a:noFill/>
          <a:ln>
            <a:noFill/>
          </a:ln>
        </p:spPr>
        <p:txBody>
          <a:bodyPr lIns="91425" tIns="91425" rIns="91425" bIns="91425" anchor="ctr" anchorCtr="0"/>
          <a:lstStyle>
            <a:lvl1pPr marL="0" marR="0" lvl="0" indent="0" algn="ctr" rtl="0">
              <a:spcBef>
                <a:spcPts val="0"/>
              </a:spcBef>
              <a:buNone/>
              <a:defRPr sz="5300">
                <a:solidFill>
                  <a:srgbClr val="888888"/>
                </a:solidFill>
                <a:latin typeface="Calibri"/>
                <a:ea typeface="Calibri"/>
                <a:cs typeface="Calibri"/>
                <a:sym typeface="Calibri"/>
              </a:defRPr>
            </a:lvl1pPr>
            <a:lvl2pPr marL="2037786" marR="0" lvl="1" indent="-5786" algn="l" rtl="0">
              <a:spcBef>
                <a:spcPts val="0"/>
              </a:spcBef>
              <a:buNone/>
              <a:defRPr sz="8000" b="0" i="0" u="none" strike="noStrike" cap="none">
                <a:solidFill>
                  <a:schemeClr val="dk1"/>
                </a:solidFill>
                <a:latin typeface="Calibri"/>
                <a:ea typeface="Calibri"/>
                <a:cs typeface="Calibri"/>
                <a:sym typeface="Calibri"/>
              </a:defRPr>
            </a:lvl2pPr>
            <a:lvl3pPr marL="4075572" marR="0" lvl="2" indent="-11572" algn="l" rtl="0">
              <a:spcBef>
                <a:spcPts val="0"/>
              </a:spcBef>
              <a:buNone/>
              <a:defRPr sz="8000" b="0" i="0" u="none" strike="noStrike" cap="none">
                <a:solidFill>
                  <a:schemeClr val="dk1"/>
                </a:solidFill>
                <a:latin typeface="Calibri"/>
                <a:ea typeface="Calibri"/>
                <a:cs typeface="Calibri"/>
                <a:sym typeface="Calibri"/>
              </a:defRPr>
            </a:lvl3pPr>
            <a:lvl4pPr marL="6113358" marR="0" lvl="3" indent="-4657" algn="l" rtl="0">
              <a:spcBef>
                <a:spcPts val="0"/>
              </a:spcBef>
              <a:buNone/>
              <a:defRPr sz="8000" b="0" i="0" u="none" strike="noStrike" cap="none">
                <a:solidFill>
                  <a:schemeClr val="dk1"/>
                </a:solidFill>
                <a:latin typeface="Calibri"/>
                <a:ea typeface="Calibri"/>
                <a:cs typeface="Calibri"/>
                <a:sym typeface="Calibri"/>
              </a:defRPr>
            </a:lvl4pPr>
            <a:lvl5pPr marL="8151144" marR="0" lvl="4" indent="-10444" algn="l" rtl="0">
              <a:spcBef>
                <a:spcPts val="0"/>
              </a:spcBef>
              <a:buNone/>
              <a:defRPr sz="8000" b="0" i="0" u="none" strike="noStrike" cap="none">
                <a:solidFill>
                  <a:schemeClr val="dk1"/>
                </a:solidFill>
                <a:latin typeface="Calibri"/>
                <a:ea typeface="Calibri"/>
                <a:cs typeface="Calibri"/>
                <a:sym typeface="Calibri"/>
              </a:defRPr>
            </a:lvl5pPr>
            <a:lvl6pPr marL="10188931" marR="0" lvl="5" indent="-3530" algn="l" rtl="0">
              <a:spcBef>
                <a:spcPts val="0"/>
              </a:spcBef>
              <a:buNone/>
              <a:defRPr sz="8000" b="0" i="0" u="none" strike="noStrike" cap="none">
                <a:solidFill>
                  <a:schemeClr val="dk1"/>
                </a:solidFill>
                <a:latin typeface="Calibri"/>
                <a:ea typeface="Calibri"/>
                <a:cs typeface="Calibri"/>
                <a:sym typeface="Calibri"/>
              </a:defRPr>
            </a:lvl6pPr>
            <a:lvl7pPr marL="12226717" marR="0" lvl="6" indent="-9317" algn="l" rtl="0">
              <a:spcBef>
                <a:spcPts val="0"/>
              </a:spcBef>
              <a:buNone/>
              <a:defRPr sz="8000" b="0" i="0" u="none" strike="noStrike" cap="none">
                <a:solidFill>
                  <a:schemeClr val="dk1"/>
                </a:solidFill>
                <a:latin typeface="Calibri"/>
                <a:ea typeface="Calibri"/>
                <a:cs typeface="Calibri"/>
                <a:sym typeface="Calibri"/>
              </a:defRPr>
            </a:lvl7pPr>
            <a:lvl8pPr marL="14264503" marR="0" lvl="7" indent="-2402" algn="l" rtl="0">
              <a:spcBef>
                <a:spcPts val="0"/>
              </a:spcBef>
              <a:buNone/>
              <a:defRPr sz="8000" b="0" i="0" u="none" strike="noStrike" cap="none">
                <a:solidFill>
                  <a:schemeClr val="dk1"/>
                </a:solidFill>
                <a:latin typeface="Calibri"/>
                <a:ea typeface="Calibri"/>
                <a:cs typeface="Calibri"/>
                <a:sym typeface="Calibri"/>
              </a:defRPr>
            </a:lvl8pPr>
            <a:lvl9pPr marL="16302289" marR="0" lvl="8" indent="-8188" algn="l" rtl="0">
              <a:spcBef>
                <a:spcPts val="0"/>
              </a:spcBef>
              <a:buNone/>
              <a:defRPr sz="8000" b="0" i="0" u="none" strike="noStrike" cap="none">
                <a:solidFill>
                  <a:schemeClr val="dk1"/>
                </a:solidFill>
                <a:latin typeface="Calibri"/>
                <a:ea typeface="Calibri"/>
                <a:cs typeface="Calibri"/>
                <a:sym typeface="Calibri"/>
              </a:defRPr>
            </a:lvl9pPr>
          </a:lstStyle>
          <a:p>
            <a:endParaRPr/>
          </a:p>
        </p:txBody>
      </p:sp>
      <p:sp>
        <p:nvSpPr>
          <p:cNvPr id="67" name="Shape 67"/>
          <p:cNvSpPr txBox="1">
            <a:spLocks noGrp="1"/>
          </p:cNvSpPr>
          <p:nvPr>
            <p:ph type="sldNum" idx="12"/>
          </p:nvPr>
        </p:nvSpPr>
        <p:spPr>
          <a:xfrm>
            <a:off x="31455359" y="35171809"/>
            <a:ext cx="10241279" cy="2020358"/>
          </a:xfrm>
          <a:prstGeom prst="rect">
            <a:avLst/>
          </a:prstGeom>
          <a:noFill/>
          <a:ln>
            <a:noFill/>
          </a:ln>
        </p:spPr>
        <p:txBody>
          <a:bodyPr lIns="407550" tIns="203775" rIns="407550" bIns="203775" anchor="ctr" anchorCtr="0">
            <a:noAutofit/>
          </a:bodyPr>
          <a:lstStyle/>
          <a:p>
            <a:pPr marL="0" marR="0" lvl="0" indent="0" algn="r" rtl="0">
              <a:spcBef>
                <a:spcPts val="0"/>
              </a:spcBef>
              <a:buSzPct val="25000"/>
              <a:buNone/>
            </a:pPr>
            <a:fld id="{00000000-1234-1234-1234-123412341234}" type="slidenum">
              <a:rPr lang="en-US" sz="5300">
                <a:solidFill>
                  <a:srgbClr val="888888"/>
                </a:solidFill>
                <a:latin typeface="Calibri"/>
                <a:ea typeface="Calibri"/>
                <a:cs typeface="Calibri"/>
                <a:sym typeface="Calibri"/>
              </a:rPr>
              <a:t>‹#›</a:t>
            </a:fld>
            <a:endParaRPr lang="en-US" sz="5300">
              <a:solidFill>
                <a:srgbClr val="888888"/>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2194559" y="1519662"/>
            <a:ext cx="39502080" cy="63246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a:buNone/>
              <a:defRPr sz="196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 name="Shape 7"/>
          <p:cNvSpPr txBox="1">
            <a:spLocks noGrp="1"/>
          </p:cNvSpPr>
          <p:nvPr>
            <p:ph type="body" idx="1"/>
          </p:nvPr>
        </p:nvSpPr>
        <p:spPr>
          <a:xfrm>
            <a:off x="2194559" y="8854446"/>
            <a:ext cx="39502080" cy="25043663"/>
          </a:xfrm>
          <a:prstGeom prst="rect">
            <a:avLst/>
          </a:prstGeom>
          <a:noFill/>
          <a:ln>
            <a:noFill/>
          </a:ln>
        </p:spPr>
        <p:txBody>
          <a:bodyPr lIns="91425" tIns="91425" rIns="91425" bIns="91425" anchor="t" anchorCtr="0"/>
          <a:lstStyle>
            <a:lvl1pPr marL="1528340" marR="0" lvl="0" indent="-620290" algn="l" rtl="0">
              <a:spcBef>
                <a:spcPts val="2860"/>
              </a:spcBef>
              <a:buClr>
                <a:schemeClr val="dk1"/>
              </a:buClr>
              <a:buSzPct val="100000"/>
              <a:buFont typeface="Arial"/>
              <a:buChar char="•"/>
              <a:defRPr sz="14300" b="0" i="0" u="none" strike="noStrike" cap="none">
                <a:solidFill>
                  <a:schemeClr val="dk1"/>
                </a:solidFill>
                <a:latin typeface="Calibri"/>
                <a:ea typeface="Calibri"/>
                <a:cs typeface="Calibri"/>
                <a:sym typeface="Calibri"/>
              </a:defRPr>
            </a:lvl1pPr>
            <a:lvl2pPr marL="3311402" marR="0" lvl="1" indent="-485652" algn="l" rtl="0">
              <a:spcBef>
                <a:spcPts val="2500"/>
              </a:spcBef>
              <a:buClr>
                <a:schemeClr val="dk1"/>
              </a:buClr>
              <a:buSzPct val="100000"/>
              <a:buFont typeface="Arial"/>
              <a:buChar char="–"/>
              <a:defRPr sz="12500" b="0" i="0" u="none" strike="noStrike" cap="none">
                <a:solidFill>
                  <a:schemeClr val="dk1"/>
                </a:solidFill>
                <a:latin typeface="Calibri"/>
                <a:ea typeface="Calibri"/>
                <a:cs typeface="Calibri"/>
                <a:sym typeface="Calibri"/>
              </a:defRPr>
            </a:lvl2pPr>
            <a:lvl3pPr marL="5094465" marR="0" lvl="2" indent="-351015" algn="l" rtl="0">
              <a:spcBef>
                <a:spcPts val="2140"/>
              </a:spcBef>
              <a:buClr>
                <a:schemeClr val="dk1"/>
              </a:buClr>
              <a:buSzPct val="100000"/>
              <a:buFont typeface="Arial"/>
              <a:buChar char="•"/>
              <a:defRPr sz="10700" b="0" i="0" u="none" strike="noStrike" cap="none">
                <a:solidFill>
                  <a:schemeClr val="dk1"/>
                </a:solidFill>
                <a:latin typeface="Calibri"/>
                <a:ea typeface="Calibri"/>
                <a:cs typeface="Calibri"/>
                <a:sym typeface="Calibri"/>
              </a:defRPr>
            </a:lvl3pPr>
            <a:lvl4pPr marL="7132250" marR="0" lvl="3" indent="-458400" algn="l" rtl="0">
              <a:spcBef>
                <a:spcPts val="1780"/>
              </a:spcBef>
              <a:buClr>
                <a:schemeClr val="dk1"/>
              </a:buClr>
              <a:buSzPct val="100000"/>
              <a:buFont typeface="Arial"/>
              <a:buChar char="–"/>
              <a:defRPr sz="8900" b="0" i="0" u="none" strike="noStrike" cap="none">
                <a:solidFill>
                  <a:schemeClr val="dk1"/>
                </a:solidFill>
                <a:latin typeface="Calibri"/>
                <a:ea typeface="Calibri"/>
                <a:cs typeface="Calibri"/>
                <a:sym typeface="Calibri"/>
              </a:defRPr>
            </a:lvl4pPr>
            <a:lvl5pPr marL="9170038" marR="0" lvl="4" indent="-464187" algn="l" rtl="0">
              <a:spcBef>
                <a:spcPts val="1780"/>
              </a:spcBef>
              <a:buClr>
                <a:schemeClr val="dk1"/>
              </a:buClr>
              <a:buSzPct val="100000"/>
              <a:buFont typeface="Arial"/>
              <a:buChar char="»"/>
              <a:defRPr sz="8900" b="0" i="0" u="none" strike="noStrike" cap="none">
                <a:solidFill>
                  <a:schemeClr val="dk1"/>
                </a:solidFill>
                <a:latin typeface="Calibri"/>
                <a:ea typeface="Calibri"/>
                <a:cs typeface="Calibri"/>
                <a:sym typeface="Calibri"/>
              </a:defRPr>
            </a:lvl5pPr>
            <a:lvl6pPr marL="11207824" marR="0" lvl="5" indent="-457273" algn="l" rtl="0">
              <a:spcBef>
                <a:spcPts val="1780"/>
              </a:spcBef>
              <a:buClr>
                <a:schemeClr val="dk1"/>
              </a:buClr>
              <a:buSzPct val="100000"/>
              <a:buFont typeface="Arial"/>
              <a:buChar char="•"/>
              <a:defRPr sz="8900" b="0" i="0" u="none" strike="noStrike" cap="none">
                <a:solidFill>
                  <a:schemeClr val="dk1"/>
                </a:solidFill>
                <a:latin typeface="Calibri"/>
                <a:ea typeface="Calibri"/>
                <a:cs typeface="Calibri"/>
                <a:sym typeface="Calibri"/>
              </a:defRPr>
            </a:lvl6pPr>
            <a:lvl7pPr marL="13245610" marR="0" lvl="6" indent="-463060" algn="l" rtl="0">
              <a:spcBef>
                <a:spcPts val="1780"/>
              </a:spcBef>
              <a:buClr>
                <a:schemeClr val="dk1"/>
              </a:buClr>
              <a:buSzPct val="100000"/>
              <a:buFont typeface="Arial"/>
              <a:buChar char="•"/>
              <a:defRPr sz="8900" b="0" i="0" u="none" strike="noStrike" cap="none">
                <a:solidFill>
                  <a:schemeClr val="dk1"/>
                </a:solidFill>
                <a:latin typeface="Calibri"/>
                <a:ea typeface="Calibri"/>
                <a:cs typeface="Calibri"/>
                <a:sym typeface="Calibri"/>
              </a:defRPr>
            </a:lvl7pPr>
            <a:lvl8pPr marL="15283396" marR="0" lvl="7" indent="-456145" algn="l" rtl="0">
              <a:spcBef>
                <a:spcPts val="1780"/>
              </a:spcBef>
              <a:buClr>
                <a:schemeClr val="dk1"/>
              </a:buClr>
              <a:buSzPct val="100000"/>
              <a:buFont typeface="Arial"/>
              <a:buChar char="•"/>
              <a:defRPr sz="8900" b="0" i="0" u="none" strike="noStrike" cap="none">
                <a:solidFill>
                  <a:schemeClr val="dk1"/>
                </a:solidFill>
                <a:latin typeface="Calibri"/>
                <a:ea typeface="Calibri"/>
                <a:cs typeface="Calibri"/>
                <a:sym typeface="Calibri"/>
              </a:defRPr>
            </a:lvl8pPr>
            <a:lvl9pPr marL="17321182" marR="0" lvl="8" indent="-461931" algn="l" rtl="0">
              <a:spcBef>
                <a:spcPts val="1780"/>
              </a:spcBef>
              <a:buClr>
                <a:schemeClr val="dk1"/>
              </a:buClr>
              <a:buSzPct val="100000"/>
              <a:buFont typeface="Arial"/>
              <a:buChar char="•"/>
              <a:defRPr sz="89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dt" idx="10"/>
          </p:nvPr>
        </p:nvSpPr>
        <p:spPr>
          <a:xfrm>
            <a:off x="2194559" y="35171809"/>
            <a:ext cx="10241279" cy="2020358"/>
          </a:xfrm>
          <a:prstGeom prst="rect">
            <a:avLst/>
          </a:prstGeom>
          <a:noFill/>
          <a:ln>
            <a:noFill/>
          </a:ln>
        </p:spPr>
        <p:txBody>
          <a:bodyPr lIns="91425" tIns="91425" rIns="91425" bIns="91425" anchor="ctr" anchorCtr="0"/>
          <a:lstStyle>
            <a:lvl1pPr marL="0" marR="0" lvl="0" indent="0" algn="l" rtl="0">
              <a:spcBef>
                <a:spcPts val="0"/>
              </a:spcBef>
              <a:buNone/>
              <a:defRPr sz="5300" b="0" i="0" u="none" strike="noStrike" cap="none">
                <a:solidFill>
                  <a:srgbClr val="888888"/>
                </a:solidFill>
                <a:latin typeface="Calibri"/>
                <a:ea typeface="Calibri"/>
                <a:cs typeface="Calibri"/>
                <a:sym typeface="Calibri"/>
              </a:defRPr>
            </a:lvl1pPr>
            <a:lvl2pPr marL="2037786" marR="0" lvl="1" indent="-5786" algn="l" rtl="0">
              <a:spcBef>
                <a:spcPts val="0"/>
              </a:spcBef>
              <a:buNone/>
              <a:defRPr sz="8000" b="0" i="0" u="none" strike="noStrike" cap="none">
                <a:solidFill>
                  <a:schemeClr val="dk1"/>
                </a:solidFill>
                <a:latin typeface="Calibri"/>
                <a:ea typeface="Calibri"/>
                <a:cs typeface="Calibri"/>
                <a:sym typeface="Calibri"/>
              </a:defRPr>
            </a:lvl2pPr>
            <a:lvl3pPr marL="4075572" marR="0" lvl="2" indent="-11572" algn="l" rtl="0">
              <a:spcBef>
                <a:spcPts val="0"/>
              </a:spcBef>
              <a:buNone/>
              <a:defRPr sz="8000" b="0" i="0" u="none" strike="noStrike" cap="none">
                <a:solidFill>
                  <a:schemeClr val="dk1"/>
                </a:solidFill>
                <a:latin typeface="Calibri"/>
                <a:ea typeface="Calibri"/>
                <a:cs typeface="Calibri"/>
                <a:sym typeface="Calibri"/>
              </a:defRPr>
            </a:lvl3pPr>
            <a:lvl4pPr marL="6113358" marR="0" lvl="3" indent="-4657" algn="l" rtl="0">
              <a:spcBef>
                <a:spcPts val="0"/>
              </a:spcBef>
              <a:buNone/>
              <a:defRPr sz="8000" b="0" i="0" u="none" strike="noStrike" cap="none">
                <a:solidFill>
                  <a:schemeClr val="dk1"/>
                </a:solidFill>
                <a:latin typeface="Calibri"/>
                <a:ea typeface="Calibri"/>
                <a:cs typeface="Calibri"/>
                <a:sym typeface="Calibri"/>
              </a:defRPr>
            </a:lvl4pPr>
            <a:lvl5pPr marL="8151144" marR="0" lvl="4" indent="-10444" algn="l" rtl="0">
              <a:spcBef>
                <a:spcPts val="0"/>
              </a:spcBef>
              <a:buNone/>
              <a:defRPr sz="8000" b="0" i="0" u="none" strike="noStrike" cap="none">
                <a:solidFill>
                  <a:schemeClr val="dk1"/>
                </a:solidFill>
                <a:latin typeface="Calibri"/>
                <a:ea typeface="Calibri"/>
                <a:cs typeface="Calibri"/>
                <a:sym typeface="Calibri"/>
              </a:defRPr>
            </a:lvl5pPr>
            <a:lvl6pPr marL="10188931" marR="0" lvl="5" indent="-3530" algn="l" rtl="0">
              <a:spcBef>
                <a:spcPts val="0"/>
              </a:spcBef>
              <a:buNone/>
              <a:defRPr sz="8000" b="0" i="0" u="none" strike="noStrike" cap="none">
                <a:solidFill>
                  <a:schemeClr val="dk1"/>
                </a:solidFill>
                <a:latin typeface="Calibri"/>
                <a:ea typeface="Calibri"/>
                <a:cs typeface="Calibri"/>
                <a:sym typeface="Calibri"/>
              </a:defRPr>
            </a:lvl6pPr>
            <a:lvl7pPr marL="12226717" marR="0" lvl="6" indent="-9317" algn="l" rtl="0">
              <a:spcBef>
                <a:spcPts val="0"/>
              </a:spcBef>
              <a:buNone/>
              <a:defRPr sz="8000" b="0" i="0" u="none" strike="noStrike" cap="none">
                <a:solidFill>
                  <a:schemeClr val="dk1"/>
                </a:solidFill>
                <a:latin typeface="Calibri"/>
                <a:ea typeface="Calibri"/>
                <a:cs typeface="Calibri"/>
                <a:sym typeface="Calibri"/>
              </a:defRPr>
            </a:lvl7pPr>
            <a:lvl8pPr marL="14264503" marR="0" lvl="7" indent="-2402" algn="l" rtl="0">
              <a:spcBef>
                <a:spcPts val="0"/>
              </a:spcBef>
              <a:buNone/>
              <a:defRPr sz="8000" b="0" i="0" u="none" strike="noStrike" cap="none">
                <a:solidFill>
                  <a:schemeClr val="dk1"/>
                </a:solidFill>
                <a:latin typeface="Calibri"/>
                <a:ea typeface="Calibri"/>
                <a:cs typeface="Calibri"/>
                <a:sym typeface="Calibri"/>
              </a:defRPr>
            </a:lvl8pPr>
            <a:lvl9pPr marL="16302289" marR="0" lvl="8" indent="-8188" algn="l" rtl="0">
              <a:spcBef>
                <a:spcPts val="0"/>
              </a:spcBef>
              <a:buNone/>
              <a:defRPr sz="8000" b="0" i="0" u="none" strike="noStrike" cap="none">
                <a:solidFill>
                  <a:schemeClr val="dk1"/>
                </a:solidFill>
                <a:latin typeface="Calibri"/>
                <a:ea typeface="Calibri"/>
                <a:cs typeface="Calibri"/>
                <a:sym typeface="Calibri"/>
              </a:defRPr>
            </a:lvl9pPr>
          </a:lstStyle>
          <a:p>
            <a:endParaRPr/>
          </a:p>
        </p:txBody>
      </p:sp>
      <p:sp>
        <p:nvSpPr>
          <p:cNvPr id="9" name="Shape 9"/>
          <p:cNvSpPr txBox="1">
            <a:spLocks noGrp="1"/>
          </p:cNvSpPr>
          <p:nvPr>
            <p:ph type="ftr" idx="11"/>
          </p:nvPr>
        </p:nvSpPr>
        <p:spPr>
          <a:xfrm>
            <a:off x="14996159" y="35171809"/>
            <a:ext cx="13898879" cy="2020358"/>
          </a:xfrm>
          <a:prstGeom prst="rect">
            <a:avLst/>
          </a:prstGeom>
          <a:noFill/>
          <a:ln>
            <a:noFill/>
          </a:ln>
        </p:spPr>
        <p:txBody>
          <a:bodyPr lIns="91425" tIns="91425" rIns="91425" bIns="91425" anchor="ctr" anchorCtr="0"/>
          <a:lstStyle>
            <a:lvl1pPr marL="0" marR="0" lvl="0" indent="0" algn="ctr" rtl="0">
              <a:spcBef>
                <a:spcPts val="0"/>
              </a:spcBef>
              <a:buNone/>
              <a:defRPr sz="5300" b="0" i="0" u="none" strike="noStrike" cap="none">
                <a:solidFill>
                  <a:srgbClr val="888888"/>
                </a:solidFill>
                <a:latin typeface="Calibri"/>
                <a:ea typeface="Calibri"/>
                <a:cs typeface="Calibri"/>
                <a:sym typeface="Calibri"/>
              </a:defRPr>
            </a:lvl1pPr>
            <a:lvl2pPr marL="2037786" marR="0" lvl="1" indent="-5786" algn="l" rtl="0">
              <a:spcBef>
                <a:spcPts val="0"/>
              </a:spcBef>
              <a:buNone/>
              <a:defRPr sz="8000" b="0" i="0" u="none" strike="noStrike" cap="none">
                <a:solidFill>
                  <a:schemeClr val="dk1"/>
                </a:solidFill>
                <a:latin typeface="Calibri"/>
                <a:ea typeface="Calibri"/>
                <a:cs typeface="Calibri"/>
                <a:sym typeface="Calibri"/>
              </a:defRPr>
            </a:lvl2pPr>
            <a:lvl3pPr marL="4075572" marR="0" lvl="2" indent="-11572" algn="l" rtl="0">
              <a:spcBef>
                <a:spcPts val="0"/>
              </a:spcBef>
              <a:buNone/>
              <a:defRPr sz="8000" b="0" i="0" u="none" strike="noStrike" cap="none">
                <a:solidFill>
                  <a:schemeClr val="dk1"/>
                </a:solidFill>
                <a:latin typeface="Calibri"/>
                <a:ea typeface="Calibri"/>
                <a:cs typeface="Calibri"/>
                <a:sym typeface="Calibri"/>
              </a:defRPr>
            </a:lvl3pPr>
            <a:lvl4pPr marL="6113358" marR="0" lvl="3" indent="-4657" algn="l" rtl="0">
              <a:spcBef>
                <a:spcPts val="0"/>
              </a:spcBef>
              <a:buNone/>
              <a:defRPr sz="8000" b="0" i="0" u="none" strike="noStrike" cap="none">
                <a:solidFill>
                  <a:schemeClr val="dk1"/>
                </a:solidFill>
                <a:latin typeface="Calibri"/>
                <a:ea typeface="Calibri"/>
                <a:cs typeface="Calibri"/>
                <a:sym typeface="Calibri"/>
              </a:defRPr>
            </a:lvl4pPr>
            <a:lvl5pPr marL="8151144" marR="0" lvl="4" indent="-10444" algn="l" rtl="0">
              <a:spcBef>
                <a:spcPts val="0"/>
              </a:spcBef>
              <a:buNone/>
              <a:defRPr sz="8000" b="0" i="0" u="none" strike="noStrike" cap="none">
                <a:solidFill>
                  <a:schemeClr val="dk1"/>
                </a:solidFill>
                <a:latin typeface="Calibri"/>
                <a:ea typeface="Calibri"/>
                <a:cs typeface="Calibri"/>
                <a:sym typeface="Calibri"/>
              </a:defRPr>
            </a:lvl5pPr>
            <a:lvl6pPr marL="10188931" marR="0" lvl="5" indent="-3530" algn="l" rtl="0">
              <a:spcBef>
                <a:spcPts val="0"/>
              </a:spcBef>
              <a:buNone/>
              <a:defRPr sz="8000" b="0" i="0" u="none" strike="noStrike" cap="none">
                <a:solidFill>
                  <a:schemeClr val="dk1"/>
                </a:solidFill>
                <a:latin typeface="Calibri"/>
                <a:ea typeface="Calibri"/>
                <a:cs typeface="Calibri"/>
                <a:sym typeface="Calibri"/>
              </a:defRPr>
            </a:lvl6pPr>
            <a:lvl7pPr marL="12226717" marR="0" lvl="6" indent="-9317" algn="l" rtl="0">
              <a:spcBef>
                <a:spcPts val="0"/>
              </a:spcBef>
              <a:buNone/>
              <a:defRPr sz="8000" b="0" i="0" u="none" strike="noStrike" cap="none">
                <a:solidFill>
                  <a:schemeClr val="dk1"/>
                </a:solidFill>
                <a:latin typeface="Calibri"/>
                <a:ea typeface="Calibri"/>
                <a:cs typeface="Calibri"/>
                <a:sym typeface="Calibri"/>
              </a:defRPr>
            </a:lvl7pPr>
            <a:lvl8pPr marL="14264503" marR="0" lvl="7" indent="-2402" algn="l" rtl="0">
              <a:spcBef>
                <a:spcPts val="0"/>
              </a:spcBef>
              <a:buNone/>
              <a:defRPr sz="8000" b="0" i="0" u="none" strike="noStrike" cap="none">
                <a:solidFill>
                  <a:schemeClr val="dk1"/>
                </a:solidFill>
                <a:latin typeface="Calibri"/>
                <a:ea typeface="Calibri"/>
                <a:cs typeface="Calibri"/>
                <a:sym typeface="Calibri"/>
              </a:defRPr>
            </a:lvl8pPr>
            <a:lvl9pPr marL="16302289" marR="0" lvl="8" indent="-8188" algn="l" rtl="0">
              <a:spcBef>
                <a:spcPts val="0"/>
              </a:spcBef>
              <a:buNone/>
              <a:defRPr sz="8000" b="0" i="0" u="none" strike="noStrike" cap="none">
                <a:solidFill>
                  <a:schemeClr val="dk1"/>
                </a:solidFill>
                <a:latin typeface="Calibri"/>
                <a:ea typeface="Calibri"/>
                <a:cs typeface="Calibri"/>
                <a:sym typeface="Calibri"/>
              </a:defRPr>
            </a:lvl9pPr>
          </a:lstStyle>
          <a:p>
            <a:endParaRPr/>
          </a:p>
        </p:txBody>
      </p:sp>
      <p:sp>
        <p:nvSpPr>
          <p:cNvPr id="10" name="Shape 10"/>
          <p:cNvSpPr txBox="1">
            <a:spLocks noGrp="1"/>
          </p:cNvSpPr>
          <p:nvPr>
            <p:ph type="sldNum" idx="12"/>
          </p:nvPr>
        </p:nvSpPr>
        <p:spPr>
          <a:xfrm>
            <a:off x="31455359" y="35171809"/>
            <a:ext cx="10241279" cy="2020358"/>
          </a:xfrm>
          <a:prstGeom prst="rect">
            <a:avLst/>
          </a:prstGeom>
          <a:noFill/>
          <a:ln>
            <a:noFill/>
          </a:ln>
        </p:spPr>
        <p:txBody>
          <a:bodyPr lIns="407550" tIns="203775" rIns="407550" bIns="203775" anchor="ctr" anchorCtr="0">
            <a:noAutofit/>
          </a:bodyPr>
          <a:lstStyle/>
          <a:p>
            <a:pPr marL="0" marR="0" lvl="0" indent="0" algn="r" rtl="0">
              <a:spcBef>
                <a:spcPts val="0"/>
              </a:spcBef>
              <a:buSzPct val="25000"/>
              <a:buNone/>
            </a:pPr>
            <a:fld id="{00000000-1234-1234-1234-123412341234}" type="slidenum">
              <a:rPr lang="en-US" sz="5300" b="0" i="0" u="none" strike="noStrike" cap="none">
                <a:solidFill>
                  <a:srgbClr val="888888"/>
                </a:solidFill>
                <a:latin typeface="Calibri"/>
                <a:ea typeface="Calibri"/>
                <a:cs typeface="Calibri"/>
                <a:sym typeface="Calibri"/>
              </a:rPr>
              <a:t>‹#›</a:t>
            </a:fld>
            <a:endParaRPr lang="en-US" sz="5300" b="0" i="0" u="none" strike="noStrike" cap="none">
              <a:solidFill>
                <a:srgbClr val="888888"/>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 Type="http://schemas.openxmlformats.org/officeDocument/2006/relationships/notesSlide" Target="../notesSlides/notesSlide1.xml"/><Relationship Id="rId16" Type="http://schemas.openxmlformats.org/officeDocument/2006/relationships/image" Target="../media/image14.png"/><Relationship Id="rId20" Type="http://schemas.openxmlformats.org/officeDocument/2006/relationships/image" Target="../media/image18.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19" Type="http://schemas.openxmlformats.org/officeDocument/2006/relationships/image" Target="../media/image17.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lt1"/>
            </a:gs>
            <a:gs pos="92000">
              <a:srgbClr val="75CADF"/>
            </a:gs>
            <a:gs pos="100000">
              <a:srgbClr val="75CADF"/>
            </a:gs>
          </a:gsLst>
          <a:lin ang="5400000" scaled="0"/>
        </a:gradFill>
        <a:effectLst/>
      </p:bgPr>
    </p:bg>
    <p:spTree>
      <p:nvGrpSpPr>
        <p:cNvPr id="1" name="Shape 83"/>
        <p:cNvGrpSpPr/>
        <p:nvPr/>
      </p:nvGrpSpPr>
      <p:grpSpPr>
        <a:xfrm>
          <a:off x="0" y="0"/>
          <a:ext cx="0" cy="0"/>
          <a:chOff x="0" y="0"/>
          <a:chExt cx="0" cy="0"/>
        </a:xfrm>
      </p:grpSpPr>
      <p:cxnSp>
        <p:nvCxnSpPr>
          <p:cNvPr id="84" name="Shape 84"/>
          <p:cNvCxnSpPr/>
          <p:nvPr/>
        </p:nvCxnSpPr>
        <p:spPr>
          <a:xfrm>
            <a:off x="29184600" y="5105400"/>
            <a:ext cx="0" cy="32461200"/>
          </a:xfrm>
          <a:prstGeom prst="straightConnector1">
            <a:avLst/>
          </a:prstGeom>
          <a:noFill/>
          <a:ln w="25400" cap="flat" cmpd="sng">
            <a:solidFill>
              <a:srgbClr val="7F7F7F"/>
            </a:solidFill>
            <a:prstDash val="solid"/>
            <a:round/>
            <a:headEnd type="none" w="med" len="med"/>
            <a:tailEnd type="none" w="med" len="med"/>
          </a:ln>
        </p:spPr>
      </p:cxnSp>
      <p:sp>
        <p:nvSpPr>
          <p:cNvPr id="85" name="Shape 85"/>
          <p:cNvSpPr txBox="1"/>
          <p:nvPr/>
        </p:nvSpPr>
        <p:spPr>
          <a:xfrm>
            <a:off x="455280" y="5104675"/>
            <a:ext cx="13411199" cy="707886"/>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3600" b="1" i="0" u="sng" strike="noStrike" cap="none" dirty="0">
                <a:solidFill>
                  <a:schemeClr val="dk1"/>
                </a:solidFill>
                <a:latin typeface="Calibri"/>
                <a:ea typeface="Calibri"/>
                <a:cs typeface="Calibri"/>
                <a:sym typeface="Calibri"/>
              </a:rPr>
              <a:t>System Components</a:t>
            </a:r>
          </a:p>
        </p:txBody>
      </p:sp>
      <p:sp>
        <p:nvSpPr>
          <p:cNvPr id="86" name="Shape 86"/>
          <p:cNvSpPr txBox="1"/>
          <p:nvPr/>
        </p:nvSpPr>
        <p:spPr>
          <a:xfrm>
            <a:off x="6263232" y="-64588"/>
            <a:ext cx="31364733" cy="2800766"/>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6000" b="1">
                <a:solidFill>
                  <a:schemeClr val="dk1"/>
                </a:solidFill>
                <a:latin typeface="Calibri"/>
                <a:ea typeface="Calibri"/>
                <a:cs typeface="Calibri"/>
                <a:sym typeface="Calibri"/>
              </a:rPr>
              <a:t>2D Radar-Based ‘Dead Reckoning’ Navigation Aided by Small Scale Ultra Wideband Software Defined Monostatic Radar System Aimed at a Fixed Target</a:t>
            </a:r>
          </a:p>
        </p:txBody>
      </p:sp>
      <p:graphicFrame>
        <p:nvGraphicFramePr>
          <p:cNvPr id="87" name="Shape 87"/>
          <p:cNvGraphicFramePr/>
          <p:nvPr>
            <p:extLst>
              <p:ext uri="{D42A27DB-BD31-4B8C-83A1-F6EECF244321}">
                <p14:modId xmlns:p14="http://schemas.microsoft.com/office/powerpoint/2010/main" val="519489594"/>
              </p:ext>
            </p:extLst>
          </p:nvPr>
        </p:nvGraphicFramePr>
        <p:xfrm>
          <a:off x="952500" y="10929018"/>
          <a:ext cx="12801600" cy="3879275"/>
        </p:xfrm>
        <a:graphic>
          <a:graphicData uri="http://schemas.openxmlformats.org/drawingml/2006/table">
            <a:tbl>
              <a:tblPr>
                <a:noFill/>
                <a:tableStyleId>{C4D42D2B-A8CD-434C-8795-BD5886B8505A}</a:tableStyleId>
              </a:tblPr>
              <a:tblGrid>
                <a:gridCol w="8077200">
                  <a:extLst>
                    <a:ext uri="{9D8B030D-6E8A-4147-A177-3AD203B41FA5}">
                      <a16:colId xmlns:a16="http://schemas.microsoft.com/office/drawing/2014/main" val="20000"/>
                    </a:ext>
                  </a:extLst>
                </a:gridCol>
                <a:gridCol w="2669000">
                  <a:extLst>
                    <a:ext uri="{9D8B030D-6E8A-4147-A177-3AD203B41FA5}">
                      <a16:colId xmlns:a16="http://schemas.microsoft.com/office/drawing/2014/main" val="20001"/>
                    </a:ext>
                  </a:extLst>
                </a:gridCol>
                <a:gridCol w="2055400">
                  <a:extLst>
                    <a:ext uri="{9D8B030D-6E8A-4147-A177-3AD203B41FA5}">
                      <a16:colId xmlns:a16="http://schemas.microsoft.com/office/drawing/2014/main" val="20002"/>
                    </a:ext>
                  </a:extLst>
                </a:gridCol>
              </a:tblGrid>
              <a:tr h="488425">
                <a:tc>
                  <a:txBody>
                    <a:bodyPr/>
                    <a:lstStyle/>
                    <a:p>
                      <a:pPr marL="0" marR="0" lvl="0" indent="0" algn="ctr" rtl="0">
                        <a:lnSpc>
                          <a:spcPct val="100000"/>
                        </a:lnSpc>
                        <a:spcBef>
                          <a:spcPts val="0"/>
                        </a:spcBef>
                        <a:spcAft>
                          <a:spcPts val="0"/>
                        </a:spcAft>
                        <a:buClr>
                          <a:schemeClr val="dk1"/>
                        </a:buClr>
                        <a:buSzPct val="25000"/>
                        <a:buFont typeface="Times New Roman"/>
                        <a:buNone/>
                      </a:pPr>
                      <a:r>
                        <a:rPr lang="en-US" sz="3000" b="1" i="1" u="none" strike="noStrike" cap="none" dirty="0">
                          <a:solidFill>
                            <a:schemeClr val="dk1"/>
                          </a:solidFill>
                          <a:latin typeface="Calibri" panose="020F0502020204030204" pitchFamily="34" charset="0"/>
                          <a:ea typeface="Times New Roman"/>
                          <a:cs typeface="Times New Roman"/>
                          <a:sym typeface="Times New Roman"/>
                        </a:rPr>
                        <a:t>Parameters</a:t>
                      </a:r>
                    </a:p>
                  </a:txBody>
                  <a:tcPr marL="68575" marR="68575" marT="0" marB="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chemeClr val="dk1"/>
                        </a:buClr>
                        <a:buSzPct val="25000"/>
                        <a:buFont typeface="Times New Roman"/>
                        <a:buNone/>
                      </a:pPr>
                      <a:r>
                        <a:rPr lang="en-US" sz="3000" b="1" i="1" u="none" strike="noStrike" cap="none" dirty="0">
                          <a:solidFill>
                            <a:schemeClr val="dk1"/>
                          </a:solidFill>
                          <a:latin typeface="Calibri" panose="020F0502020204030204" pitchFamily="34" charset="0"/>
                          <a:ea typeface="Times New Roman"/>
                          <a:cs typeface="Times New Roman"/>
                          <a:sym typeface="Times New Roman"/>
                        </a:rPr>
                        <a:t>Value</a:t>
                      </a:r>
                    </a:p>
                  </a:txBody>
                  <a:tcPr marL="68575" marR="68575" marT="0" marB="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chemeClr val="dk1"/>
                        </a:buClr>
                        <a:buSzPct val="25000"/>
                        <a:buFont typeface="Times New Roman"/>
                        <a:buNone/>
                      </a:pPr>
                      <a:r>
                        <a:rPr lang="en-US" sz="3000" b="1" i="1" u="none" strike="noStrike" cap="none" dirty="0">
                          <a:solidFill>
                            <a:schemeClr val="dk1"/>
                          </a:solidFill>
                          <a:latin typeface="Calibri" panose="020F0502020204030204" pitchFamily="34" charset="0"/>
                          <a:ea typeface="Times New Roman"/>
                          <a:cs typeface="Times New Roman"/>
                          <a:sym typeface="Times New Roman"/>
                        </a:rPr>
                        <a:t>Units</a:t>
                      </a:r>
                    </a:p>
                  </a:txBody>
                  <a:tcPr marL="68575" marR="68575" marT="0" marB="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88425">
                <a:tc>
                  <a:txBody>
                    <a:bodyPr/>
                    <a:lstStyle/>
                    <a:p>
                      <a:pPr marL="0" marR="0" lvl="0" indent="0" algn="just" rtl="0">
                        <a:lnSpc>
                          <a:spcPct val="100000"/>
                        </a:lnSpc>
                        <a:spcBef>
                          <a:spcPts val="0"/>
                        </a:spcBef>
                        <a:spcAft>
                          <a:spcPts val="0"/>
                        </a:spcAft>
                        <a:buClr>
                          <a:schemeClr val="dk1"/>
                        </a:buClr>
                        <a:buSzPct val="25000"/>
                        <a:buFont typeface="Times New Roman"/>
                        <a:buNone/>
                      </a:pPr>
                      <a:r>
                        <a:rPr lang="en-US" sz="3000" b="0" i="0" u="none" strike="noStrike" cap="none" dirty="0">
                          <a:solidFill>
                            <a:schemeClr val="dk1"/>
                          </a:solidFill>
                          <a:latin typeface="Calibri" panose="020F0502020204030204" pitchFamily="34" charset="0"/>
                          <a:ea typeface="Times New Roman"/>
                          <a:cs typeface="Times New Roman"/>
                          <a:sym typeface="Times New Roman"/>
                        </a:rPr>
                        <a:t>Baseband Signal Bandwidth</a:t>
                      </a:r>
                    </a:p>
                  </a:txBody>
                  <a:tcPr marL="68575" marR="68575" marT="0" marB="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just" rtl="0">
                        <a:lnSpc>
                          <a:spcPct val="100000"/>
                        </a:lnSpc>
                        <a:spcBef>
                          <a:spcPts val="0"/>
                        </a:spcBef>
                        <a:spcAft>
                          <a:spcPts val="0"/>
                        </a:spcAft>
                        <a:buClr>
                          <a:schemeClr val="dk1"/>
                        </a:buClr>
                        <a:buSzPct val="25000"/>
                        <a:buFont typeface="Times New Roman"/>
                        <a:buNone/>
                      </a:pPr>
                      <a:r>
                        <a:rPr lang="en-US" sz="3000" b="0" i="0" u="none" strike="noStrike" cap="none" dirty="0">
                          <a:solidFill>
                            <a:schemeClr val="dk1"/>
                          </a:solidFill>
                          <a:latin typeface="Calibri" panose="020F0502020204030204" pitchFamily="34" charset="0"/>
                          <a:ea typeface="Times New Roman"/>
                          <a:cs typeface="Times New Roman"/>
                          <a:sym typeface="Times New Roman"/>
                        </a:rPr>
                        <a:t>600</a:t>
                      </a:r>
                    </a:p>
                  </a:txBody>
                  <a:tcPr marL="68575" marR="68575" marT="0" marB="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just" rtl="0">
                        <a:lnSpc>
                          <a:spcPct val="100000"/>
                        </a:lnSpc>
                        <a:spcBef>
                          <a:spcPts val="0"/>
                        </a:spcBef>
                        <a:spcAft>
                          <a:spcPts val="0"/>
                        </a:spcAft>
                        <a:buClr>
                          <a:schemeClr val="dk1"/>
                        </a:buClr>
                        <a:buSzPct val="25000"/>
                        <a:buFont typeface="Times New Roman"/>
                        <a:buNone/>
                      </a:pPr>
                      <a:r>
                        <a:rPr lang="en-US" sz="3000" b="0" i="0" u="none" strike="noStrike" cap="none">
                          <a:solidFill>
                            <a:schemeClr val="dk1"/>
                          </a:solidFill>
                          <a:latin typeface="Calibri" panose="020F0502020204030204" pitchFamily="34" charset="0"/>
                          <a:ea typeface="Times New Roman"/>
                          <a:cs typeface="Times New Roman"/>
                          <a:sym typeface="Times New Roman"/>
                        </a:rPr>
                        <a:t>MHz</a:t>
                      </a:r>
                    </a:p>
                  </a:txBody>
                  <a:tcPr marL="68575" marR="68575" marT="0" marB="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569000">
                <a:tc>
                  <a:txBody>
                    <a:bodyPr/>
                    <a:lstStyle/>
                    <a:p>
                      <a:pPr marL="0" marR="0" lvl="0" indent="0" algn="just" rtl="0">
                        <a:lnSpc>
                          <a:spcPct val="100000"/>
                        </a:lnSpc>
                        <a:spcBef>
                          <a:spcPts val="0"/>
                        </a:spcBef>
                        <a:spcAft>
                          <a:spcPts val="0"/>
                        </a:spcAft>
                        <a:buClr>
                          <a:schemeClr val="dk1"/>
                        </a:buClr>
                        <a:buSzPct val="25000"/>
                        <a:buFont typeface="Times New Roman"/>
                        <a:buNone/>
                      </a:pPr>
                      <a:r>
                        <a:rPr lang="en-US" sz="3000" b="0" i="0" u="none" strike="noStrike" cap="none" dirty="0">
                          <a:solidFill>
                            <a:schemeClr val="dk1"/>
                          </a:solidFill>
                          <a:latin typeface="Calibri" panose="020F0502020204030204" pitchFamily="34" charset="0"/>
                          <a:ea typeface="Times New Roman"/>
                          <a:cs typeface="Times New Roman"/>
                          <a:sym typeface="Times New Roman"/>
                        </a:rPr>
                        <a:t>Transmitted Signal Bandwidth</a:t>
                      </a:r>
                    </a:p>
                  </a:txBody>
                  <a:tcPr marL="68575" marR="68575" marT="0" marB="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just" rtl="0">
                        <a:lnSpc>
                          <a:spcPct val="100000"/>
                        </a:lnSpc>
                        <a:spcBef>
                          <a:spcPts val="0"/>
                        </a:spcBef>
                        <a:spcAft>
                          <a:spcPts val="0"/>
                        </a:spcAft>
                        <a:buClr>
                          <a:schemeClr val="dk1"/>
                        </a:buClr>
                        <a:buSzPct val="25000"/>
                        <a:buFont typeface="Times New Roman"/>
                        <a:buNone/>
                      </a:pPr>
                      <a:r>
                        <a:rPr lang="en-US" sz="3000" b="0" i="0" u="none" strike="noStrike" cap="none" dirty="0">
                          <a:solidFill>
                            <a:schemeClr val="dk1"/>
                          </a:solidFill>
                          <a:latin typeface="Calibri" panose="020F0502020204030204" pitchFamily="34" charset="0"/>
                          <a:ea typeface="Times New Roman"/>
                          <a:cs typeface="Times New Roman"/>
                          <a:sym typeface="Times New Roman"/>
                        </a:rPr>
                        <a:t>~6.9-8.1</a:t>
                      </a:r>
                    </a:p>
                  </a:txBody>
                  <a:tcPr marL="68575" marR="68575" marT="0" marB="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just" rtl="0">
                        <a:lnSpc>
                          <a:spcPct val="100000"/>
                        </a:lnSpc>
                        <a:spcBef>
                          <a:spcPts val="0"/>
                        </a:spcBef>
                        <a:spcAft>
                          <a:spcPts val="0"/>
                        </a:spcAft>
                        <a:buClr>
                          <a:schemeClr val="dk1"/>
                        </a:buClr>
                        <a:buSzPct val="25000"/>
                        <a:buFont typeface="Times New Roman"/>
                        <a:buNone/>
                      </a:pPr>
                      <a:r>
                        <a:rPr lang="en-US" sz="3000" b="0" i="0" u="none" strike="noStrike" cap="none">
                          <a:solidFill>
                            <a:schemeClr val="dk1"/>
                          </a:solidFill>
                          <a:latin typeface="Calibri" panose="020F0502020204030204" pitchFamily="34" charset="0"/>
                          <a:ea typeface="Times New Roman"/>
                          <a:cs typeface="Times New Roman"/>
                          <a:sym typeface="Times New Roman"/>
                        </a:rPr>
                        <a:t>GHz</a:t>
                      </a:r>
                    </a:p>
                  </a:txBody>
                  <a:tcPr marL="68575" marR="68575" marT="0" marB="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569000">
                <a:tc>
                  <a:txBody>
                    <a:bodyPr/>
                    <a:lstStyle/>
                    <a:p>
                      <a:pPr marL="0" marR="0" lvl="0" indent="0" algn="just" rtl="0">
                        <a:lnSpc>
                          <a:spcPct val="100000"/>
                        </a:lnSpc>
                        <a:spcBef>
                          <a:spcPts val="0"/>
                        </a:spcBef>
                        <a:spcAft>
                          <a:spcPts val="0"/>
                        </a:spcAft>
                        <a:buClr>
                          <a:schemeClr val="dk1"/>
                        </a:buClr>
                        <a:buSzPct val="25000"/>
                        <a:buFont typeface="Times New Roman"/>
                        <a:buNone/>
                      </a:pPr>
                      <a:r>
                        <a:rPr lang="en-US" sz="3000" b="0" i="0" u="none" strike="noStrike" cap="none" dirty="0">
                          <a:solidFill>
                            <a:schemeClr val="dk1"/>
                          </a:solidFill>
                          <a:latin typeface="Calibri" panose="020F0502020204030204" pitchFamily="34" charset="0"/>
                          <a:ea typeface="Times New Roman"/>
                          <a:cs typeface="Times New Roman"/>
                          <a:sym typeface="Times New Roman"/>
                        </a:rPr>
                        <a:t>Pulse Width</a:t>
                      </a:r>
                    </a:p>
                  </a:txBody>
                  <a:tcPr marL="68575" marR="68575" marT="0" marB="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just" rtl="0">
                        <a:lnSpc>
                          <a:spcPct val="100000"/>
                        </a:lnSpc>
                        <a:spcBef>
                          <a:spcPts val="0"/>
                        </a:spcBef>
                        <a:spcAft>
                          <a:spcPts val="0"/>
                        </a:spcAft>
                        <a:buClr>
                          <a:schemeClr val="dk1"/>
                        </a:buClr>
                        <a:buSzPct val="25000"/>
                        <a:buFont typeface="Times New Roman"/>
                        <a:buNone/>
                      </a:pPr>
                      <a:r>
                        <a:rPr lang="en-US" sz="3000" b="0" i="0" u="none" strike="noStrike" cap="none">
                          <a:solidFill>
                            <a:schemeClr val="dk1"/>
                          </a:solidFill>
                          <a:latin typeface="Calibri" panose="020F0502020204030204" pitchFamily="34" charset="0"/>
                          <a:ea typeface="Times New Roman"/>
                          <a:cs typeface="Times New Roman"/>
                          <a:sym typeface="Times New Roman"/>
                        </a:rPr>
                        <a:t>Variable</a:t>
                      </a:r>
                    </a:p>
                  </a:txBody>
                  <a:tcPr marL="68575" marR="68575" marT="0" marB="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just" rtl="0">
                        <a:lnSpc>
                          <a:spcPct val="100000"/>
                        </a:lnSpc>
                        <a:spcBef>
                          <a:spcPts val="0"/>
                        </a:spcBef>
                        <a:spcAft>
                          <a:spcPts val="0"/>
                        </a:spcAft>
                        <a:buClr>
                          <a:schemeClr val="dk1"/>
                        </a:buClr>
                        <a:buSzPct val="25000"/>
                        <a:buFont typeface="Calibri"/>
                        <a:buNone/>
                      </a:pPr>
                      <a:endParaRPr sz="3000" b="0" i="0" u="none" strike="noStrike" cap="none">
                        <a:solidFill>
                          <a:schemeClr val="dk1"/>
                        </a:solidFill>
                        <a:latin typeface="Calibri" panose="020F0502020204030204" pitchFamily="34" charset="0"/>
                        <a:ea typeface="Times New Roman"/>
                        <a:cs typeface="Times New Roman"/>
                        <a:sym typeface="Times New Roman"/>
                      </a:endParaRPr>
                    </a:p>
                  </a:txBody>
                  <a:tcPr marL="68575" marR="68575" marT="0" marB="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626425">
                <a:tc>
                  <a:txBody>
                    <a:bodyPr/>
                    <a:lstStyle/>
                    <a:p>
                      <a:pPr marL="0" marR="0" lvl="0" indent="0" algn="just" rtl="0">
                        <a:lnSpc>
                          <a:spcPct val="100000"/>
                        </a:lnSpc>
                        <a:spcBef>
                          <a:spcPts val="0"/>
                        </a:spcBef>
                        <a:spcAft>
                          <a:spcPts val="0"/>
                        </a:spcAft>
                        <a:buClr>
                          <a:schemeClr val="dk1"/>
                        </a:buClr>
                        <a:buSzPct val="25000"/>
                        <a:buFont typeface="Times New Roman"/>
                        <a:buNone/>
                      </a:pPr>
                      <a:r>
                        <a:rPr lang="en-US" sz="3000" b="0" i="0" u="none" strike="noStrike" cap="none" dirty="0">
                          <a:solidFill>
                            <a:schemeClr val="dk1"/>
                          </a:solidFill>
                          <a:latin typeface="Calibri" panose="020F0502020204030204" pitchFamily="34" charset="0"/>
                          <a:ea typeface="Times New Roman"/>
                          <a:cs typeface="Times New Roman"/>
                          <a:sym typeface="Times New Roman"/>
                        </a:rPr>
                        <a:t>Max Available CW Transmit Power</a:t>
                      </a:r>
                    </a:p>
                  </a:txBody>
                  <a:tcPr marL="68575" marR="68575" marT="0" marB="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just" rtl="0">
                        <a:lnSpc>
                          <a:spcPct val="100000"/>
                        </a:lnSpc>
                        <a:spcBef>
                          <a:spcPts val="0"/>
                        </a:spcBef>
                        <a:spcAft>
                          <a:spcPts val="0"/>
                        </a:spcAft>
                        <a:buClr>
                          <a:schemeClr val="dk1"/>
                        </a:buClr>
                        <a:buSzPct val="25000"/>
                        <a:buFont typeface="Times New Roman"/>
                        <a:buNone/>
                      </a:pPr>
                      <a:r>
                        <a:rPr lang="en-US" sz="3000" b="0" i="0" u="none" strike="noStrike" cap="none">
                          <a:solidFill>
                            <a:schemeClr val="dk1"/>
                          </a:solidFill>
                          <a:latin typeface="Calibri" panose="020F0502020204030204" pitchFamily="34" charset="0"/>
                          <a:ea typeface="Times New Roman"/>
                          <a:cs typeface="Times New Roman"/>
                          <a:sym typeface="Times New Roman"/>
                        </a:rPr>
                        <a:t>~100</a:t>
                      </a:r>
                    </a:p>
                  </a:txBody>
                  <a:tcPr marL="68575" marR="68575" marT="0" marB="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just" rtl="0">
                        <a:lnSpc>
                          <a:spcPct val="100000"/>
                        </a:lnSpc>
                        <a:spcBef>
                          <a:spcPts val="0"/>
                        </a:spcBef>
                        <a:spcAft>
                          <a:spcPts val="0"/>
                        </a:spcAft>
                        <a:buClr>
                          <a:schemeClr val="dk1"/>
                        </a:buClr>
                        <a:buSzPct val="25000"/>
                        <a:buFont typeface="Times New Roman"/>
                        <a:buNone/>
                      </a:pPr>
                      <a:r>
                        <a:rPr lang="en-US" sz="3000" b="0" i="0" u="none" strike="noStrike" cap="none">
                          <a:solidFill>
                            <a:schemeClr val="dk1"/>
                          </a:solidFill>
                          <a:latin typeface="Calibri" panose="020F0502020204030204" pitchFamily="34" charset="0"/>
                          <a:ea typeface="Times New Roman"/>
                          <a:cs typeface="Times New Roman"/>
                          <a:sym typeface="Times New Roman"/>
                        </a:rPr>
                        <a:t>mW</a:t>
                      </a:r>
                    </a:p>
                  </a:txBody>
                  <a:tcPr marL="68575" marR="68575" marT="0" marB="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569000">
                <a:tc>
                  <a:txBody>
                    <a:bodyPr/>
                    <a:lstStyle/>
                    <a:p>
                      <a:pPr marL="0" marR="0" lvl="0" indent="0" algn="just" rtl="0">
                        <a:lnSpc>
                          <a:spcPct val="100000"/>
                        </a:lnSpc>
                        <a:spcBef>
                          <a:spcPts val="0"/>
                        </a:spcBef>
                        <a:spcAft>
                          <a:spcPts val="0"/>
                        </a:spcAft>
                        <a:buClr>
                          <a:schemeClr val="dk1"/>
                        </a:buClr>
                        <a:buSzPct val="25000"/>
                        <a:buFont typeface="Times New Roman"/>
                        <a:buNone/>
                      </a:pPr>
                      <a:r>
                        <a:rPr lang="en-US" sz="3000" b="0" i="0" u="none" strike="noStrike" cap="none" dirty="0">
                          <a:solidFill>
                            <a:schemeClr val="dk1"/>
                          </a:solidFill>
                          <a:latin typeface="Calibri" panose="020F0502020204030204" pitchFamily="34" charset="0"/>
                          <a:ea typeface="Times New Roman"/>
                          <a:cs typeface="Times New Roman"/>
                          <a:sym typeface="Times New Roman"/>
                        </a:rPr>
                        <a:t>Experimental Radar Range, as Tested</a:t>
                      </a:r>
                    </a:p>
                  </a:txBody>
                  <a:tcPr marL="68575" marR="68575" marT="0" marB="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just" rtl="0">
                        <a:lnSpc>
                          <a:spcPct val="100000"/>
                        </a:lnSpc>
                        <a:spcBef>
                          <a:spcPts val="0"/>
                        </a:spcBef>
                        <a:spcAft>
                          <a:spcPts val="0"/>
                        </a:spcAft>
                        <a:buClr>
                          <a:schemeClr val="dk1"/>
                        </a:buClr>
                        <a:buSzPct val="25000"/>
                        <a:buFont typeface="Times New Roman"/>
                        <a:buNone/>
                      </a:pPr>
                      <a:r>
                        <a:rPr lang="en-US" sz="3000" b="0" i="0" u="none" strike="noStrike" cap="none" dirty="0">
                          <a:solidFill>
                            <a:schemeClr val="dk1"/>
                          </a:solidFill>
                          <a:latin typeface="Calibri" panose="020F0502020204030204" pitchFamily="34" charset="0"/>
                          <a:ea typeface="Times New Roman"/>
                          <a:cs typeface="Times New Roman"/>
                          <a:sym typeface="Times New Roman"/>
                        </a:rPr>
                        <a:t>~0.5-5</a:t>
                      </a:r>
                    </a:p>
                  </a:txBody>
                  <a:tcPr marL="68575" marR="68575" marT="0" marB="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just" rtl="0">
                        <a:lnSpc>
                          <a:spcPct val="100000"/>
                        </a:lnSpc>
                        <a:spcBef>
                          <a:spcPts val="0"/>
                        </a:spcBef>
                        <a:spcAft>
                          <a:spcPts val="0"/>
                        </a:spcAft>
                        <a:buClr>
                          <a:schemeClr val="dk1"/>
                        </a:buClr>
                        <a:buSzPct val="25000"/>
                        <a:buFont typeface="Times New Roman"/>
                        <a:buNone/>
                      </a:pPr>
                      <a:r>
                        <a:rPr lang="en-US" sz="3000" b="0" i="0" u="none" strike="noStrike" cap="none">
                          <a:solidFill>
                            <a:schemeClr val="dk1"/>
                          </a:solidFill>
                          <a:latin typeface="Calibri" panose="020F0502020204030204" pitchFamily="34" charset="0"/>
                          <a:ea typeface="Times New Roman"/>
                          <a:cs typeface="Times New Roman"/>
                          <a:sym typeface="Times New Roman"/>
                        </a:rPr>
                        <a:t>meters</a:t>
                      </a:r>
                    </a:p>
                  </a:txBody>
                  <a:tcPr marL="68575" marR="68575" marT="0" marB="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569000">
                <a:tc>
                  <a:txBody>
                    <a:bodyPr/>
                    <a:lstStyle/>
                    <a:p>
                      <a:pPr marL="0" marR="0" lvl="0" indent="0" algn="just" rtl="0">
                        <a:lnSpc>
                          <a:spcPct val="100000"/>
                        </a:lnSpc>
                        <a:spcBef>
                          <a:spcPts val="0"/>
                        </a:spcBef>
                        <a:spcAft>
                          <a:spcPts val="0"/>
                        </a:spcAft>
                        <a:buClr>
                          <a:schemeClr val="dk1"/>
                        </a:buClr>
                        <a:buSzPct val="25000"/>
                        <a:buFont typeface="Times New Roman"/>
                        <a:buNone/>
                      </a:pPr>
                      <a:r>
                        <a:rPr lang="en-US" sz="3000" b="0" i="0" u="none" strike="noStrike" cap="none" dirty="0">
                          <a:solidFill>
                            <a:schemeClr val="dk1"/>
                          </a:solidFill>
                          <a:latin typeface="Calibri" panose="020F0502020204030204" pitchFamily="34" charset="0"/>
                          <a:ea typeface="Times New Roman"/>
                          <a:cs typeface="Times New Roman"/>
                          <a:sym typeface="Times New Roman"/>
                        </a:rPr>
                        <a:t>Experimental Range Resolution</a:t>
                      </a:r>
                    </a:p>
                  </a:txBody>
                  <a:tcPr marL="68575" marR="68575" marT="0" marB="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just" rtl="0">
                        <a:lnSpc>
                          <a:spcPct val="100000"/>
                        </a:lnSpc>
                        <a:spcBef>
                          <a:spcPts val="0"/>
                        </a:spcBef>
                        <a:spcAft>
                          <a:spcPts val="0"/>
                        </a:spcAft>
                        <a:buClr>
                          <a:schemeClr val="dk1"/>
                        </a:buClr>
                        <a:buSzPct val="25000"/>
                        <a:buFont typeface="Times New Roman"/>
                        <a:buNone/>
                      </a:pPr>
                      <a:r>
                        <a:rPr lang="en-US" sz="3000" b="0" i="0" u="none" strike="noStrike" cap="none">
                          <a:solidFill>
                            <a:schemeClr val="dk1"/>
                          </a:solidFill>
                          <a:latin typeface="Calibri" panose="020F0502020204030204" pitchFamily="34" charset="0"/>
                          <a:ea typeface="Times New Roman"/>
                          <a:cs typeface="Times New Roman"/>
                          <a:sym typeface="Times New Roman"/>
                        </a:rPr>
                        <a:t>0.30</a:t>
                      </a:r>
                    </a:p>
                  </a:txBody>
                  <a:tcPr marL="68575" marR="68575" marT="0" marB="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just" rtl="0">
                        <a:lnSpc>
                          <a:spcPct val="100000"/>
                        </a:lnSpc>
                        <a:spcBef>
                          <a:spcPts val="0"/>
                        </a:spcBef>
                        <a:spcAft>
                          <a:spcPts val="0"/>
                        </a:spcAft>
                        <a:buClr>
                          <a:schemeClr val="dk1"/>
                        </a:buClr>
                        <a:buSzPct val="25000"/>
                        <a:buFont typeface="Times New Roman"/>
                        <a:buNone/>
                      </a:pPr>
                      <a:r>
                        <a:rPr lang="en-US" sz="3000" b="0" i="0" u="none" strike="noStrike" cap="none" dirty="0">
                          <a:solidFill>
                            <a:schemeClr val="dk1"/>
                          </a:solidFill>
                          <a:latin typeface="Calibri" panose="020F0502020204030204" pitchFamily="34" charset="0"/>
                          <a:ea typeface="Times New Roman"/>
                          <a:cs typeface="Times New Roman"/>
                          <a:sym typeface="Times New Roman"/>
                        </a:rPr>
                        <a:t>meters</a:t>
                      </a:r>
                    </a:p>
                  </a:txBody>
                  <a:tcPr marL="68575" marR="68575" marT="0" marB="0">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
        <p:nvSpPr>
          <p:cNvPr id="88" name="Shape 88"/>
          <p:cNvSpPr txBox="1"/>
          <p:nvPr/>
        </p:nvSpPr>
        <p:spPr>
          <a:xfrm>
            <a:off x="458322" y="3093369"/>
            <a:ext cx="42598943" cy="1815881"/>
          </a:xfrm>
          <a:prstGeom prst="rect">
            <a:avLst/>
          </a:prstGeom>
          <a:noFill/>
          <a:ln>
            <a:noFill/>
          </a:ln>
        </p:spPr>
        <p:txBody>
          <a:bodyPr lIns="91425" tIns="45700" rIns="91425" bIns="45700" anchor="t" anchorCtr="0">
            <a:noAutofit/>
          </a:bodyPr>
          <a:lstStyle/>
          <a:p>
            <a:pPr marL="0" marR="0" lvl="0" indent="0" algn="just" rtl="0">
              <a:spcBef>
                <a:spcPts val="0"/>
              </a:spcBef>
              <a:buSzPct val="25000"/>
              <a:buNone/>
            </a:pPr>
            <a:r>
              <a:rPr lang="en-US" sz="4000" b="1" u="sng" dirty="0">
                <a:solidFill>
                  <a:schemeClr val="dk1"/>
                </a:solidFill>
                <a:latin typeface="Calibri"/>
                <a:ea typeface="Calibri"/>
                <a:cs typeface="Calibri"/>
                <a:sym typeface="Calibri"/>
              </a:rPr>
              <a:t>Objectives</a:t>
            </a:r>
          </a:p>
          <a:p>
            <a:pPr marL="0" marR="0" lvl="0" indent="0" algn="just" rtl="0">
              <a:spcBef>
                <a:spcPts val="0"/>
              </a:spcBef>
              <a:buSzPct val="25000"/>
              <a:buNone/>
            </a:pPr>
            <a:r>
              <a:rPr lang="en-US" sz="3600" dirty="0">
                <a:solidFill>
                  <a:schemeClr val="dk1"/>
                </a:solidFill>
                <a:latin typeface="Calibri"/>
                <a:ea typeface="Calibri"/>
                <a:cs typeface="Calibri"/>
                <a:sym typeface="Calibri"/>
              </a:rPr>
              <a:t>Our project aims to explore the use of radar for ‘dead reckoning’ navigation (e.g. if GPS goes down). By collecting range data from a radar at multiple positions along a line in front of a stationary corner reflector, and then running the data through a post-hoc 2D navigation algorithm, the coordinates of those positions can be estimated. We also designed and implemented a much-needed thermal management solution for the system's analog front-end.</a:t>
            </a:r>
          </a:p>
        </p:txBody>
      </p:sp>
      <p:cxnSp>
        <p:nvCxnSpPr>
          <p:cNvPr id="89" name="Shape 89"/>
          <p:cNvCxnSpPr/>
          <p:nvPr/>
        </p:nvCxnSpPr>
        <p:spPr>
          <a:xfrm>
            <a:off x="14706600" y="5181600"/>
            <a:ext cx="0" cy="32461200"/>
          </a:xfrm>
          <a:prstGeom prst="straightConnector1">
            <a:avLst/>
          </a:prstGeom>
          <a:noFill/>
          <a:ln w="25400" cap="flat" cmpd="sng">
            <a:solidFill>
              <a:srgbClr val="7F7F7F"/>
            </a:solidFill>
            <a:prstDash val="solid"/>
            <a:round/>
            <a:headEnd type="none" w="med" len="med"/>
            <a:tailEnd type="none" w="med" len="med"/>
          </a:ln>
        </p:spPr>
      </p:cxnSp>
      <p:sp>
        <p:nvSpPr>
          <p:cNvPr id="90" name="Shape 90"/>
          <p:cNvSpPr/>
          <p:nvPr/>
        </p:nvSpPr>
        <p:spPr>
          <a:xfrm>
            <a:off x="0" y="0"/>
            <a:ext cx="43891199" cy="0"/>
          </a:xfrm>
          <a:prstGeom prst="rect">
            <a:avLst/>
          </a:prstGeom>
          <a:noFill/>
          <a:ln>
            <a:noFill/>
          </a:ln>
        </p:spPr>
        <p:txBody>
          <a:bodyPr lIns="91425" tIns="45700" rIns="91425" bIns="45700" anchor="ctr" anchorCtr="0">
            <a:noAutofit/>
          </a:bodyPr>
          <a:lstStyle/>
          <a:p>
            <a:pPr marL="0" marR="0" lvl="0" indent="0" algn="l" rtl="0">
              <a:spcBef>
                <a:spcPts val="0"/>
              </a:spcBef>
              <a:buNone/>
            </a:pPr>
            <a:endParaRPr sz="8000">
              <a:solidFill>
                <a:schemeClr val="dk1"/>
              </a:solidFill>
              <a:latin typeface="Calibri"/>
              <a:ea typeface="Calibri"/>
              <a:cs typeface="Calibri"/>
              <a:sym typeface="Calibri"/>
            </a:endParaRPr>
          </a:p>
        </p:txBody>
      </p:sp>
      <p:pic>
        <p:nvPicPr>
          <p:cNvPr id="91" name="Shape 91"/>
          <p:cNvPicPr preferRelativeResize="0"/>
          <p:nvPr/>
        </p:nvPicPr>
        <p:blipFill rotWithShape="1">
          <a:blip r:embed="rId3">
            <a:alphaModFix/>
          </a:blip>
          <a:srcRect/>
          <a:stretch/>
        </p:blipFill>
        <p:spPr>
          <a:xfrm>
            <a:off x="401784" y="249380"/>
            <a:ext cx="5791200" cy="2574531"/>
          </a:xfrm>
          <a:prstGeom prst="rect">
            <a:avLst/>
          </a:prstGeom>
          <a:noFill/>
          <a:ln>
            <a:noFill/>
          </a:ln>
        </p:spPr>
      </p:pic>
      <p:sp>
        <p:nvSpPr>
          <p:cNvPr id="92" name="Shape 92"/>
          <p:cNvSpPr txBox="1"/>
          <p:nvPr/>
        </p:nvSpPr>
        <p:spPr>
          <a:xfrm>
            <a:off x="979850" y="14846375"/>
            <a:ext cx="12801600" cy="68325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4000" b="1" u="sng" dirty="0">
                <a:solidFill>
                  <a:schemeClr val="dk1"/>
                </a:solidFill>
                <a:latin typeface="Calibri"/>
                <a:ea typeface="Calibri"/>
                <a:cs typeface="Calibri"/>
                <a:sym typeface="Calibri"/>
              </a:rPr>
              <a:t>System Information</a:t>
            </a:r>
          </a:p>
          <a:p>
            <a:pPr marL="457200" marR="0" lvl="0" indent="-419100" algn="l" rtl="0">
              <a:spcBef>
                <a:spcPts val="0"/>
              </a:spcBef>
              <a:buClr>
                <a:schemeClr val="dk1"/>
              </a:buClr>
              <a:buSzPct val="100000"/>
              <a:buFont typeface="Calibri"/>
              <a:buChar char="●"/>
            </a:pPr>
            <a:r>
              <a:rPr lang="en-US" sz="3000" dirty="0">
                <a:solidFill>
                  <a:schemeClr val="dk1"/>
                </a:solidFill>
                <a:latin typeface="Calibri"/>
                <a:ea typeface="Calibri"/>
                <a:cs typeface="Calibri"/>
                <a:sym typeface="Calibri"/>
              </a:rPr>
              <a:t>Software Defined Radar</a:t>
            </a:r>
          </a:p>
          <a:p>
            <a:pPr marL="457200" marR="0" lvl="0" indent="-419100" algn="l" rtl="0">
              <a:spcBef>
                <a:spcPts val="0"/>
              </a:spcBef>
              <a:buClr>
                <a:schemeClr val="dk1"/>
              </a:buClr>
              <a:buSzPct val="100000"/>
              <a:buFont typeface="Calibri"/>
              <a:buChar char="●"/>
            </a:pPr>
            <a:r>
              <a:rPr lang="en-US" sz="3000" dirty="0">
                <a:solidFill>
                  <a:schemeClr val="dk1"/>
                </a:solidFill>
                <a:latin typeface="Calibri"/>
                <a:ea typeface="Calibri"/>
                <a:cs typeface="Calibri"/>
                <a:sym typeface="Calibri"/>
              </a:rPr>
              <a:t>UWB (Ultra Wideband), ~30cm Resolution in Ranging Data</a:t>
            </a:r>
          </a:p>
          <a:p>
            <a:pPr marL="457200" marR="0" lvl="0" indent="-419100" algn="l" rtl="0">
              <a:spcBef>
                <a:spcPts val="0"/>
              </a:spcBef>
              <a:buClr>
                <a:schemeClr val="dk1"/>
              </a:buClr>
              <a:buSzPct val="100000"/>
              <a:buFont typeface="Calibri"/>
              <a:buChar char="●"/>
            </a:pPr>
            <a:r>
              <a:rPr lang="en-US" sz="3000" dirty="0">
                <a:solidFill>
                  <a:schemeClr val="dk1"/>
                </a:solidFill>
                <a:latin typeface="Calibri"/>
                <a:ea typeface="Calibri"/>
                <a:cs typeface="Calibri"/>
                <a:sym typeface="Calibri"/>
              </a:rPr>
              <a:t>Flexible Real-Time Signal Design</a:t>
            </a:r>
          </a:p>
          <a:p>
            <a:pPr marR="0" lvl="0" algn="l" rtl="0">
              <a:spcBef>
                <a:spcPts val="0"/>
              </a:spcBef>
              <a:buNone/>
            </a:pPr>
            <a:endParaRPr sz="3000" dirty="0">
              <a:solidFill>
                <a:schemeClr val="dk1"/>
              </a:solidFill>
              <a:latin typeface="Calibri"/>
              <a:ea typeface="Calibri"/>
              <a:cs typeface="Calibri"/>
              <a:sym typeface="Calibri"/>
            </a:endParaRPr>
          </a:p>
        </p:txBody>
      </p:sp>
      <p:sp>
        <p:nvSpPr>
          <p:cNvPr id="93" name="Shape 93"/>
          <p:cNvSpPr txBox="1"/>
          <p:nvPr/>
        </p:nvSpPr>
        <p:spPr>
          <a:xfrm>
            <a:off x="6108905" y="1819344"/>
            <a:ext cx="31673400" cy="800100"/>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4600">
                <a:solidFill>
                  <a:schemeClr val="dk1"/>
                </a:solidFill>
                <a:latin typeface="Calibri"/>
                <a:ea typeface="Calibri"/>
                <a:cs typeface="Calibri"/>
                <a:sym typeface="Calibri"/>
              </a:rPr>
              <a:t>Devante Johnson, Zak Abner, Daniel Balch</a:t>
            </a:r>
          </a:p>
          <a:p>
            <a:pPr marL="0" marR="0" lvl="0" indent="0" algn="ctr" rtl="0">
              <a:spcBef>
                <a:spcPts val="0"/>
              </a:spcBef>
              <a:buSzPct val="25000"/>
              <a:buNone/>
            </a:pPr>
            <a:r>
              <a:rPr lang="en-US" sz="4600">
                <a:solidFill>
                  <a:schemeClr val="dk1"/>
                </a:solidFill>
                <a:latin typeface="Calibri"/>
                <a:ea typeface="Calibri"/>
                <a:cs typeface="Calibri"/>
                <a:sym typeface="Calibri"/>
              </a:rPr>
              <a:t>Adviser: Dr. Dmitriy Garmatyuk </a:t>
            </a:r>
          </a:p>
        </p:txBody>
      </p:sp>
      <p:cxnSp>
        <p:nvCxnSpPr>
          <p:cNvPr id="97" name="Shape 97"/>
          <p:cNvCxnSpPr/>
          <p:nvPr/>
        </p:nvCxnSpPr>
        <p:spPr>
          <a:xfrm>
            <a:off x="-76200" y="5334000"/>
            <a:ext cx="0" cy="32461200"/>
          </a:xfrm>
          <a:prstGeom prst="straightConnector1">
            <a:avLst/>
          </a:prstGeom>
          <a:noFill/>
          <a:ln w="25400" cap="flat" cmpd="sng">
            <a:solidFill>
              <a:srgbClr val="7F7F7F"/>
            </a:solidFill>
            <a:prstDash val="solid"/>
            <a:round/>
            <a:headEnd type="none" w="med" len="med"/>
            <a:tailEnd type="none" w="med" len="med"/>
          </a:ln>
        </p:spPr>
      </p:cxnSp>
      <p:pic>
        <p:nvPicPr>
          <p:cNvPr id="98" name="Shape 98"/>
          <p:cNvPicPr preferRelativeResize="0"/>
          <p:nvPr/>
        </p:nvPicPr>
        <p:blipFill>
          <a:blip r:embed="rId4">
            <a:alphaModFix/>
          </a:blip>
          <a:stretch>
            <a:fillRect/>
          </a:stretch>
        </p:blipFill>
        <p:spPr>
          <a:xfrm>
            <a:off x="952500" y="17028350"/>
            <a:ext cx="6142150" cy="10925117"/>
          </a:xfrm>
          <a:prstGeom prst="rect">
            <a:avLst/>
          </a:prstGeom>
          <a:noFill/>
          <a:ln>
            <a:noFill/>
          </a:ln>
        </p:spPr>
      </p:pic>
      <p:pic>
        <p:nvPicPr>
          <p:cNvPr id="99" name="Shape 99"/>
          <p:cNvPicPr preferRelativeResize="0"/>
          <p:nvPr/>
        </p:nvPicPr>
        <p:blipFill>
          <a:blip r:embed="rId5">
            <a:alphaModFix/>
          </a:blip>
          <a:stretch>
            <a:fillRect/>
          </a:stretch>
        </p:blipFill>
        <p:spPr>
          <a:xfrm rot="-5400000">
            <a:off x="9012862" y="23229075"/>
            <a:ext cx="3400425" cy="6048375"/>
          </a:xfrm>
          <a:prstGeom prst="rect">
            <a:avLst/>
          </a:prstGeom>
          <a:noFill/>
          <a:ln>
            <a:noFill/>
          </a:ln>
        </p:spPr>
      </p:pic>
      <p:sp>
        <p:nvSpPr>
          <p:cNvPr id="100" name="Shape 100"/>
          <p:cNvSpPr txBox="1"/>
          <p:nvPr/>
        </p:nvSpPr>
        <p:spPr>
          <a:xfrm>
            <a:off x="9639112" y="27929800"/>
            <a:ext cx="2857800" cy="266700"/>
          </a:xfrm>
          <a:prstGeom prst="rect">
            <a:avLst/>
          </a:prstGeom>
          <a:noFill/>
          <a:ln>
            <a:noFill/>
          </a:ln>
        </p:spPr>
        <p:txBody>
          <a:bodyPr lIns="91425" tIns="91425" rIns="91425" bIns="91425" anchor="t" anchorCtr="0">
            <a:noAutofit/>
          </a:bodyPr>
          <a:lstStyle/>
          <a:p>
            <a:pPr lvl="0">
              <a:spcBef>
                <a:spcPts val="0"/>
              </a:spcBef>
              <a:buNone/>
            </a:pPr>
            <a:r>
              <a:rPr lang="en-US" sz="2000" i="1" dirty="0">
                <a:latin typeface="Calibri" panose="020F0502020204030204" pitchFamily="34" charset="0"/>
              </a:rPr>
              <a:t>Analog Front-End</a:t>
            </a:r>
          </a:p>
        </p:txBody>
      </p:sp>
      <p:sp>
        <p:nvSpPr>
          <p:cNvPr id="101" name="Shape 101"/>
          <p:cNvSpPr txBox="1"/>
          <p:nvPr/>
        </p:nvSpPr>
        <p:spPr>
          <a:xfrm>
            <a:off x="2405037" y="27925050"/>
            <a:ext cx="3501300" cy="266700"/>
          </a:xfrm>
          <a:prstGeom prst="rect">
            <a:avLst/>
          </a:prstGeom>
          <a:noFill/>
          <a:ln>
            <a:noFill/>
          </a:ln>
        </p:spPr>
        <p:txBody>
          <a:bodyPr lIns="91425" tIns="91425" rIns="91425" bIns="91425" anchor="t" anchorCtr="0">
            <a:noAutofit/>
          </a:bodyPr>
          <a:lstStyle/>
          <a:p>
            <a:pPr lvl="0">
              <a:spcBef>
                <a:spcPts val="0"/>
              </a:spcBef>
              <a:buNone/>
            </a:pPr>
            <a:r>
              <a:rPr lang="en-US" sz="2000" i="1" dirty="0">
                <a:latin typeface="Calibri" panose="020F0502020204030204" pitchFamily="34" charset="0"/>
              </a:rPr>
              <a:t>Software Defined Radar System</a:t>
            </a:r>
          </a:p>
        </p:txBody>
      </p:sp>
      <p:pic>
        <p:nvPicPr>
          <p:cNvPr id="102" name="Shape 102"/>
          <p:cNvPicPr preferRelativeResize="0"/>
          <p:nvPr/>
        </p:nvPicPr>
        <p:blipFill rotWithShape="1">
          <a:blip r:embed="rId6">
            <a:alphaModFix/>
          </a:blip>
          <a:srcRect t="26769" b="-26769"/>
          <a:stretch/>
        </p:blipFill>
        <p:spPr>
          <a:xfrm>
            <a:off x="8158487" y="17064200"/>
            <a:ext cx="5578787" cy="9923087"/>
          </a:xfrm>
          <a:prstGeom prst="rect">
            <a:avLst/>
          </a:prstGeom>
          <a:noFill/>
          <a:ln>
            <a:noFill/>
          </a:ln>
        </p:spPr>
      </p:pic>
      <p:sp>
        <p:nvSpPr>
          <p:cNvPr id="103" name="Shape 103"/>
          <p:cNvSpPr txBox="1"/>
          <p:nvPr/>
        </p:nvSpPr>
        <p:spPr>
          <a:xfrm>
            <a:off x="8086599" y="16611456"/>
            <a:ext cx="6048299" cy="588600"/>
          </a:xfrm>
          <a:prstGeom prst="rect">
            <a:avLst/>
          </a:prstGeom>
          <a:noFill/>
          <a:ln>
            <a:noFill/>
          </a:ln>
        </p:spPr>
        <p:txBody>
          <a:bodyPr lIns="91425" tIns="91425" rIns="91425" bIns="91425" anchor="t" anchorCtr="0">
            <a:noAutofit/>
          </a:bodyPr>
          <a:lstStyle/>
          <a:p>
            <a:pPr lvl="0">
              <a:spcBef>
                <a:spcPts val="0"/>
              </a:spcBef>
              <a:buNone/>
            </a:pPr>
            <a:r>
              <a:rPr lang="en-US" sz="2000" i="1" dirty="0">
                <a:latin typeface="Calibri" panose="020F0502020204030204" pitchFamily="34" charset="0"/>
              </a:rPr>
              <a:t>Scope used to show Transmitted and Received Signals</a:t>
            </a:r>
          </a:p>
        </p:txBody>
      </p:sp>
      <p:sp>
        <p:nvSpPr>
          <p:cNvPr id="104" name="Shape 104"/>
          <p:cNvSpPr txBox="1"/>
          <p:nvPr/>
        </p:nvSpPr>
        <p:spPr>
          <a:xfrm>
            <a:off x="952500" y="28391925"/>
            <a:ext cx="12830100" cy="3400500"/>
          </a:xfrm>
          <a:prstGeom prst="rect">
            <a:avLst/>
          </a:prstGeom>
          <a:noFill/>
          <a:ln>
            <a:noFill/>
          </a:ln>
        </p:spPr>
        <p:txBody>
          <a:bodyPr lIns="91425" tIns="91425" rIns="91425" bIns="91425" anchor="t" anchorCtr="0">
            <a:noAutofit/>
          </a:bodyPr>
          <a:lstStyle/>
          <a:p>
            <a:pPr lvl="0" rtl="0">
              <a:spcBef>
                <a:spcPts val="0"/>
              </a:spcBef>
              <a:buNone/>
            </a:pPr>
            <a:r>
              <a:rPr lang="en-US" sz="3000" b="1" i="1" dirty="0">
                <a:latin typeface="Calibri"/>
                <a:ea typeface="Calibri"/>
                <a:cs typeface="Calibri"/>
                <a:sym typeface="Calibri"/>
              </a:rPr>
              <a:t>Analog Front-End Specifications (shown just above on the right)</a:t>
            </a:r>
          </a:p>
          <a:p>
            <a:pPr marL="457200" lvl="0" indent="-419100" rtl="0">
              <a:spcBef>
                <a:spcPts val="0"/>
              </a:spcBef>
              <a:buSzPct val="100000"/>
              <a:buFont typeface="Calibri"/>
              <a:buChar char="●"/>
            </a:pPr>
            <a:r>
              <a:rPr lang="en-US" sz="3000" dirty="0">
                <a:latin typeface="Calibri"/>
                <a:ea typeface="Calibri"/>
                <a:cs typeface="Calibri"/>
                <a:sym typeface="Calibri"/>
              </a:rPr>
              <a:t>12”x15”x7”</a:t>
            </a:r>
          </a:p>
          <a:p>
            <a:pPr marL="457200" lvl="0" indent="-419100" rtl="0">
              <a:spcBef>
                <a:spcPts val="0"/>
              </a:spcBef>
              <a:buSzPct val="100000"/>
              <a:buFont typeface="Calibri"/>
              <a:buChar char="●"/>
            </a:pPr>
            <a:r>
              <a:rPr lang="en-US" sz="3000" dirty="0">
                <a:latin typeface="Calibri"/>
                <a:ea typeface="Calibri"/>
                <a:cs typeface="Calibri"/>
                <a:sym typeface="Calibri"/>
              </a:rPr>
              <a:t>Ventilation Ports on Side and Lid; Cooled with 2 AC Fans</a:t>
            </a:r>
          </a:p>
          <a:p>
            <a:pPr marL="457200" lvl="0" indent="-419100">
              <a:spcBef>
                <a:spcPts val="0"/>
              </a:spcBef>
              <a:buSzPct val="100000"/>
              <a:buFont typeface="Calibri"/>
              <a:buChar char="●"/>
            </a:pPr>
            <a:r>
              <a:rPr lang="en-US" sz="3000" dirty="0">
                <a:latin typeface="Calibri"/>
                <a:ea typeface="Calibri"/>
                <a:cs typeface="Calibri"/>
                <a:sym typeface="Calibri"/>
              </a:rPr>
              <a:t>Power Sources Elevated Off of Housing Floor to Facilitate Airflow</a:t>
            </a:r>
          </a:p>
        </p:txBody>
      </p:sp>
      <p:sp>
        <p:nvSpPr>
          <p:cNvPr id="105" name="Shape 105"/>
          <p:cNvSpPr txBox="1"/>
          <p:nvPr/>
        </p:nvSpPr>
        <p:spPr>
          <a:xfrm>
            <a:off x="15237996" y="5105400"/>
            <a:ext cx="13411200" cy="3407700"/>
          </a:xfrm>
          <a:prstGeom prst="rect">
            <a:avLst/>
          </a:prstGeom>
          <a:noFill/>
          <a:ln>
            <a:noFill/>
          </a:ln>
        </p:spPr>
        <p:txBody>
          <a:bodyPr lIns="91425" tIns="91425" rIns="91425" bIns="91425" anchor="t" anchorCtr="0">
            <a:noAutofit/>
          </a:bodyPr>
          <a:lstStyle/>
          <a:p>
            <a:pPr lvl="0" rtl="0">
              <a:spcBef>
                <a:spcPts val="0"/>
              </a:spcBef>
              <a:buNone/>
            </a:pPr>
            <a:r>
              <a:rPr lang="en-US" sz="3600" b="1" u="sng" dirty="0">
                <a:latin typeface="Calibri"/>
                <a:ea typeface="Calibri"/>
                <a:cs typeface="Calibri"/>
                <a:sym typeface="Calibri"/>
              </a:rPr>
              <a:t>Experimentation and Navigation Scenario</a:t>
            </a:r>
          </a:p>
          <a:p>
            <a:pPr lvl="0" rtl="0">
              <a:spcBef>
                <a:spcPts val="0"/>
              </a:spcBef>
              <a:buNone/>
            </a:pPr>
            <a:r>
              <a:rPr lang="en-US" sz="3000" dirty="0">
                <a:latin typeface="Calibri"/>
                <a:ea typeface="Calibri"/>
                <a:cs typeface="Calibri"/>
                <a:sym typeface="Calibri"/>
              </a:rPr>
              <a:t>Each experiment consists of taking many range readings at a number of positions along a linear path (which we define as our x-axis) in front of a target corner reflector. The radar system transmits a pulse at the reflector and uses the propagation delay of the return signal to calculate the distance to the target. After the experiment, the data is run through our navigation algorithm to approximate the system’s positions along the path and simulate radar-based navigation.</a:t>
            </a:r>
          </a:p>
          <a:p>
            <a:pPr lvl="0">
              <a:spcBef>
                <a:spcPts val="0"/>
              </a:spcBef>
              <a:buNone/>
            </a:pPr>
            <a:endParaRPr sz="3000" dirty="0">
              <a:latin typeface="Calibri"/>
              <a:ea typeface="Calibri"/>
              <a:cs typeface="Calibri"/>
              <a:sym typeface="Calibri"/>
            </a:endParaRPr>
          </a:p>
        </p:txBody>
      </p:sp>
      <p:sp>
        <p:nvSpPr>
          <p:cNvPr id="106" name="Shape 106"/>
          <p:cNvSpPr txBox="1"/>
          <p:nvPr/>
        </p:nvSpPr>
        <p:spPr>
          <a:xfrm>
            <a:off x="15237996" y="21686111"/>
            <a:ext cx="13744500" cy="7915500"/>
          </a:xfrm>
          <a:prstGeom prst="rect">
            <a:avLst/>
          </a:prstGeom>
          <a:noFill/>
          <a:ln>
            <a:noFill/>
          </a:ln>
        </p:spPr>
        <p:txBody>
          <a:bodyPr lIns="91425" tIns="91425" rIns="91425" bIns="91425" anchor="t" anchorCtr="0">
            <a:noAutofit/>
          </a:bodyPr>
          <a:lstStyle/>
          <a:p>
            <a:pPr lvl="0" rtl="0">
              <a:spcBef>
                <a:spcPts val="0"/>
              </a:spcBef>
              <a:buNone/>
            </a:pPr>
            <a:r>
              <a:rPr lang="en-US" sz="3600" b="1" u="sng" dirty="0">
                <a:latin typeface="Calibri"/>
                <a:ea typeface="Calibri"/>
                <a:cs typeface="Calibri"/>
                <a:sym typeface="Calibri"/>
              </a:rPr>
              <a:t>Navigation </a:t>
            </a:r>
            <a:r>
              <a:rPr lang="en-US" sz="3600" b="1" u="sng" dirty="0" err="1">
                <a:latin typeface="Calibri"/>
                <a:ea typeface="Calibri"/>
                <a:cs typeface="Calibri"/>
                <a:sym typeface="Calibri"/>
              </a:rPr>
              <a:t>Alogrithm</a:t>
            </a:r>
            <a:endParaRPr lang="en-US" sz="3600" b="1" u="sng" dirty="0">
              <a:latin typeface="Calibri"/>
              <a:ea typeface="Calibri"/>
              <a:cs typeface="Calibri"/>
              <a:sym typeface="Calibri"/>
            </a:endParaRPr>
          </a:p>
          <a:p>
            <a:pPr lvl="0" rtl="0">
              <a:spcBef>
                <a:spcPts val="0"/>
              </a:spcBef>
              <a:buNone/>
            </a:pPr>
            <a:r>
              <a:rPr lang="en-US" sz="3000" b="1" i="1" dirty="0">
                <a:latin typeface="Calibri"/>
                <a:ea typeface="Calibri"/>
                <a:cs typeface="Calibri"/>
                <a:sym typeface="Calibri"/>
              </a:rPr>
              <a:t>Data Preprocessing (separate from main algorithm)</a:t>
            </a:r>
          </a:p>
          <a:p>
            <a:pPr lvl="0" rtl="0">
              <a:spcBef>
                <a:spcPts val="0"/>
              </a:spcBef>
              <a:buNone/>
            </a:pPr>
            <a:r>
              <a:rPr lang="en-US" sz="3000" dirty="0">
                <a:latin typeface="Calibri"/>
                <a:ea typeface="Calibri"/>
                <a:cs typeface="Calibri"/>
                <a:sym typeface="Calibri"/>
              </a:rPr>
              <a:t>A separate program finds the medians of the ranging data for every radar position. It also creates a filtered version of the data and medians of the filtered datasets. The filtering removes negative range values, as they cannot be true.</a:t>
            </a:r>
          </a:p>
          <a:p>
            <a:pPr lvl="0" rtl="0">
              <a:spcBef>
                <a:spcPts val="0"/>
              </a:spcBef>
              <a:buNone/>
            </a:pPr>
            <a:r>
              <a:rPr lang="en-US" sz="3000" b="1" i="1" dirty="0">
                <a:latin typeface="Calibri"/>
                <a:ea typeface="Calibri"/>
                <a:cs typeface="Calibri"/>
                <a:sym typeface="Calibri"/>
              </a:rPr>
              <a:t>Simple Navigation Algorithm Summary</a:t>
            </a:r>
          </a:p>
          <a:p>
            <a:pPr lvl="0" rtl="0">
              <a:spcBef>
                <a:spcPts val="0"/>
              </a:spcBef>
              <a:buNone/>
            </a:pPr>
            <a:r>
              <a:rPr lang="en-US" sz="3000" dirty="0">
                <a:latin typeface="Calibri"/>
                <a:ea typeface="Calibri"/>
                <a:cs typeface="Calibri"/>
                <a:sym typeface="Calibri"/>
              </a:rPr>
              <a:t>Earlier on, we used a simpler algorithm that tries to find a data point representing </a:t>
            </a:r>
            <a:r>
              <a:rPr lang="en-US" sz="3000" i="1" dirty="0">
                <a:latin typeface="Cambria"/>
                <a:ea typeface="Cambria"/>
                <a:cs typeface="Cambria"/>
                <a:sym typeface="Cambria"/>
              </a:rPr>
              <a:t>X</a:t>
            </a:r>
            <a:r>
              <a:rPr lang="en-US" sz="3000" i="1" baseline="-25000" dirty="0">
                <a:latin typeface="Cambria"/>
                <a:ea typeface="Cambria"/>
                <a:cs typeface="Cambria"/>
                <a:sym typeface="Cambria"/>
              </a:rPr>
              <a:t>T</a:t>
            </a:r>
            <a:r>
              <a:rPr lang="en-US" sz="3000" dirty="0">
                <a:latin typeface="Calibri"/>
                <a:ea typeface="Calibri"/>
                <a:cs typeface="Calibri"/>
                <a:sym typeface="Calibri"/>
              </a:rPr>
              <a:t> and </a:t>
            </a:r>
            <a:r>
              <a:rPr lang="en-US" sz="3000" i="1" dirty="0">
                <a:latin typeface="Cambria"/>
                <a:ea typeface="Cambria"/>
                <a:cs typeface="Cambria"/>
                <a:sym typeface="Cambria"/>
              </a:rPr>
              <a:t>Y</a:t>
            </a:r>
            <a:r>
              <a:rPr lang="en-US" sz="3000" i="1" baseline="-25000" dirty="0">
                <a:latin typeface="Cambria"/>
                <a:ea typeface="Cambria"/>
                <a:cs typeface="Cambria"/>
                <a:sym typeface="Cambria"/>
              </a:rPr>
              <a:t>T</a:t>
            </a:r>
            <a:r>
              <a:rPr lang="en-US" sz="3000" dirty="0">
                <a:latin typeface="Calibri"/>
                <a:ea typeface="Calibri"/>
                <a:cs typeface="Calibri"/>
                <a:sym typeface="Calibri"/>
              </a:rPr>
              <a:t> by looking for a sign change in the slope of the range data. Otherwise, it functions very similarly to the algorithm described in the block diagram below.</a:t>
            </a:r>
          </a:p>
          <a:p>
            <a:pPr lvl="0" rtl="0">
              <a:spcBef>
                <a:spcPts val="0"/>
              </a:spcBef>
              <a:buNone/>
            </a:pPr>
            <a:r>
              <a:rPr lang="en-US" sz="3000" b="1" i="1" dirty="0">
                <a:latin typeface="Calibri"/>
                <a:ea typeface="Calibri"/>
                <a:cs typeface="Calibri"/>
                <a:sym typeface="Calibri"/>
              </a:rPr>
              <a:t>Notes Pertaining to Best-Fit Curve Algorithm</a:t>
            </a:r>
          </a:p>
          <a:p>
            <a:pPr lvl="0" rtl="0">
              <a:spcBef>
                <a:spcPts val="0"/>
              </a:spcBef>
              <a:buNone/>
            </a:pPr>
            <a:r>
              <a:rPr lang="en-US" sz="3000" dirty="0">
                <a:latin typeface="Calibri"/>
                <a:ea typeface="Calibri"/>
                <a:cs typeface="Calibri"/>
                <a:sym typeface="Calibri"/>
              </a:rPr>
              <a:t>This algorithm tries to approximate</a:t>
            </a:r>
            <a:r>
              <a:rPr lang="en-US" sz="3000" dirty="0">
                <a:solidFill>
                  <a:schemeClr val="dk1"/>
                </a:solidFill>
                <a:latin typeface="Calibri"/>
                <a:ea typeface="Calibri"/>
                <a:cs typeface="Calibri"/>
                <a:sym typeface="Calibri"/>
              </a:rPr>
              <a:t> </a:t>
            </a:r>
            <a:r>
              <a:rPr lang="en-US" sz="3000" i="1" dirty="0">
                <a:solidFill>
                  <a:schemeClr val="dk1"/>
                </a:solidFill>
                <a:latin typeface="Cambria"/>
                <a:ea typeface="Cambria"/>
                <a:cs typeface="Cambria"/>
                <a:sym typeface="Cambria"/>
              </a:rPr>
              <a:t>Y</a:t>
            </a:r>
            <a:r>
              <a:rPr lang="en-US" sz="3000" i="1" baseline="-25000" dirty="0">
                <a:solidFill>
                  <a:schemeClr val="dk1"/>
                </a:solidFill>
                <a:latin typeface="Cambria"/>
                <a:ea typeface="Cambria"/>
                <a:cs typeface="Cambria"/>
                <a:sym typeface="Cambria"/>
              </a:rPr>
              <a:t>T</a:t>
            </a:r>
            <a:r>
              <a:rPr lang="en-US" sz="3000" i="1" dirty="0">
                <a:solidFill>
                  <a:schemeClr val="dk1"/>
                </a:solidFill>
                <a:latin typeface="Cambria"/>
                <a:ea typeface="Cambria"/>
                <a:cs typeface="Cambria"/>
                <a:sym typeface="Cambria"/>
              </a:rPr>
              <a:t> </a:t>
            </a:r>
            <a:r>
              <a:rPr lang="en-US" sz="3000" dirty="0">
                <a:solidFill>
                  <a:schemeClr val="dk1"/>
                </a:solidFill>
                <a:latin typeface="Calibri"/>
                <a:ea typeface="Calibri"/>
                <a:cs typeface="Calibri"/>
                <a:sym typeface="Calibri"/>
              </a:rPr>
              <a:t>using parabolas fitted to subsets (to simulate real-time positioning) of the ranging data. It separately processes the original and filtered data, then plots all results when finished. Its functional details are shown below.</a:t>
            </a:r>
          </a:p>
          <a:p>
            <a:pPr lvl="0" rtl="0">
              <a:spcBef>
                <a:spcPts val="0"/>
              </a:spcBef>
              <a:buNone/>
            </a:pPr>
            <a:endParaRPr lang="en-US" sz="1300" dirty="0">
              <a:solidFill>
                <a:schemeClr val="dk1"/>
              </a:solidFill>
              <a:latin typeface="Calibri"/>
              <a:ea typeface="Calibri"/>
              <a:cs typeface="Calibri"/>
              <a:sym typeface="Calibri"/>
            </a:endParaRPr>
          </a:p>
          <a:p>
            <a:pPr lvl="0" rtl="0">
              <a:spcBef>
                <a:spcPts val="0"/>
              </a:spcBef>
              <a:buNone/>
            </a:pPr>
            <a:endParaRPr lang="en-US" sz="1300" dirty="0">
              <a:solidFill>
                <a:schemeClr val="dk1"/>
              </a:solidFill>
              <a:latin typeface="Calibri"/>
              <a:ea typeface="Calibri"/>
              <a:cs typeface="Calibri"/>
              <a:sym typeface="Calibri"/>
            </a:endParaRPr>
          </a:p>
          <a:p>
            <a:pPr lvl="0" algn="ctr" rtl="0">
              <a:spcBef>
                <a:spcPts val="0"/>
              </a:spcBef>
              <a:buClr>
                <a:schemeClr val="dk1"/>
              </a:buClr>
              <a:buSzPct val="36666"/>
              <a:buFont typeface="Arial"/>
              <a:buNone/>
            </a:pPr>
            <a:r>
              <a:rPr lang="en-US" sz="3000" b="1" i="1" dirty="0">
                <a:solidFill>
                  <a:schemeClr val="dk1"/>
                </a:solidFill>
                <a:latin typeface="Calibri"/>
                <a:ea typeface="Calibri"/>
                <a:cs typeface="Calibri"/>
                <a:sym typeface="Calibri"/>
              </a:rPr>
              <a:t>Best-Fit Curve Navigation Algorithm Block Diagram</a:t>
            </a:r>
          </a:p>
          <a:p>
            <a:pPr lvl="0">
              <a:spcBef>
                <a:spcPts val="0"/>
              </a:spcBef>
              <a:buNone/>
            </a:pPr>
            <a:endParaRPr sz="3000" dirty="0">
              <a:latin typeface="Calibri"/>
              <a:ea typeface="Calibri"/>
              <a:cs typeface="Calibri"/>
              <a:sym typeface="Calibri"/>
            </a:endParaRPr>
          </a:p>
        </p:txBody>
      </p:sp>
      <p:sp>
        <p:nvSpPr>
          <p:cNvPr id="107" name="Shape 107"/>
          <p:cNvSpPr txBox="1"/>
          <p:nvPr/>
        </p:nvSpPr>
        <p:spPr>
          <a:xfrm>
            <a:off x="29671927" y="5102352"/>
            <a:ext cx="13940400" cy="1651500"/>
          </a:xfrm>
          <a:prstGeom prst="rect">
            <a:avLst/>
          </a:prstGeom>
          <a:noFill/>
          <a:ln>
            <a:noFill/>
          </a:ln>
        </p:spPr>
        <p:txBody>
          <a:bodyPr lIns="91425" tIns="91425" rIns="91425" bIns="91425" anchor="t" anchorCtr="0">
            <a:noAutofit/>
          </a:bodyPr>
          <a:lstStyle/>
          <a:p>
            <a:pPr lvl="0" rtl="0">
              <a:spcBef>
                <a:spcPts val="0"/>
              </a:spcBef>
              <a:buNone/>
            </a:pPr>
            <a:r>
              <a:rPr lang="en-US" sz="3600" b="1" u="sng" dirty="0">
                <a:latin typeface="Calibri"/>
                <a:ea typeface="Calibri"/>
                <a:cs typeface="Calibri"/>
                <a:sym typeface="Calibri"/>
              </a:rPr>
              <a:t>Results</a:t>
            </a:r>
          </a:p>
          <a:p>
            <a:pPr lvl="0" rtl="0">
              <a:spcBef>
                <a:spcPts val="0"/>
              </a:spcBef>
              <a:buNone/>
            </a:pPr>
            <a:r>
              <a:rPr lang="en-US" sz="3000" dirty="0">
                <a:latin typeface="Calibri"/>
                <a:ea typeface="Calibri"/>
                <a:cs typeface="Calibri"/>
                <a:sym typeface="Calibri"/>
              </a:rPr>
              <a:t>The charts shown below (except for ideal data charts) make use of data from two separate experiments, which were conducted under the following conditions:</a:t>
            </a:r>
          </a:p>
          <a:p>
            <a:pPr lvl="0" rtl="0">
              <a:spcBef>
                <a:spcPts val="0"/>
              </a:spcBef>
              <a:buNone/>
            </a:pPr>
            <a:endParaRPr sz="3000" dirty="0">
              <a:solidFill>
                <a:schemeClr val="dk1"/>
              </a:solidFill>
              <a:latin typeface="Calibri"/>
              <a:ea typeface="Calibri"/>
              <a:cs typeface="Calibri"/>
              <a:sym typeface="Calibri"/>
            </a:endParaRPr>
          </a:p>
          <a:p>
            <a:pPr lvl="0" rtl="0">
              <a:spcBef>
                <a:spcPts val="0"/>
              </a:spcBef>
              <a:buNone/>
            </a:pPr>
            <a:endParaRPr sz="3000" dirty="0">
              <a:solidFill>
                <a:schemeClr val="dk1"/>
              </a:solidFill>
              <a:latin typeface="Calibri"/>
              <a:ea typeface="Calibri"/>
              <a:cs typeface="Calibri"/>
              <a:sym typeface="Calibri"/>
            </a:endParaRPr>
          </a:p>
          <a:p>
            <a:pPr lvl="0" algn="ctr" rtl="0">
              <a:spcBef>
                <a:spcPts val="0"/>
              </a:spcBef>
              <a:buNone/>
            </a:pPr>
            <a:endParaRPr sz="3000" b="1" i="1" dirty="0">
              <a:solidFill>
                <a:schemeClr val="dk1"/>
              </a:solidFill>
              <a:latin typeface="Calibri"/>
              <a:ea typeface="Calibri"/>
              <a:cs typeface="Calibri"/>
              <a:sym typeface="Calibri"/>
            </a:endParaRPr>
          </a:p>
          <a:p>
            <a:pPr lvl="0">
              <a:spcBef>
                <a:spcPts val="0"/>
              </a:spcBef>
              <a:buNone/>
            </a:pPr>
            <a:endParaRPr sz="3000" dirty="0">
              <a:latin typeface="Calibri"/>
              <a:ea typeface="Calibri"/>
              <a:cs typeface="Calibri"/>
              <a:sym typeface="Calibri"/>
            </a:endParaRPr>
          </a:p>
        </p:txBody>
      </p:sp>
      <p:pic>
        <p:nvPicPr>
          <p:cNvPr id="108" name="Shape 108"/>
          <p:cNvPicPr preferRelativeResize="0"/>
          <p:nvPr/>
        </p:nvPicPr>
        <p:blipFill rotWithShape="1">
          <a:blip r:embed="rId7">
            <a:alphaModFix/>
          </a:blip>
          <a:srcRect t="1028" b="1028"/>
          <a:stretch/>
        </p:blipFill>
        <p:spPr>
          <a:xfrm>
            <a:off x="14762487" y="29434572"/>
            <a:ext cx="14286642" cy="7783375"/>
          </a:xfrm>
          <a:prstGeom prst="rect">
            <a:avLst/>
          </a:prstGeom>
          <a:noFill/>
          <a:ln>
            <a:noFill/>
          </a:ln>
        </p:spPr>
      </p:pic>
      <p:graphicFrame>
        <p:nvGraphicFramePr>
          <p:cNvPr id="109" name="Shape 109"/>
          <p:cNvGraphicFramePr/>
          <p:nvPr>
            <p:extLst>
              <p:ext uri="{D42A27DB-BD31-4B8C-83A1-F6EECF244321}">
                <p14:modId xmlns:p14="http://schemas.microsoft.com/office/powerpoint/2010/main" val="2583489029"/>
              </p:ext>
            </p:extLst>
          </p:nvPr>
        </p:nvGraphicFramePr>
        <p:xfrm>
          <a:off x="15359333" y="8659737"/>
          <a:ext cx="5100600" cy="4872000"/>
        </p:xfrm>
        <a:graphic>
          <a:graphicData uri="http://schemas.openxmlformats.org/drawingml/2006/table">
            <a:tbl>
              <a:tblPr>
                <a:noFill/>
                <a:tableStyleId>{959BEAB4-3010-4185-AB23-DCA8A768E7BD}</a:tableStyleId>
              </a:tblPr>
              <a:tblGrid>
                <a:gridCol w="1566900">
                  <a:extLst>
                    <a:ext uri="{9D8B030D-6E8A-4147-A177-3AD203B41FA5}">
                      <a16:colId xmlns:a16="http://schemas.microsoft.com/office/drawing/2014/main" val="20000"/>
                    </a:ext>
                  </a:extLst>
                </a:gridCol>
                <a:gridCol w="3533700">
                  <a:extLst>
                    <a:ext uri="{9D8B030D-6E8A-4147-A177-3AD203B41FA5}">
                      <a16:colId xmlns:a16="http://schemas.microsoft.com/office/drawing/2014/main" val="20001"/>
                    </a:ext>
                  </a:extLst>
                </a:gridCol>
              </a:tblGrid>
              <a:tr h="812000">
                <a:tc>
                  <a:txBody>
                    <a:bodyPr/>
                    <a:lstStyle/>
                    <a:p>
                      <a:pPr lvl="0" algn="ctr">
                        <a:spcBef>
                          <a:spcPts val="0"/>
                        </a:spcBef>
                        <a:buNone/>
                      </a:pPr>
                      <a:r>
                        <a:rPr lang="en-US" sz="3000" b="1" i="1" dirty="0">
                          <a:latin typeface="Calibri"/>
                          <a:ea typeface="Calibri"/>
                          <a:cs typeface="Calibri"/>
                          <a:sym typeface="Calibri"/>
                        </a:rPr>
                        <a:t>Variable</a:t>
                      </a:r>
                    </a:p>
                  </a:txBody>
                  <a:tcPr marL="91425" marR="91425" marT="91425" marB="91425">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tcPr>
                </a:tc>
                <a:tc>
                  <a:txBody>
                    <a:bodyPr/>
                    <a:lstStyle/>
                    <a:p>
                      <a:pPr lvl="0" algn="ctr">
                        <a:spcBef>
                          <a:spcPts val="0"/>
                        </a:spcBef>
                        <a:buNone/>
                      </a:pPr>
                      <a:r>
                        <a:rPr lang="en-US" sz="3000" b="1" i="1">
                          <a:latin typeface="Calibri"/>
                          <a:ea typeface="Calibri"/>
                          <a:cs typeface="Calibri"/>
                          <a:sym typeface="Calibri"/>
                        </a:rPr>
                        <a:t>Definition</a:t>
                      </a:r>
                    </a:p>
                  </a:txBody>
                  <a:tcPr marL="91425" marR="91425" marT="91425" marB="91425">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812000">
                <a:tc>
                  <a:txBody>
                    <a:bodyPr/>
                    <a:lstStyle/>
                    <a:p>
                      <a:pPr lvl="0" algn="ctr">
                        <a:spcBef>
                          <a:spcPts val="0"/>
                        </a:spcBef>
                        <a:buNone/>
                      </a:pPr>
                      <a:r>
                        <a:rPr lang="en-US" sz="3000" i="1">
                          <a:latin typeface="Cambria"/>
                          <a:ea typeface="Cambria"/>
                          <a:cs typeface="Cambria"/>
                          <a:sym typeface="Cambria"/>
                        </a:rPr>
                        <a:t>R</a:t>
                      </a:r>
                      <a:r>
                        <a:rPr lang="en-US" sz="3000" i="1" baseline="-25000">
                          <a:latin typeface="Cambria"/>
                          <a:ea typeface="Cambria"/>
                          <a:cs typeface="Cambria"/>
                          <a:sym typeface="Cambria"/>
                        </a:rPr>
                        <a:t>T</a:t>
                      </a:r>
                    </a:p>
                  </a:txBody>
                  <a:tcPr marL="91425" marR="91425" marT="91425" marB="91425">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tcPr>
                </a:tc>
                <a:tc>
                  <a:txBody>
                    <a:bodyPr/>
                    <a:lstStyle/>
                    <a:p>
                      <a:pPr lvl="0">
                        <a:spcBef>
                          <a:spcPts val="0"/>
                        </a:spcBef>
                        <a:buNone/>
                      </a:pPr>
                      <a:r>
                        <a:rPr lang="en-US" sz="3000">
                          <a:latin typeface="Calibri"/>
                          <a:ea typeface="Calibri"/>
                          <a:cs typeface="Calibri"/>
                          <a:sym typeface="Calibri"/>
                        </a:rPr>
                        <a:t>Range to Target</a:t>
                      </a:r>
                    </a:p>
                  </a:txBody>
                  <a:tcPr marL="91425" marR="91425" marT="91425" marB="91425">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812000">
                <a:tc>
                  <a:txBody>
                    <a:bodyPr/>
                    <a:lstStyle/>
                    <a:p>
                      <a:pPr lvl="0" algn="ctr" rtl="0">
                        <a:spcBef>
                          <a:spcPts val="0"/>
                        </a:spcBef>
                        <a:buNone/>
                      </a:pPr>
                      <a:r>
                        <a:rPr lang="en-US" sz="3000" i="1">
                          <a:latin typeface="Cambria"/>
                          <a:ea typeface="Cambria"/>
                          <a:cs typeface="Cambria"/>
                          <a:sym typeface="Cambria"/>
                        </a:rPr>
                        <a:t>R</a:t>
                      </a:r>
                      <a:r>
                        <a:rPr lang="en-US" sz="3000" i="1" baseline="-25000">
                          <a:latin typeface="Cambria"/>
                          <a:ea typeface="Cambria"/>
                          <a:cs typeface="Cambria"/>
                          <a:sym typeface="Cambria"/>
                        </a:rPr>
                        <a:t>0</a:t>
                      </a:r>
                    </a:p>
                  </a:txBody>
                  <a:tcPr marL="91425" marR="91425" marT="91425" marB="91425">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tcPr>
                </a:tc>
                <a:tc>
                  <a:txBody>
                    <a:bodyPr/>
                    <a:lstStyle/>
                    <a:p>
                      <a:pPr lvl="0" rtl="0">
                        <a:spcBef>
                          <a:spcPts val="0"/>
                        </a:spcBef>
                        <a:buNone/>
                      </a:pPr>
                      <a:r>
                        <a:rPr lang="en-US" sz="3000" dirty="0">
                          <a:latin typeface="Calibri"/>
                          <a:ea typeface="Calibri"/>
                          <a:cs typeface="Calibri"/>
                          <a:sym typeface="Calibri"/>
                        </a:rPr>
                        <a:t>Range at 1st Position</a:t>
                      </a:r>
                    </a:p>
                  </a:txBody>
                  <a:tcPr marL="91425" marR="91425" marT="91425" marB="91425">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812000">
                <a:tc>
                  <a:txBody>
                    <a:bodyPr/>
                    <a:lstStyle/>
                    <a:p>
                      <a:pPr lvl="0" algn="ctr">
                        <a:spcBef>
                          <a:spcPts val="0"/>
                        </a:spcBef>
                        <a:buNone/>
                      </a:pPr>
                      <a:r>
                        <a:rPr lang="en-US" sz="3000" i="1">
                          <a:latin typeface="Cambria"/>
                          <a:ea typeface="Cambria"/>
                          <a:cs typeface="Cambria"/>
                          <a:sym typeface="Cambria"/>
                        </a:rPr>
                        <a:t>X</a:t>
                      </a:r>
                      <a:r>
                        <a:rPr lang="en-US" sz="3000" i="1" baseline="-25000">
                          <a:latin typeface="Cambria"/>
                          <a:ea typeface="Cambria"/>
                          <a:cs typeface="Cambria"/>
                          <a:sym typeface="Cambria"/>
                        </a:rPr>
                        <a:t>T</a:t>
                      </a:r>
                    </a:p>
                  </a:txBody>
                  <a:tcPr marL="91425" marR="91425" marT="91425" marB="91425">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tcPr>
                </a:tc>
                <a:tc>
                  <a:txBody>
                    <a:bodyPr/>
                    <a:lstStyle/>
                    <a:p>
                      <a:pPr lvl="0">
                        <a:spcBef>
                          <a:spcPts val="0"/>
                        </a:spcBef>
                        <a:buNone/>
                      </a:pPr>
                      <a:r>
                        <a:rPr lang="en-US" sz="3000">
                          <a:latin typeface="Calibri"/>
                          <a:ea typeface="Calibri"/>
                          <a:cs typeface="Calibri"/>
                          <a:sym typeface="Calibri"/>
                        </a:rPr>
                        <a:t>Target X-Coordinate</a:t>
                      </a:r>
                    </a:p>
                  </a:txBody>
                  <a:tcPr marL="91425" marR="91425" marT="91425" marB="91425">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812000">
                <a:tc>
                  <a:txBody>
                    <a:bodyPr/>
                    <a:lstStyle/>
                    <a:p>
                      <a:pPr lvl="0" algn="ctr">
                        <a:spcBef>
                          <a:spcPts val="0"/>
                        </a:spcBef>
                        <a:buNone/>
                      </a:pPr>
                      <a:r>
                        <a:rPr lang="en-US" sz="3000" i="1">
                          <a:latin typeface="Cambria"/>
                          <a:ea typeface="Cambria"/>
                          <a:cs typeface="Cambria"/>
                          <a:sym typeface="Cambria"/>
                        </a:rPr>
                        <a:t>Y</a:t>
                      </a:r>
                      <a:r>
                        <a:rPr lang="en-US" sz="3000" i="1" baseline="-25000">
                          <a:latin typeface="Cambria"/>
                          <a:ea typeface="Cambria"/>
                          <a:cs typeface="Cambria"/>
                          <a:sym typeface="Cambria"/>
                        </a:rPr>
                        <a:t>T</a:t>
                      </a:r>
                    </a:p>
                  </a:txBody>
                  <a:tcPr marL="91425" marR="91425" marT="91425" marB="91425">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tcPr>
                </a:tc>
                <a:tc>
                  <a:txBody>
                    <a:bodyPr/>
                    <a:lstStyle/>
                    <a:p>
                      <a:pPr lvl="0">
                        <a:spcBef>
                          <a:spcPts val="0"/>
                        </a:spcBef>
                        <a:buNone/>
                      </a:pPr>
                      <a:r>
                        <a:rPr lang="en-US" sz="3000">
                          <a:latin typeface="Calibri"/>
                          <a:ea typeface="Calibri"/>
                          <a:cs typeface="Calibri"/>
                          <a:sym typeface="Calibri"/>
                        </a:rPr>
                        <a:t>Target Y-Coordinate</a:t>
                      </a:r>
                    </a:p>
                  </a:txBody>
                  <a:tcPr marL="91425" marR="91425" marT="91425" marB="91425">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812000">
                <a:tc>
                  <a:txBody>
                    <a:bodyPr/>
                    <a:lstStyle/>
                    <a:p>
                      <a:pPr lvl="0" algn="ctr">
                        <a:spcBef>
                          <a:spcPts val="0"/>
                        </a:spcBef>
                        <a:buNone/>
                      </a:pPr>
                      <a:r>
                        <a:rPr lang="en-US" sz="3000" i="1">
                          <a:latin typeface="Cambria"/>
                          <a:ea typeface="Cambria"/>
                          <a:cs typeface="Cambria"/>
                          <a:sym typeface="Cambria"/>
                        </a:rPr>
                        <a:t>X</a:t>
                      </a:r>
                      <a:r>
                        <a:rPr lang="en-US" sz="3000" i="1" baseline="-25000">
                          <a:latin typeface="Cambria"/>
                          <a:ea typeface="Cambria"/>
                          <a:cs typeface="Cambria"/>
                          <a:sym typeface="Cambria"/>
                        </a:rPr>
                        <a:t>P</a:t>
                      </a:r>
                    </a:p>
                  </a:txBody>
                  <a:tcPr marL="91425" marR="91425" marT="91425" marB="91425">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tcPr>
                </a:tc>
                <a:tc>
                  <a:txBody>
                    <a:bodyPr/>
                    <a:lstStyle/>
                    <a:p>
                      <a:pPr lvl="0">
                        <a:spcBef>
                          <a:spcPts val="0"/>
                        </a:spcBef>
                        <a:buNone/>
                      </a:pPr>
                      <a:r>
                        <a:rPr lang="en-US" sz="3000">
                          <a:latin typeface="Calibri"/>
                          <a:ea typeface="Calibri"/>
                          <a:cs typeface="Calibri"/>
                          <a:sym typeface="Calibri"/>
                        </a:rPr>
                        <a:t>Radar X-Coordinate</a:t>
                      </a:r>
                    </a:p>
                  </a:txBody>
                  <a:tcPr marL="91425" marR="91425" marT="91425" marB="91425">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110" name="Shape 110"/>
          <p:cNvSpPr txBox="1"/>
          <p:nvPr/>
        </p:nvSpPr>
        <p:spPr>
          <a:xfrm>
            <a:off x="22331058" y="8403675"/>
            <a:ext cx="5244300" cy="708000"/>
          </a:xfrm>
          <a:prstGeom prst="rect">
            <a:avLst/>
          </a:prstGeom>
          <a:noFill/>
          <a:ln>
            <a:noFill/>
          </a:ln>
        </p:spPr>
        <p:txBody>
          <a:bodyPr lIns="91425" tIns="91425" rIns="91425" bIns="91425" anchor="t" anchorCtr="0">
            <a:noAutofit/>
          </a:bodyPr>
          <a:lstStyle/>
          <a:p>
            <a:pPr lvl="0" rtl="0">
              <a:spcBef>
                <a:spcPts val="0"/>
              </a:spcBef>
              <a:buNone/>
            </a:pPr>
            <a:r>
              <a:rPr lang="en-US" sz="3000" b="1" i="1">
                <a:latin typeface="Calibri"/>
                <a:ea typeface="Calibri"/>
                <a:cs typeface="Calibri"/>
                <a:sym typeface="Calibri"/>
              </a:rPr>
              <a:t>Conventions and Key Equations</a:t>
            </a:r>
          </a:p>
        </p:txBody>
      </p:sp>
      <p:pic>
        <p:nvPicPr>
          <p:cNvPr id="111" name="Shape 111"/>
          <p:cNvPicPr preferRelativeResize="0"/>
          <p:nvPr/>
        </p:nvPicPr>
        <p:blipFill>
          <a:blip r:embed="rId8">
            <a:alphaModFix/>
          </a:blip>
          <a:stretch>
            <a:fillRect/>
          </a:stretch>
        </p:blipFill>
        <p:spPr>
          <a:xfrm>
            <a:off x="23773370" y="9035475"/>
            <a:ext cx="5209000" cy="4513853"/>
          </a:xfrm>
          <a:prstGeom prst="rect">
            <a:avLst/>
          </a:prstGeom>
          <a:noFill/>
          <a:ln>
            <a:noFill/>
          </a:ln>
        </p:spPr>
      </p:pic>
      <p:sp>
        <p:nvSpPr>
          <p:cNvPr id="112" name="Shape 112"/>
          <p:cNvSpPr txBox="1"/>
          <p:nvPr/>
        </p:nvSpPr>
        <p:spPr>
          <a:xfrm>
            <a:off x="20634746" y="9006925"/>
            <a:ext cx="3100200" cy="3879300"/>
          </a:xfrm>
          <a:prstGeom prst="rect">
            <a:avLst/>
          </a:prstGeom>
          <a:noFill/>
          <a:ln>
            <a:noFill/>
          </a:ln>
        </p:spPr>
        <p:txBody>
          <a:bodyPr lIns="91425" tIns="91425" rIns="91425" bIns="91425" anchor="t" anchorCtr="0">
            <a:noAutofit/>
          </a:bodyPr>
          <a:lstStyle/>
          <a:p>
            <a:pPr marL="457200" lvl="0" indent="-419100" rtl="0">
              <a:spcBef>
                <a:spcPts val="0"/>
              </a:spcBef>
              <a:buClr>
                <a:schemeClr val="dk1"/>
              </a:buClr>
              <a:buSzPct val="100000"/>
              <a:buFont typeface="Calibri"/>
              <a:buChar char="●"/>
            </a:pPr>
            <a:r>
              <a:rPr lang="en-US" sz="3000" i="1" dirty="0">
                <a:solidFill>
                  <a:schemeClr val="dk1"/>
                </a:solidFill>
                <a:latin typeface="Cambria Math" panose="02040503050406030204" pitchFamily="18" charset="0"/>
                <a:ea typeface="Cambria Math" panose="02040503050406030204" pitchFamily="18" charset="0"/>
                <a:cs typeface="Calibri"/>
                <a:sym typeface="Calibri"/>
              </a:rPr>
              <a:t>X</a:t>
            </a:r>
            <a:r>
              <a:rPr lang="en-US" sz="3000" i="1" baseline="-25000" dirty="0">
                <a:solidFill>
                  <a:schemeClr val="dk1"/>
                </a:solidFill>
                <a:latin typeface="Cambria Math" panose="02040503050406030204" pitchFamily="18" charset="0"/>
                <a:ea typeface="Cambria Math" panose="02040503050406030204" pitchFamily="18" charset="0"/>
                <a:cs typeface="Calibri"/>
                <a:sym typeface="Calibri"/>
              </a:rPr>
              <a:t>P</a:t>
            </a:r>
            <a:r>
              <a:rPr lang="en-US" sz="3000" dirty="0">
                <a:solidFill>
                  <a:schemeClr val="dk1"/>
                </a:solidFill>
                <a:latin typeface="Calibri"/>
                <a:ea typeface="Calibri"/>
                <a:cs typeface="Calibri"/>
                <a:sym typeface="Calibri"/>
              </a:rPr>
              <a:t> = 0 at First (leftmost) Radar Position</a:t>
            </a:r>
          </a:p>
        </p:txBody>
      </p:sp>
      <p:sp>
        <p:nvSpPr>
          <p:cNvPr id="113" name="Shape 113"/>
          <p:cNvSpPr txBox="1"/>
          <p:nvPr/>
        </p:nvSpPr>
        <p:spPr>
          <a:xfrm>
            <a:off x="17821049" y="13608264"/>
            <a:ext cx="8249100" cy="708000"/>
          </a:xfrm>
          <a:prstGeom prst="rect">
            <a:avLst/>
          </a:prstGeom>
          <a:noFill/>
          <a:ln>
            <a:noFill/>
          </a:ln>
        </p:spPr>
        <p:txBody>
          <a:bodyPr lIns="91425" tIns="91425" rIns="91425" bIns="91425" anchor="t" anchorCtr="0">
            <a:noAutofit/>
          </a:bodyPr>
          <a:lstStyle/>
          <a:p>
            <a:pPr lvl="0" algn="ctr" rtl="0">
              <a:spcBef>
                <a:spcPts val="0"/>
              </a:spcBef>
              <a:buNone/>
            </a:pPr>
            <a:r>
              <a:rPr lang="en-US" sz="3000" b="1" i="1" dirty="0">
                <a:latin typeface="Calibri"/>
                <a:ea typeface="Calibri"/>
                <a:cs typeface="Calibri"/>
                <a:sym typeface="Calibri"/>
              </a:rPr>
              <a:t>Example Experiment Setup / Navigation Geometry</a:t>
            </a:r>
          </a:p>
        </p:txBody>
      </p:sp>
      <p:sp>
        <p:nvSpPr>
          <p:cNvPr id="115" name="Shape 115"/>
          <p:cNvSpPr txBox="1"/>
          <p:nvPr/>
        </p:nvSpPr>
        <p:spPr>
          <a:xfrm>
            <a:off x="29936527" y="14093291"/>
            <a:ext cx="13411200" cy="708000"/>
          </a:xfrm>
          <a:prstGeom prst="rect">
            <a:avLst/>
          </a:prstGeom>
          <a:noFill/>
          <a:ln>
            <a:noFill/>
          </a:ln>
        </p:spPr>
        <p:txBody>
          <a:bodyPr lIns="91425" tIns="91425" rIns="91425" bIns="91425" anchor="t" anchorCtr="0">
            <a:noAutofit/>
          </a:bodyPr>
          <a:lstStyle/>
          <a:p>
            <a:pPr lvl="0" algn="ctr" rtl="0">
              <a:spcBef>
                <a:spcPts val="0"/>
              </a:spcBef>
              <a:buClr>
                <a:schemeClr val="dk1"/>
              </a:buClr>
              <a:buSzPct val="36666"/>
              <a:buFont typeface="Arial"/>
              <a:buNone/>
            </a:pPr>
            <a:r>
              <a:rPr lang="en-US" sz="3000" b="1" i="1" dirty="0">
                <a:solidFill>
                  <a:schemeClr val="dk1"/>
                </a:solidFill>
                <a:latin typeface="Calibri"/>
                <a:ea typeface="Calibri"/>
                <a:cs typeface="Calibri"/>
                <a:sym typeface="Calibri"/>
              </a:rPr>
              <a:t>Example of Simulated (Ideal) Results using Best-Fit Curve Algorithm</a:t>
            </a:r>
          </a:p>
        </p:txBody>
      </p:sp>
      <p:sp>
        <p:nvSpPr>
          <p:cNvPr id="116" name="Shape 116"/>
          <p:cNvSpPr txBox="1"/>
          <p:nvPr/>
        </p:nvSpPr>
        <p:spPr>
          <a:xfrm>
            <a:off x="29936527" y="24736355"/>
            <a:ext cx="13411200" cy="708000"/>
          </a:xfrm>
          <a:prstGeom prst="rect">
            <a:avLst/>
          </a:prstGeom>
          <a:noFill/>
          <a:ln>
            <a:noFill/>
          </a:ln>
        </p:spPr>
        <p:txBody>
          <a:bodyPr lIns="91425" tIns="91425" rIns="91425" bIns="91425" anchor="t" anchorCtr="0">
            <a:noAutofit/>
          </a:bodyPr>
          <a:lstStyle/>
          <a:p>
            <a:pPr lvl="0" algn="ctr" rtl="0">
              <a:spcBef>
                <a:spcPts val="0"/>
              </a:spcBef>
              <a:buNone/>
            </a:pPr>
            <a:r>
              <a:rPr lang="en-US" sz="3000" b="1" i="1" dirty="0">
                <a:solidFill>
                  <a:schemeClr val="dk1"/>
                </a:solidFill>
                <a:latin typeface="Calibri"/>
                <a:ea typeface="Calibri"/>
                <a:cs typeface="Calibri"/>
                <a:sym typeface="Calibri"/>
              </a:rPr>
              <a:t>Results from 2nd Experiment using Best-Fit Curve Algorithm</a:t>
            </a:r>
          </a:p>
        </p:txBody>
      </p:sp>
      <p:graphicFrame>
        <p:nvGraphicFramePr>
          <p:cNvPr id="117" name="Shape 117"/>
          <p:cNvGraphicFramePr/>
          <p:nvPr>
            <p:extLst>
              <p:ext uri="{D42A27DB-BD31-4B8C-83A1-F6EECF244321}">
                <p14:modId xmlns:p14="http://schemas.microsoft.com/office/powerpoint/2010/main" val="497323976"/>
              </p:ext>
            </p:extLst>
          </p:nvPr>
        </p:nvGraphicFramePr>
        <p:xfrm>
          <a:off x="29872277" y="6813632"/>
          <a:ext cx="13179091" cy="1920150"/>
        </p:xfrm>
        <a:graphic>
          <a:graphicData uri="http://schemas.openxmlformats.org/drawingml/2006/table">
            <a:tbl>
              <a:tblPr>
                <a:noFill/>
                <a:tableStyleId>{959BEAB4-3010-4185-AB23-DCA8A768E7BD}</a:tableStyleId>
              </a:tblPr>
              <a:tblGrid>
                <a:gridCol w="569735">
                  <a:extLst>
                    <a:ext uri="{9D8B030D-6E8A-4147-A177-3AD203B41FA5}">
                      <a16:colId xmlns:a16="http://schemas.microsoft.com/office/drawing/2014/main" val="20000"/>
                    </a:ext>
                  </a:extLst>
                </a:gridCol>
                <a:gridCol w="1598781">
                  <a:extLst>
                    <a:ext uri="{9D8B030D-6E8A-4147-A177-3AD203B41FA5}">
                      <a16:colId xmlns:a16="http://schemas.microsoft.com/office/drawing/2014/main" val="20001"/>
                    </a:ext>
                  </a:extLst>
                </a:gridCol>
                <a:gridCol w="2747752">
                  <a:extLst>
                    <a:ext uri="{9D8B030D-6E8A-4147-A177-3AD203B41FA5}">
                      <a16:colId xmlns:a16="http://schemas.microsoft.com/office/drawing/2014/main" val="20002"/>
                    </a:ext>
                  </a:extLst>
                </a:gridCol>
                <a:gridCol w="2461343">
                  <a:extLst>
                    <a:ext uri="{9D8B030D-6E8A-4147-A177-3AD203B41FA5}">
                      <a16:colId xmlns:a16="http://schemas.microsoft.com/office/drawing/2014/main" val="20003"/>
                    </a:ext>
                  </a:extLst>
                </a:gridCol>
                <a:gridCol w="2913156">
                  <a:extLst>
                    <a:ext uri="{9D8B030D-6E8A-4147-A177-3AD203B41FA5}">
                      <a16:colId xmlns:a16="http://schemas.microsoft.com/office/drawing/2014/main" val="20004"/>
                    </a:ext>
                  </a:extLst>
                </a:gridCol>
                <a:gridCol w="2888324">
                  <a:extLst>
                    <a:ext uri="{9D8B030D-6E8A-4147-A177-3AD203B41FA5}">
                      <a16:colId xmlns:a16="http://schemas.microsoft.com/office/drawing/2014/main" val="20005"/>
                    </a:ext>
                  </a:extLst>
                </a:gridCol>
              </a:tblGrid>
              <a:tr h="381000">
                <a:tc>
                  <a:txBody>
                    <a:bodyPr/>
                    <a:lstStyle/>
                    <a:p>
                      <a:pPr lvl="0" algn="ctr">
                        <a:spcBef>
                          <a:spcPts val="0"/>
                        </a:spcBef>
                        <a:buNone/>
                      </a:pPr>
                      <a:r>
                        <a:rPr lang="en-US" sz="3000" b="1" i="1" dirty="0">
                          <a:latin typeface="Calibri"/>
                          <a:ea typeface="Calibri"/>
                          <a:cs typeface="Calibri"/>
                          <a:sym typeface="Calibri"/>
                        </a:rPr>
                        <a:t>#</a:t>
                      </a:r>
                    </a:p>
                  </a:txBody>
                  <a:tcPr marL="91425" marR="91425" marT="91425" marB="91425">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tcPr>
                </a:tc>
                <a:tc>
                  <a:txBody>
                    <a:bodyPr/>
                    <a:lstStyle/>
                    <a:p>
                      <a:pPr lvl="0" algn="ctr">
                        <a:spcBef>
                          <a:spcPts val="0"/>
                        </a:spcBef>
                        <a:buNone/>
                      </a:pPr>
                      <a:r>
                        <a:rPr lang="en-US" sz="3000" b="1" i="1">
                          <a:latin typeface="Calibri"/>
                          <a:ea typeface="Calibri"/>
                          <a:cs typeface="Calibri"/>
                          <a:sym typeface="Calibri"/>
                        </a:rPr>
                        <a:t>Date</a:t>
                      </a:r>
                    </a:p>
                  </a:txBody>
                  <a:tcPr marL="91425" marR="91425" marT="91425" marB="91425">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tcPr>
                </a:tc>
                <a:tc>
                  <a:txBody>
                    <a:bodyPr/>
                    <a:lstStyle/>
                    <a:p>
                      <a:pPr lvl="0" algn="ctr">
                        <a:spcBef>
                          <a:spcPts val="0"/>
                        </a:spcBef>
                        <a:buNone/>
                      </a:pPr>
                      <a:r>
                        <a:rPr lang="en-US" sz="3000" b="1" i="1">
                          <a:latin typeface="Calibri"/>
                          <a:ea typeface="Calibri"/>
                          <a:cs typeface="Calibri"/>
                          <a:sym typeface="Calibri"/>
                        </a:rPr>
                        <a:t>Location</a:t>
                      </a:r>
                    </a:p>
                  </a:txBody>
                  <a:tcPr marL="91425" marR="91425" marT="91425" marB="91425">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tcPr>
                </a:tc>
                <a:tc>
                  <a:txBody>
                    <a:bodyPr/>
                    <a:lstStyle/>
                    <a:p>
                      <a:pPr lvl="0" algn="ctr">
                        <a:spcBef>
                          <a:spcPts val="0"/>
                        </a:spcBef>
                        <a:buNone/>
                      </a:pPr>
                      <a:r>
                        <a:rPr lang="en-US" sz="3000" b="1" i="1">
                          <a:latin typeface="Calibri"/>
                          <a:ea typeface="Calibri"/>
                          <a:cs typeface="Calibri"/>
                          <a:sym typeface="Calibri"/>
                        </a:rPr>
                        <a:t># of Positions</a:t>
                      </a:r>
                    </a:p>
                  </a:txBody>
                  <a:tcPr marL="91425" marR="91425" marT="91425" marB="91425">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tcPr>
                </a:tc>
                <a:tc>
                  <a:txBody>
                    <a:bodyPr/>
                    <a:lstStyle/>
                    <a:p>
                      <a:pPr lvl="0" algn="ctr">
                        <a:spcBef>
                          <a:spcPts val="0"/>
                        </a:spcBef>
                        <a:buNone/>
                      </a:pPr>
                      <a:r>
                        <a:rPr lang="en-US" sz="3000" b="1" i="1">
                          <a:latin typeface="Calibri"/>
                          <a:ea typeface="Calibri"/>
                          <a:cs typeface="Calibri"/>
                          <a:sym typeface="Calibri"/>
                        </a:rPr>
                        <a:t>Position Interval</a:t>
                      </a:r>
                    </a:p>
                  </a:txBody>
                  <a:tcPr marL="91425" marR="91425" marT="91425" marB="91425">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tcPr>
                </a:tc>
                <a:tc>
                  <a:txBody>
                    <a:bodyPr/>
                    <a:lstStyle/>
                    <a:p>
                      <a:pPr lvl="0" algn="ctr">
                        <a:spcBef>
                          <a:spcPts val="0"/>
                        </a:spcBef>
                        <a:buNone/>
                      </a:pPr>
                      <a:r>
                        <a:rPr lang="en-US" sz="3000" b="1" i="1">
                          <a:latin typeface="Calibri"/>
                          <a:ea typeface="Calibri"/>
                          <a:cs typeface="Calibri"/>
                          <a:sym typeface="Calibri"/>
                        </a:rPr>
                        <a:t>Actual </a:t>
                      </a:r>
                      <a:r>
                        <a:rPr lang="en-US" sz="3000" b="1" i="1">
                          <a:latin typeface="Cambria"/>
                          <a:ea typeface="Cambria"/>
                          <a:cs typeface="Cambria"/>
                          <a:sym typeface="Cambria"/>
                        </a:rPr>
                        <a:t>Y</a:t>
                      </a:r>
                      <a:r>
                        <a:rPr lang="en-US" sz="3000" b="1" i="1" baseline="-25000">
                          <a:latin typeface="Cambria"/>
                          <a:ea typeface="Cambria"/>
                          <a:cs typeface="Cambria"/>
                          <a:sym typeface="Cambria"/>
                        </a:rPr>
                        <a:t>T</a:t>
                      </a:r>
                      <a:r>
                        <a:rPr lang="en-US" sz="3000" b="1" i="1">
                          <a:latin typeface="Calibri"/>
                          <a:ea typeface="Calibri"/>
                          <a:cs typeface="Calibri"/>
                          <a:sym typeface="Calibri"/>
                        </a:rPr>
                        <a:t> </a:t>
                      </a:r>
                    </a:p>
                  </a:txBody>
                  <a:tcPr marL="91425" marR="91425" marT="91425" marB="91425">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81000">
                <a:tc>
                  <a:txBody>
                    <a:bodyPr/>
                    <a:lstStyle/>
                    <a:p>
                      <a:pPr lvl="0">
                        <a:spcBef>
                          <a:spcPts val="0"/>
                        </a:spcBef>
                        <a:buNone/>
                      </a:pPr>
                      <a:r>
                        <a:rPr lang="en-US" sz="3000">
                          <a:latin typeface="Calibri"/>
                          <a:ea typeface="Calibri"/>
                          <a:cs typeface="Calibri"/>
                          <a:sym typeface="Calibri"/>
                        </a:rPr>
                        <a:t>1</a:t>
                      </a:r>
                    </a:p>
                  </a:txBody>
                  <a:tcPr marL="91425" marR="91425" marT="91425" marB="91425">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tcPr>
                </a:tc>
                <a:tc>
                  <a:txBody>
                    <a:bodyPr/>
                    <a:lstStyle/>
                    <a:p>
                      <a:pPr lvl="0">
                        <a:spcBef>
                          <a:spcPts val="0"/>
                        </a:spcBef>
                        <a:buNone/>
                      </a:pPr>
                      <a:r>
                        <a:rPr lang="en-US" sz="3000">
                          <a:latin typeface="Calibri"/>
                          <a:ea typeface="Calibri"/>
                          <a:cs typeface="Calibri"/>
                          <a:sym typeface="Calibri"/>
                        </a:rPr>
                        <a:t>2/29/16</a:t>
                      </a:r>
                    </a:p>
                  </a:txBody>
                  <a:tcPr marL="91425" marR="91425" marT="91425" marB="91425">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tcPr>
                </a:tc>
                <a:tc>
                  <a:txBody>
                    <a:bodyPr/>
                    <a:lstStyle/>
                    <a:p>
                      <a:pPr lvl="0">
                        <a:spcBef>
                          <a:spcPts val="0"/>
                        </a:spcBef>
                        <a:buNone/>
                      </a:pPr>
                      <a:r>
                        <a:rPr lang="en-US" sz="3000">
                          <a:latin typeface="Calibri"/>
                          <a:ea typeface="Calibri"/>
                          <a:cs typeface="Calibri"/>
                          <a:sym typeface="Calibri"/>
                        </a:rPr>
                        <a:t>Small Lab</a:t>
                      </a:r>
                    </a:p>
                  </a:txBody>
                  <a:tcPr marL="91425" marR="91425" marT="91425" marB="91425">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tcPr>
                </a:tc>
                <a:tc>
                  <a:txBody>
                    <a:bodyPr/>
                    <a:lstStyle/>
                    <a:p>
                      <a:pPr lvl="0">
                        <a:spcBef>
                          <a:spcPts val="0"/>
                        </a:spcBef>
                        <a:buNone/>
                      </a:pPr>
                      <a:r>
                        <a:rPr lang="en-US" sz="3000" dirty="0">
                          <a:latin typeface="Calibri"/>
                          <a:ea typeface="Calibri"/>
                          <a:cs typeface="Calibri"/>
                          <a:sym typeface="Calibri"/>
                        </a:rPr>
                        <a:t>13</a:t>
                      </a:r>
                    </a:p>
                  </a:txBody>
                  <a:tcPr marL="91425" marR="91425" marT="91425" marB="91425">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tcPr>
                </a:tc>
                <a:tc>
                  <a:txBody>
                    <a:bodyPr/>
                    <a:lstStyle/>
                    <a:p>
                      <a:pPr lvl="0">
                        <a:spcBef>
                          <a:spcPts val="0"/>
                        </a:spcBef>
                        <a:buNone/>
                      </a:pPr>
                      <a:r>
                        <a:rPr lang="en-US" sz="3000">
                          <a:latin typeface="Calibri"/>
                          <a:ea typeface="Calibri"/>
                          <a:cs typeface="Calibri"/>
                          <a:sym typeface="Calibri"/>
                        </a:rPr>
                        <a:t>15.24 cm (6 in.)</a:t>
                      </a:r>
                    </a:p>
                  </a:txBody>
                  <a:tcPr marL="91425" marR="91425" marT="91425" marB="91425">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tcPr>
                </a:tc>
                <a:tc>
                  <a:txBody>
                    <a:bodyPr/>
                    <a:lstStyle/>
                    <a:p>
                      <a:pPr lvl="0">
                        <a:spcBef>
                          <a:spcPts val="0"/>
                        </a:spcBef>
                        <a:buNone/>
                      </a:pPr>
                      <a:r>
                        <a:rPr lang="en-US" sz="3000" dirty="0">
                          <a:latin typeface="Calibri"/>
                          <a:ea typeface="Calibri"/>
                          <a:cs typeface="Calibri"/>
                          <a:sym typeface="Calibri"/>
                        </a:rPr>
                        <a:t>2.997 m (118 in.)</a:t>
                      </a:r>
                    </a:p>
                  </a:txBody>
                  <a:tcPr marL="91425" marR="91425" marT="91425" marB="91425">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81000">
                <a:tc>
                  <a:txBody>
                    <a:bodyPr/>
                    <a:lstStyle/>
                    <a:p>
                      <a:pPr lvl="0">
                        <a:spcBef>
                          <a:spcPts val="0"/>
                        </a:spcBef>
                        <a:buNone/>
                      </a:pPr>
                      <a:r>
                        <a:rPr lang="en-US" sz="3000">
                          <a:latin typeface="Calibri"/>
                          <a:ea typeface="Calibri"/>
                          <a:cs typeface="Calibri"/>
                          <a:sym typeface="Calibri"/>
                        </a:rPr>
                        <a:t>2</a:t>
                      </a:r>
                    </a:p>
                  </a:txBody>
                  <a:tcPr marL="91425" marR="91425" marT="91425" marB="91425">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tcPr>
                </a:tc>
                <a:tc>
                  <a:txBody>
                    <a:bodyPr/>
                    <a:lstStyle/>
                    <a:p>
                      <a:pPr lvl="0">
                        <a:spcBef>
                          <a:spcPts val="0"/>
                        </a:spcBef>
                        <a:buNone/>
                      </a:pPr>
                      <a:r>
                        <a:rPr lang="en-US" sz="3000">
                          <a:latin typeface="Calibri"/>
                          <a:ea typeface="Calibri"/>
                          <a:cs typeface="Calibri"/>
                          <a:sym typeface="Calibri"/>
                        </a:rPr>
                        <a:t>3/24/16</a:t>
                      </a:r>
                    </a:p>
                  </a:txBody>
                  <a:tcPr marL="91425" marR="91425" marT="91425" marB="91425">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tcPr>
                </a:tc>
                <a:tc>
                  <a:txBody>
                    <a:bodyPr/>
                    <a:lstStyle/>
                    <a:p>
                      <a:pPr lvl="0">
                        <a:spcBef>
                          <a:spcPts val="0"/>
                        </a:spcBef>
                        <a:buNone/>
                      </a:pPr>
                      <a:r>
                        <a:rPr lang="en-US" sz="3000">
                          <a:latin typeface="Calibri"/>
                          <a:ea typeface="Calibri"/>
                          <a:cs typeface="Calibri"/>
                          <a:sym typeface="Calibri"/>
                        </a:rPr>
                        <a:t>Parking Garage</a:t>
                      </a:r>
                    </a:p>
                  </a:txBody>
                  <a:tcPr marL="91425" marR="91425" marT="91425" marB="91425">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tcPr>
                </a:tc>
                <a:tc>
                  <a:txBody>
                    <a:bodyPr/>
                    <a:lstStyle/>
                    <a:p>
                      <a:pPr lvl="0">
                        <a:spcBef>
                          <a:spcPts val="0"/>
                        </a:spcBef>
                        <a:buNone/>
                      </a:pPr>
                      <a:r>
                        <a:rPr lang="en-US" sz="3000">
                          <a:latin typeface="Calibri"/>
                          <a:ea typeface="Calibri"/>
                          <a:cs typeface="Calibri"/>
                          <a:sym typeface="Calibri"/>
                        </a:rPr>
                        <a:t>23</a:t>
                      </a:r>
                    </a:p>
                  </a:txBody>
                  <a:tcPr marL="91425" marR="91425" marT="91425" marB="91425">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tcPr>
                </a:tc>
                <a:tc>
                  <a:txBody>
                    <a:bodyPr/>
                    <a:lstStyle/>
                    <a:p>
                      <a:pPr lvl="0">
                        <a:spcBef>
                          <a:spcPts val="0"/>
                        </a:spcBef>
                        <a:buNone/>
                      </a:pPr>
                      <a:r>
                        <a:rPr lang="en-US" sz="3000">
                          <a:latin typeface="Calibri"/>
                          <a:ea typeface="Calibri"/>
                          <a:cs typeface="Calibri"/>
                          <a:sym typeface="Calibri"/>
                        </a:rPr>
                        <a:t>22.86 cm (9 in.)</a:t>
                      </a:r>
                    </a:p>
                  </a:txBody>
                  <a:tcPr marL="91425" marR="91425" marT="91425" marB="91425">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tcPr>
                </a:tc>
                <a:tc>
                  <a:txBody>
                    <a:bodyPr/>
                    <a:lstStyle/>
                    <a:p>
                      <a:pPr lvl="0">
                        <a:spcBef>
                          <a:spcPts val="0"/>
                        </a:spcBef>
                        <a:buNone/>
                      </a:pPr>
                      <a:r>
                        <a:rPr lang="en-US" sz="3000" dirty="0">
                          <a:latin typeface="Calibri"/>
                          <a:ea typeface="Calibri"/>
                          <a:cs typeface="Calibri"/>
                          <a:sym typeface="Calibri"/>
                        </a:rPr>
                        <a:t>3.937 m (155 in.)</a:t>
                      </a:r>
                    </a:p>
                  </a:txBody>
                  <a:tcPr marL="91425" marR="91425" marT="91425" marB="91425">
                    <a:lnL w="19050" cap="flat" cmpd="sng">
                      <a:solidFill>
                        <a:srgbClr val="000000"/>
                      </a:solidFill>
                      <a:prstDash val="solid"/>
                      <a:round/>
                      <a:headEnd type="none" w="med" len="med"/>
                      <a:tailEnd type="none" w="med" len="med"/>
                    </a:lnL>
                    <a:lnR w="19050" cap="flat" cmpd="sng">
                      <a:solidFill>
                        <a:srgbClr val="000000"/>
                      </a:solidFill>
                      <a:prstDash val="solid"/>
                      <a:round/>
                      <a:headEnd type="none" w="med" len="med"/>
                      <a:tailEnd type="none" w="med" len="med"/>
                    </a:lnR>
                    <a:lnT w="19050" cap="flat" cmpd="sng">
                      <a:solidFill>
                        <a:srgbClr val="000000"/>
                      </a:solidFill>
                      <a:prstDash val="solid"/>
                      <a:round/>
                      <a:headEnd type="none" w="med" len="med"/>
                      <a:tailEnd type="none" w="med" len="med"/>
                    </a:lnT>
                    <a:lnB w="19050" cap="flat" cmpd="sng">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118" name="Shape 118"/>
          <p:cNvSpPr txBox="1"/>
          <p:nvPr/>
        </p:nvSpPr>
        <p:spPr>
          <a:xfrm>
            <a:off x="29751402" y="8787454"/>
            <a:ext cx="13547700" cy="588600"/>
          </a:xfrm>
          <a:prstGeom prst="rect">
            <a:avLst/>
          </a:prstGeom>
          <a:noFill/>
          <a:ln>
            <a:noFill/>
          </a:ln>
        </p:spPr>
        <p:txBody>
          <a:bodyPr lIns="91425" tIns="91425" rIns="91425" bIns="91425" anchor="t" anchorCtr="0">
            <a:noAutofit/>
          </a:bodyPr>
          <a:lstStyle/>
          <a:p>
            <a:pPr lvl="0" algn="ctr" rtl="0">
              <a:spcBef>
                <a:spcPts val="0"/>
              </a:spcBef>
              <a:buClr>
                <a:schemeClr val="dk1"/>
              </a:buClr>
              <a:buSzPct val="36666"/>
              <a:buFont typeface="Arial"/>
              <a:buNone/>
            </a:pPr>
            <a:r>
              <a:rPr lang="en-US" sz="3000" b="1" i="1" dirty="0">
                <a:solidFill>
                  <a:schemeClr val="dk1"/>
                </a:solidFill>
                <a:latin typeface="Calibri"/>
                <a:ea typeface="Calibri"/>
                <a:cs typeface="Calibri"/>
                <a:sym typeface="Calibri"/>
              </a:rPr>
              <a:t>Example of Simulated (Ideal) Results using Simple Navigation Algorithm</a:t>
            </a:r>
          </a:p>
        </p:txBody>
      </p:sp>
      <p:sp>
        <p:nvSpPr>
          <p:cNvPr id="119" name="Shape 119"/>
          <p:cNvSpPr txBox="1"/>
          <p:nvPr/>
        </p:nvSpPr>
        <p:spPr>
          <a:xfrm>
            <a:off x="29936527" y="19446673"/>
            <a:ext cx="13547700" cy="588600"/>
          </a:xfrm>
          <a:prstGeom prst="rect">
            <a:avLst/>
          </a:prstGeom>
          <a:noFill/>
          <a:ln>
            <a:noFill/>
          </a:ln>
        </p:spPr>
        <p:txBody>
          <a:bodyPr lIns="91425" tIns="91425" rIns="91425" bIns="91425" anchor="t" anchorCtr="0">
            <a:noAutofit/>
          </a:bodyPr>
          <a:lstStyle/>
          <a:p>
            <a:pPr lvl="0" algn="ctr" rtl="0">
              <a:spcBef>
                <a:spcPts val="0"/>
              </a:spcBef>
              <a:buNone/>
            </a:pPr>
            <a:r>
              <a:rPr lang="en-US" sz="3000" b="1" i="1" dirty="0">
                <a:solidFill>
                  <a:schemeClr val="dk1"/>
                </a:solidFill>
                <a:latin typeface="Calibri"/>
                <a:ea typeface="Calibri"/>
                <a:cs typeface="Calibri"/>
                <a:sym typeface="Calibri"/>
              </a:rPr>
              <a:t>Results from 1st Experiment using Simple Navigation Algorithm</a:t>
            </a:r>
          </a:p>
        </p:txBody>
      </p:sp>
      <p:pic>
        <p:nvPicPr>
          <p:cNvPr id="121" name="Shape 121"/>
          <p:cNvPicPr preferRelativeResize="0">
            <a:picLocks noChangeAspect="1"/>
          </p:cNvPicPr>
          <p:nvPr/>
        </p:nvPicPr>
        <p:blipFill>
          <a:blip r:embed="rId9">
            <a:alphaModFix/>
          </a:blip>
          <a:stretch>
            <a:fillRect/>
          </a:stretch>
        </p:blipFill>
        <p:spPr>
          <a:xfrm>
            <a:off x="33187012" y="9483768"/>
            <a:ext cx="6910229" cy="4572000"/>
          </a:xfrm>
          <a:prstGeom prst="rect">
            <a:avLst/>
          </a:prstGeom>
          <a:noFill/>
          <a:ln>
            <a:noFill/>
          </a:ln>
        </p:spPr>
      </p:pic>
      <p:pic>
        <p:nvPicPr>
          <p:cNvPr id="122" name="Shape 122"/>
          <p:cNvPicPr preferRelativeResize="0">
            <a:picLocks noChangeAspect="1"/>
          </p:cNvPicPr>
          <p:nvPr/>
        </p:nvPicPr>
        <p:blipFill>
          <a:blip r:embed="rId10">
            <a:alphaModFix/>
          </a:blip>
          <a:stretch>
            <a:fillRect/>
          </a:stretch>
        </p:blipFill>
        <p:spPr>
          <a:xfrm>
            <a:off x="30136738" y="14856015"/>
            <a:ext cx="6388941" cy="4572000"/>
          </a:xfrm>
          <a:prstGeom prst="rect">
            <a:avLst/>
          </a:prstGeom>
          <a:noFill/>
          <a:ln>
            <a:noFill/>
          </a:ln>
        </p:spPr>
      </p:pic>
      <p:pic>
        <p:nvPicPr>
          <p:cNvPr id="123" name="Shape 123"/>
          <p:cNvPicPr preferRelativeResize="0">
            <a:picLocks noChangeAspect="1"/>
          </p:cNvPicPr>
          <p:nvPr/>
        </p:nvPicPr>
        <p:blipFill>
          <a:blip r:embed="rId11">
            <a:alphaModFix/>
          </a:blip>
          <a:stretch>
            <a:fillRect/>
          </a:stretch>
        </p:blipFill>
        <p:spPr>
          <a:xfrm>
            <a:off x="36794431" y="14836573"/>
            <a:ext cx="6256936" cy="4572000"/>
          </a:xfrm>
          <a:prstGeom prst="rect">
            <a:avLst/>
          </a:prstGeom>
          <a:noFill/>
          <a:ln>
            <a:noFill/>
          </a:ln>
        </p:spPr>
      </p:pic>
      <p:pic>
        <p:nvPicPr>
          <p:cNvPr id="124" name="Shape 124"/>
          <p:cNvPicPr preferRelativeResize="0">
            <a:picLocks noChangeAspect="1"/>
          </p:cNvPicPr>
          <p:nvPr/>
        </p:nvPicPr>
        <p:blipFill>
          <a:blip r:embed="rId12">
            <a:alphaModFix/>
          </a:blip>
          <a:stretch>
            <a:fillRect/>
          </a:stretch>
        </p:blipFill>
        <p:spPr>
          <a:xfrm>
            <a:off x="36633272" y="25477282"/>
            <a:ext cx="6096000" cy="4572000"/>
          </a:xfrm>
          <a:prstGeom prst="rect">
            <a:avLst/>
          </a:prstGeom>
          <a:noFill/>
          <a:ln>
            <a:noFill/>
          </a:ln>
        </p:spPr>
      </p:pic>
      <p:sp>
        <p:nvSpPr>
          <p:cNvPr id="125" name="Shape 125"/>
          <p:cNvSpPr txBox="1"/>
          <p:nvPr/>
        </p:nvSpPr>
        <p:spPr>
          <a:xfrm>
            <a:off x="29379852" y="30099846"/>
            <a:ext cx="14290800" cy="3059472"/>
          </a:xfrm>
          <a:prstGeom prst="rect">
            <a:avLst/>
          </a:prstGeom>
          <a:noFill/>
          <a:ln>
            <a:noFill/>
          </a:ln>
        </p:spPr>
        <p:txBody>
          <a:bodyPr lIns="91425" tIns="91425" rIns="91425" bIns="91425" anchor="t" anchorCtr="0">
            <a:noAutofit/>
          </a:bodyPr>
          <a:lstStyle/>
          <a:p>
            <a:pPr lvl="0" rtl="0">
              <a:spcBef>
                <a:spcPts val="0"/>
              </a:spcBef>
              <a:buNone/>
            </a:pPr>
            <a:r>
              <a:rPr lang="en-US" sz="3600" b="1" u="sng" dirty="0">
                <a:solidFill>
                  <a:schemeClr val="dk1"/>
                </a:solidFill>
                <a:latin typeface="Calibri"/>
                <a:ea typeface="Calibri"/>
                <a:cs typeface="Calibri"/>
                <a:sym typeface="Calibri"/>
              </a:rPr>
              <a:t>Conclusions</a:t>
            </a:r>
          </a:p>
          <a:p>
            <a:pPr lvl="0" rtl="0">
              <a:spcBef>
                <a:spcPts val="0"/>
              </a:spcBef>
              <a:buNone/>
            </a:pPr>
            <a:r>
              <a:rPr lang="en-US" sz="3000" dirty="0">
                <a:solidFill>
                  <a:schemeClr val="dk1"/>
                </a:solidFill>
                <a:latin typeface="Calibri"/>
                <a:ea typeface="Calibri"/>
                <a:cs typeface="Calibri"/>
                <a:sym typeface="Calibri"/>
              </a:rPr>
              <a:t>Our algorithms seem to be functioning correctly (except for data filtering being ineffective; those results were omitted from this poster), but our data quality is very poor. We believe our trihedral corner reflector is too small (1’ x 1’x 1’) for the ranges we have been using. Rather than use shorter ranges (and lower the number of possible positions), we aim to use a larger corner reflector, the size of which is determined using the formulae below:</a:t>
            </a:r>
          </a:p>
        </p:txBody>
      </p:sp>
      <p:pic>
        <p:nvPicPr>
          <p:cNvPr id="126" name="Shape 126"/>
          <p:cNvPicPr preferRelativeResize="0">
            <a:picLocks noChangeAspect="1"/>
          </p:cNvPicPr>
          <p:nvPr/>
        </p:nvPicPr>
        <p:blipFill>
          <a:blip r:embed="rId13">
            <a:alphaModFix/>
          </a:blip>
          <a:stretch>
            <a:fillRect/>
          </a:stretch>
        </p:blipFill>
        <p:spPr>
          <a:xfrm>
            <a:off x="30336119" y="25461645"/>
            <a:ext cx="6096000" cy="4572000"/>
          </a:xfrm>
          <a:prstGeom prst="rect">
            <a:avLst/>
          </a:prstGeom>
          <a:noFill/>
          <a:ln>
            <a:noFill/>
          </a:ln>
        </p:spPr>
      </p:pic>
      <p:sp>
        <p:nvSpPr>
          <p:cNvPr id="127" name="Shape 127"/>
          <p:cNvSpPr txBox="1"/>
          <p:nvPr/>
        </p:nvSpPr>
        <p:spPr>
          <a:xfrm>
            <a:off x="420300" y="30398400"/>
            <a:ext cx="13411200" cy="73884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4000" b="1" u="sng" dirty="0">
                <a:solidFill>
                  <a:schemeClr val="dk1"/>
                </a:solidFill>
                <a:latin typeface="Calibri" panose="020F0502020204030204" pitchFamily="34" charset="0"/>
                <a:ea typeface="Calibri"/>
                <a:cs typeface="Calibri"/>
                <a:sym typeface="Calibri"/>
              </a:rPr>
              <a:t>References</a:t>
            </a:r>
          </a:p>
          <a:p>
            <a:pPr lvl="0" rtl="0">
              <a:spcBef>
                <a:spcPts val="0"/>
              </a:spcBef>
              <a:buNone/>
            </a:pPr>
            <a:endParaRPr sz="1800" i="1" dirty="0">
              <a:solidFill>
                <a:schemeClr val="dk1"/>
              </a:solidFill>
              <a:latin typeface="Calibri" panose="020F0502020204030204" pitchFamily="34" charset="0"/>
            </a:endParaRPr>
          </a:p>
          <a:p>
            <a:pPr lvl="0" rtl="0">
              <a:spcBef>
                <a:spcPts val="0"/>
              </a:spcBef>
              <a:buNone/>
            </a:pPr>
            <a:r>
              <a:rPr lang="en-US" sz="2600" i="1" dirty="0">
                <a:solidFill>
                  <a:schemeClr val="dk1"/>
                </a:solidFill>
                <a:latin typeface="Calibri" panose="020F0502020204030204" pitchFamily="34" charset="0"/>
              </a:rPr>
              <a:t>Corner Reflectors</a:t>
            </a:r>
            <a:r>
              <a:rPr lang="en-US" sz="2600" dirty="0">
                <a:solidFill>
                  <a:schemeClr val="dk1"/>
                </a:solidFill>
                <a:latin typeface="Calibri" panose="020F0502020204030204" pitchFamily="34" charset="0"/>
              </a:rPr>
              <a:t> [Online]. Available:</a:t>
            </a:r>
          </a:p>
          <a:p>
            <a:pPr marL="457200" lvl="0" indent="0" rtl="0">
              <a:spcBef>
                <a:spcPts val="0"/>
              </a:spcBef>
              <a:buNone/>
            </a:pPr>
            <a:r>
              <a:rPr lang="en-US" sz="2600" dirty="0">
                <a:solidFill>
                  <a:schemeClr val="dk1"/>
                </a:solidFill>
                <a:latin typeface="Calibri" panose="020F0502020204030204" pitchFamily="34" charset="0"/>
              </a:rPr>
              <a:t>http://www.microwaves101.com/encyclopedias/corner-reflectors</a:t>
            </a:r>
          </a:p>
          <a:p>
            <a:pPr marL="0" lvl="0" indent="0" rtl="0">
              <a:spcBef>
                <a:spcPts val="0"/>
              </a:spcBef>
              <a:buNone/>
            </a:pPr>
            <a:endParaRPr sz="1800" dirty="0">
              <a:solidFill>
                <a:schemeClr val="dk1"/>
              </a:solidFill>
              <a:latin typeface="Calibri" panose="020F0502020204030204" pitchFamily="34" charset="0"/>
            </a:endParaRPr>
          </a:p>
          <a:p>
            <a:pPr lvl="0" rtl="0">
              <a:spcBef>
                <a:spcPts val="0"/>
              </a:spcBef>
              <a:buNone/>
            </a:pPr>
            <a:r>
              <a:rPr lang="en-US" sz="2600" dirty="0">
                <a:solidFill>
                  <a:schemeClr val="dk1"/>
                </a:solidFill>
                <a:latin typeface="Calibri" panose="020F0502020204030204" pitchFamily="34" charset="0"/>
              </a:rPr>
              <a:t>D. </a:t>
            </a:r>
            <a:r>
              <a:rPr lang="en-US" sz="2600" dirty="0" err="1">
                <a:solidFill>
                  <a:schemeClr val="dk1"/>
                </a:solidFill>
                <a:latin typeface="Calibri" panose="020F0502020204030204" pitchFamily="34" charset="0"/>
              </a:rPr>
              <a:t>Garmatyuk</a:t>
            </a:r>
            <a:r>
              <a:rPr lang="en-US" sz="2600" dirty="0">
                <a:solidFill>
                  <a:schemeClr val="dk1"/>
                </a:solidFill>
                <a:latin typeface="Calibri" panose="020F0502020204030204" pitchFamily="34" charset="0"/>
              </a:rPr>
              <a:t>, J. </a:t>
            </a:r>
            <a:r>
              <a:rPr lang="en-US" sz="2600" dirty="0" err="1">
                <a:solidFill>
                  <a:schemeClr val="dk1"/>
                </a:solidFill>
                <a:latin typeface="Calibri" panose="020F0502020204030204" pitchFamily="34" charset="0"/>
              </a:rPr>
              <a:t>Schuerger</a:t>
            </a:r>
            <a:r>
              <a:rPr lang="en-US" sz="2600" dirty="0">
                <a:solidFill>
                  <a:schemeClr val="dk1"/>
                </a:solidFill>
                <a:latin typeface="Calibri" panose="020F0502020204030204" pitchFamily="34" charset="0"/>
              </a:rPr>
              <a:t> and K. Kauffman, "Multifunctional Software-Defined Radar Sensor</a:t>
            </a:r>
          </a:p>
          <a:p>
            <a:pPr marL="457200" lvl="0" indent="0" rtl="0">
              <a:spcBef>
                <a:spcPts val="0"/>
              </a:spcBef>
              <a:buNone/>
            </a:pPr>
            <a:r>
              <a:rPr lang="en-US" sz="2600" dirty="0">
                <a:solidFill>
                  <a:schemeClr val="dk1"/>
                </a:solidFill>
                <a:latin typeface="Calibri" panose="020F0502020204030204" pitchFamily="34" charset="0"/>
              </a:rPr>
              <a:t>and Data Communication System," in </a:t>
            </a:r>
            <a:r>
              <a:rPr lang="en-US" sz="2600" i="1" dirty="0">
                <a:solidFill>
                  <a:schemeClr val="dk1"/>
                </a:solidFill>
                <a:latin typeface="Calibri" panose="020F0502020204030204" pitchFamily="34" charset="0"/>
              </a:rPr>
              <a:t>IEEE Sensors Journal</a:t>
            </a:r>
            <a:r>
              <a:rPr lang="en-US" sz="2600" dirty="0">
                <a:solidFill>
                  <a:schemeClr val="dk1"/>
                </a:solidFill>
                <a:latin typeface="Calibri" panose="020F0502020204030204" pitchFamily="34" charset="0"/>
              </a:rPr>
              <a:t>, vol. 11, no. 1, pp. 99-106, Jan. 2011.</a:t>
            </a:r>
          </a:p>
          <a:p>
            <a:pPr marR="0" lvl="0" algn="l" rtl="0">
              <a:spcBef>
                <a:spcPts val="0"/>
              </a:spcBef>
              <a:buNone/>
            </a:pPr>
            <a:endParaRPr sz="1800" dirty="0">
              <a:solidFill>
                <a:schemeClr val="dk1"/>
              </a:solidFill>
              <a:latin typeface="Calibri" panose="020F0502020204030204" pitchFamily="34" charset="0"/>
            </a:endParaRPr>
          </a:p>
          <a:p>
            <a:pPr marR="0" lvl="0" algn="l" rtl="0">
              <a:spcBef>
                <a:spcPts val="0"/>
              </a:spcBef>
              <a:buNone/>
            </a:pPr>
            <a:r>
              <a:rPr lang="en-US" sz="2600" dirty="0">
                <a:solidFill>
                  <a:schemeClr val="dk1"/>
                </a:solidFill>
                <a:latin typeface="Calibri" panose="020F0502020204030204" pitchFamily="34" charset="0"/>
              </a:rPr>
              <a:t>H. </a:t>
            </a:r>
            <a:r>
              <a:rPr lang="en-US" sz="2600" dirty="0" err="1">
                <a:solidFill>
                  <a:schemeClr val="dk1"/>
                </a:solidFill>
                <a:latin typeface="Calibri" panose="020F0502020204030204" pitchFamily="34" charset="0"/>
              </a:rPr>
              <a:t>Durrant</a:t>
            </a:r>
            <a:r>
              <a:rPr lang="en-US" sz="2600" dirty="0">
                <a:solidFill>
                  <a:schemeClr val="dk1"/>
                </a:solidFill>
                <a:latin typeface="Calibri" panose="020F0502020204030204" pitchFamily="34" charset="0"/>
              </a:rPr>
              <a:t>-Whyte, E. Bell and P. Avery, "The design of a radar-based navigation system for large</a:t>
            </a:r>
          </a:p>
          <a:p>
            <a:pPr marL="457200" marR="0" lvl="0" indent="0" algn="l" rtl="0">
              <a:spcBef>
                <a:spcPts val="0"/>
              </a:spcBef>
              <a:buNone/>
            </a:pPr>
            <a:r>
              <a:rPr lang="en-US" sz="2600" dirty="0">
                <a:solidFill>
                  <a:schemeClr val="dk1"/>
                </a:solidFill>
                <a:latin typeface="Calibri" panose="020F0502020204030204" pitchFamily="34" charset="0"/>
              </a:rPr>
              <a:t>outdoor vehicles," </a:t>
            </a:r>
            <a:r>
              <a:rPr lang="en-US" sz="2600" i="1" dirty="0">
                <a:solidFill>
                  <a:schemeClr val="dk1"/>
                </a:solidFill>
                <a:latin typeface="Calibri" panose="020F0502020204030204" pitchFamily="34" charset="0"/>
              </a:rPr>
              <a:t>Robotics and Automation, 1995. Proceedings., 1995 IEEE International Conference on</a:t>
            </a:r>
            <a:r>
              <a:rPr lang="en-US" sz="2600" dirty="0">
                <a:solidFill>
                  <a:schemeClr val="dk1"/>
                </a:solidFill>
                <a:latin typeface="Calibri" panose="020F0502020204030204" pitchFamily="34" charset="0"/>
              </a:rPr>
              <a:t>, Nagoya, 1995, pp. 764-769 vol.1.</a:t>
            </a:r>
          </a:p>
          <a:p>
            <a:pPr marR="0" lvl="0" algn="l" rtl="0">
              <a:spcBef>
                <a:spcPts val="0"/>
              </a:spcBef>
              <a:buNone/>
            </a:pPr>
            <a:endParaRPr sz="1800" dirty="0">
              <a:solidFill>
                <a:schemeClr val="dk1"/>
              </a:solidFill>
              <a:latin typeface="Calibri" panose="020F0502020204030204" pitchFamily="34" charset="0"/>
            </a:endParaRPr>
          </a:p>
          <a:p>
            <a:pPr marR="0" lvl="0" algn="l" rtl="0">
              <a:spcBef>
                <a:spcPts val="0"/>
              </a:spcBef>
              <a:buNone/>
            </a:pPr>
            <a:r>
              <a:rPr lang="en-US" sz="2600" dirty="0">
                <a:solidFill>
                  <a:schemeClr val="dk1"/>
                </a:solidFill>
                <a:latin typeface="Calibri" panose="020F0502020204030204" pitchFamily="34" charset="0"/>
              </a:rPr>
              <a:t>K. Kauffman, J. </a:t>
            </a:r>
            <a:r>
              <a:rPr lang="en-US" sz="2600" dirty="0" err="1">
                <a:solidFill>
                  <a:schemeClr val="dk1"/>
                </a:solidFill>
                <a:latin typeface="Calibri" panose="020F0502020204030204" pitchFamily="34" charset="0"/>
              </a:rPr>
              <a:t>Raquet</a:t>
            </a:r>
            <a:r>
              <a:rPr lang="en-US" sz="2600" dirty="0">
                <a:solidFill>
                  <a:schemeClr val="dk1"/>
                </a:solidFill>
                <a:latin typeface="Calibri" panose="020F0502020204030204" pitchFamily="34" charset="0"/>
              </a:rPr>
              <a:t>, Y. Morton and D. </a:t>
            </a:r>
            <a:r>
              <a:rPr lang="en-US" sz="2600" dirty="0" err="1">
                <a:solidFill>
                  <a:schemeClr val="dk1"/>
                </a:solidFill>
                <a:latin typeface="Calibri" panose="020F0502020204030204" pitchFamily="34" charset="0"/>
              </a:rPr>
              <a:t>Garmatyuk</a:t>
            </a:r>
            <a:r>
              <a:rPr lang="en-US" sz="2600" dirty="0">
                <a:solidFill>
                  <a:schemeClr val="dk1"/>
                </a:solidFill>
                <a:latin typeface="Calibri" panose="020F0502020204030204" pitchFamily="34" charset="0"/>
              </a:rPr>
              <a:t>, "Real-Time UWB-OFDM Radar-Based</a:t>
            </a:r>
          </a:p>
          <a:p>
            <a:pPr marL="457200" marR="0" lvl="0" indent="0" algn="l" rtl="0">
              <a:spcBef>
                <a:spcPts val="0"/>
              </a:spcBef>
              <a:buNone/>
            </a:pPr>
            <a:r>
              <a:rPr lang="en-US" sz="2600" dirty="0">
                <a:solidFill>
                  <a:schemeClr val="dk1"/>
                </a:solidFill>
                <a:latin typeface="Calibri" panose="020F0502020204030204" pitchFamily="34" charset="0"/>
              </a:rPr>
              <a:t>Navigation in Unknown Terrain," in </a:t>
            </a:r>
            <a:r>
              <a:rPr lang="en-US" sz="2600" i="1" dirty="0">
                <a:solidFill>
                  <a:schemeClr val="dk1"/>
                </a:solidFill>
                <a:latin typeface="Calibri" panose="020F0502020204030204" pitchFamily="34" charset="0"/>
              </a:rPr>
              <a:t>IEEE Transactions on Aerospace and Electronic Systems</a:t>
            </a:r>
            <a:r>
              <a:rPr lang="en-US" sz="2600" dirty="0">
                <a:solidFill>
                  <a:schemeClr val="dk1"/>
                </a:solidFill>
                <a:latin typeface="Calibri" panose="020F0502020204030204" pitchFamily="34" charset="0"/>
              </a:rPr>
              <a:t>, vol. 49, no. 3, pp. 1453-1466, July 2013.</a:t>
            </a:r>
          </a:p>
          <a:p>
            <a:pPr marR="0" lvl="0" algn="l" rtl="0">
              <a:spcBef>
                <a:spcPts val="0"/>
              </a:spcBef>
              <a:buNone/>
            </a:pPr>
            <a:endParaRPr sz="1800" dirty="0">
              <a:solidFill>
                <a:schemeClr val="dk1"/>
              </a:solidFill>
              <a:latin typeface="Calibri" panose="020F0502020204030204" pitchFamily="34" charset="0"/>
            </a:endParaRPr>
          </a:p>
          <a:p>
            <a:pPr marR="0" lvl="0" algn="l" rtl="0">
              <a:spcBef>
                <a:spcPts val="0"/>
              </a:spcBef>
              <a:buNone/>
            </a:pPr>
            <a:r>
              <a:rPr lang="en-US" sz="2600" dirty="0">
                <a:solidFill>
                  <a:schemeClr val="dk1"/>
                </a:solidFill>
                <a:latin typeface="Calibri" panose="020F0502020204030204" pitchFamily="34" charset="0"/>
              </a:rPr>
              <a:t>Y. M. </a:t>
            </a:r>
            <a:r>
              <a:rPr lang="en-US" sz="2600" dirty="0" err="1">
                <a:solidFill>
                  <a:schemeClr val="dk1"/>
                </a:solidFill>
                <a:latin typeface="Calibri" panose="020F0502020204030204" pitchFamily="34" charset="0"/>
              </a:rPr>
              <a:t>Madany</a:t>
            </a:r>
            <a:r>
              <a:rPr lang="en-US" sz="2600" dirty="0">
                <a:solidFill>
                  <a:schemeClr val="dk1"/>
                </a:solidFill>
                <a:latin typeface="Calibri" panose="020F0502020204030204" pitchFamily="34" charset="0"/>
              </a:rPr>
              <a:t>, H. M. </a:t>
            </a:r>
            <a:r>
              <a:rPr lang="en-US" sz="2600" dirty="0" err="1">
                <a:solidFill>
                  <a:schemeClr val="dk1"/>
                </a:solidFill>
                <a:latin typeface="Calibri" panose="020F0502020204030204" pitchFamily="34" charset="0"/>
              </a:rPr>
              <a:t>Elkamchouchi</a:t>
            </a:r>
            <a:r>
              <a:rPr lang="en-US" sz="2600" dirty="0">
                <a:solidFill>
                  <a:schemeClr val="dk1"/>
                </a:solidFill>
                <a:latin typeface="Calibri" panose="020F0502020204030204" pitchFamily="34" charset="0"/>
              </a:rPr>
              <a:t> and M. M. Ahmed, "Robust navigation based on </a:t>
            </a:r>
            <a:r>
              <a:rPr lang="en-US" sz="2600" dirty="0" err="1">
                <a:solidFill>
                  <a:schemeClr val="dk1"/>
                </a:solidFill>
                <a:latin typeface="Calibri" panose="020F0502020204030204" pitchFamily="34" charset="0"/>
              </a:rPr>
              <a:t>bistatic</a:t>
            </a:r>
            <a:r>
              <a:rPr lang="en-US" sz="2600" dirty="0">
                <a:solidFill>
                  <a:schemeClr val="dk1"/>
                </a:solidFill>
                <a:latin typeface="Calibri" panose="020F0502020204030204" pitchFamily="34" charset="0"/>
              </a:rPr>
              <a:t> radar</a:t>
            </a:r>
          </a:p>
          <a:p>
            <a:pPr marL="457200" marR="0" lvl="0" indent="0" algn="l" rtl="0">
              <a:spcBef>
                <a:spcPts val="0"/>
              </a:spcBef>
              <a:buNone/>
            </a:pPr>
            <a:r>
              <a:rPr lang="en-US" sz="2600" dirty="0">
                <a:solidFill>
                  <a:schemeClr val="dk1"/>
                </a:solidFill>
                <a:latin typeface="Calibri" panose="020F0502020204030204" pitchFamily="34" charset="0"/>
              </a:rPr>
              <a:t>and </a:t>
            </a:r>
            <a:r>
              <a:rPr lang="en-US" sz="2600" dirty="0" err="1">
                <a:solidFill>
                  <a:schemeClr val="dk1"/>
                </a:solidFill>
                <a:latin typeface="Calibri" panose="020F0502020204030204" pitchFamily="34" charset="0"/>
              </a:rPr>
              <a:t>BiSensors</a:t>
            </a:r>
            <a:r>
              <a:rPr lang="en-US" sz="2600" dirty="0">
                <a:solidFill>
                  <a:schemeClr val="dk1"/>
                </a:solidFill>
                <a:latin typeface="Calibri" panose="020F0502020204030204" pitchFamily="34" charset="0"/>
              </a:rPr>
              <a:t> for unmanned air systems (UASs) using integration of multiple sensors fusion architecture," </a:t>
            </a:r>
            <a:r>
              <a:rPr lang="en-US" sz="2600" i="1" dirty="0">
                <a:solidFill>
                  <a:schemeClr val="dk1"/>
                </a:solidFill>
                <a:latin typeface="Calibri" panose="020F0502020204030204" pitchFamily="34" charset="0"/>
              </a:rPr>
              <a:t>Radar Conference, 2014 IEEE</a:t>
            </a:r>
            <a:r>
              <a:rPr lang="en-US" sz="2600" dirty="0">
                <a:solidFill>
                  <a:schemeClr val="dk1"/>
                </a:solidFill>
                <a:latin typeface="Calibri" panose="020F0502020204030204" pitchFamily="34" charset="0"/>
              </a:rPr>
              <a:t>, Cincinnati, OH, 2014, pp. 670-673.</a:t>
            </a:r>
          </a:p>
          <a:p>
            <a:pPr marR="0" lvl="0" algn="l" rtl="0">
              <a:spcBef>
                <a:spcPts val="0"/>
              </a:spcBef>
              <a:buNone/>
            </a:pPr>
            <a:endParaRPr sz="2400" dirty="0">
              <a:solidFill>
                <a:schemeClr val="dk1"/>
              </a:solidFill>
            </a:endParaRPr>
          </a:p>
          <a:p>
            <a:pPr marR="0" lvl="0" algn="l" rtl="0">
              <a:spcBef>
                <a:spcPts val="0"/>
              </a:spcBef>
              <a:buNone/>
            </a:pPr>
            <a:endParaRPr sz="1800" dirty="0">
              <a:solidFill>
                <a:schemeClr val="dk1"/>
              </a:solidFill>
            </a:endParaRPr>
          </a:p>
          <a:p>
            <a:pPr marR="0" lvl="0" algn="l" rtl="0">
              <a:spcBef>
                <a:spcPts val="0"/>
              </a:spcBef>
              <a:buNone/>
            </a:pPr>
            <a:endParaRPr sz="1800" dirty="0">
              <a:solidFill>
                <a:schemeClr val="dk1"/>
              </a:solidFill>
              <a:latin typeface="Calibri"/>
              <a:ea typeface="Calibri"/>
              <a:cs typeface="Calibri"/>
              <a:sym typeface="Calibri"/>
            </a:endParaRPr>
          </a:p>
          <a:p>
            <a:pPr marR="0" lvl="0" algn="l" rtl="0">
              <a:spcBef>
                <a:spcPts val="0"/>
              </a:spcBef>
              <a:buNone/>
            </a:pPr>
            <a:endParaRPr sz="3000" dirty="0">
              <a:solidFill>
                <a:schemeClr val="dk1"/>
              </a:solidFill>
              <a:latin typeface="Calibri"/>
              <a:ea typeface="Calibri"/>
              <a:cs typeface="Calibri"/>
              <a:sym typeface="Calibri"/>
            </a:endParaRPr>
          </a:p>
        </p:txBody>
      </p:sp>
      <p:graphicFrame>
        <p:nvGraphicFramePr>
          <p:cNvPr id="2" name="Table 1"/>
          <p:cNvGraphicFramePr>
            <a:graphicFrameLocks noGrp="1"/>
          </p:cNvGraphicFramePr>
          <p:nvPr>
            <p:extLst>
              <p:ext uri="{D42A27DB-BD31-4B8C-83A1-F6EECF244321}">
                <p14:modId xmlns:p14="http://schemas.microsoft.com/office/powerpoint/2010/main" val="3767604396"/>
              </p:ext>
            </p:extLst>
          </p:nvPr>
        </p:nvGraphicFramePr>
        <p:xfrm>
          <a:off x="29431221" y="33124817"/>
          <a:ext cx="4968107" cy="4206240"/>
        </p:xfrm>
        <a:graphic>
          <a:graphicData uri="http://schemas.openxmlformats.org/drawingml/2006/table">
            <a:tbl>
              <a:tblPr firstRow="1" bandRow="1">
                <a:tableStyleId>{C4D42D2B-A8CD-434C-8795-BD5886B8505A}</a:tableStyleId>
              </a:tblPr>
              <a:tblGrid>
                <a:gridCol w="1606007">
                  <a:extLst>
                    <a:ext uri="{9D8B030D-6E8A-4147-A177-3AD203B41FA5}">
                      <a16:colId xmlns:a16="http://schemas.microsoft.com/office/drawing/2014/main" val="20000"/>
                    </a:ext>
                  </a:extLst>
                </a:gridCol>
                <a:gridCol w="3362100">
                  <a:extLst>
                    <a:ext uri="{9D8B030D-6E8A-4147-A177-3AD203B41FA5}">
                      <a16:colId xmlns:a16="http://schemas.microsoft.com/office/drawing/2014/main" val="20001"/>
                    </a:ext>
                  </a:extLst>
                </a:gridCol>
              </a:tblGrid>
              <a:tr h="370840">
                <a:tc>
                  <a:txBody>
                    <a:bodyPr/>
                    <a:lstStyle/>
                    <a:p>
                      <a:pPr algn="ctr"/>
                      <a:r>
                        <a:rPr lang="en-US" sz="3000" b="1" i="1" dirty="0">
                          <a:latin typeface="Calibri" panose="020F0502020204030204" pitchFamily="34" charset="0"/>
                        </a:rPr>
                        <a:t>Variable</a:t>
                      </a:r>
                    </a:p>
                  </a:txBody>
                  <a:tcPr/>
                </a:tc>
                <a:tc>
                  <a:txBody>
                    <a:bodyPr/>
                    <a:lstStyle/>
                    <a:p>
                      <a:pPr algn="ctr"/>
                      <a:r>
                        <a:rPr lang="en-US" sz="3000" b="1" i="1" dirty="0">
                          <a:latin typeface="Calibri" panose="020F0502020204030204" pitchFamily="34" charset="0"/>
                        </a:rPr>
                        <a:t>Definition</a:t>
                      </a:r>
                    </a:p>
                  </a:txBody>
                  <a:tcPr/>
                </a:tc>
                <a:extLst>
                  <a:ext uri="{0D108BD9-81ED-4DB2-BD59-A6C34878D82A}">
                    <a16:rowId xmlns:a16="http://schemas.microsoft.com/office/drawing/2014/main" val="10000"/>
                  </a:ext>
                </a:extLst>
              </a:tr>
              <a:tr h="370840">
                <a:tc>
                  <a:txBody>
                    <a:bodyPr/>
                    <a:lstStyle/>
                    <a:p>
                      <a:r>
                        <a:rPr lang="en-US" sz="3000" i="1" dirty="0" err="1">
                          <a:latin typeface="Cambria Math" panose="02040503050406030204" pitchFamily="18" charset="0"/>
                          <a:ea typeface="Cambria Math" panose="02040503050406030204" pitchFamily="18" charset="0"/>
                        </a:rPr>
                        <a:t>R</a:t>
                      </a:r>
                      <a:r>
                        <a:rPr lang="en-US" sz="3000" i="1" baseline="-25000" dirty="0" err="1">
                          <a:latin typeface="Cambria Math" panose="02040503050406030204" pitchFamily="18" charset="0"/>
                          <a:ea typeface="Cambria Math" panose="02040503050406030204" pitchFamily="18" charset="0"/>
                        </a:rPr>
                        <a:t>max</a:t>
                      </a:r>
                      <a:endParaRPr lang="en-US" sz="3000" i="1" baseline="-25000" dirty="0">
                        <a:latin typeface="Cambria Math" panose="02040503050406030204" pitchFamily="18" charset="0"/>
                        <a:ea typeface="Cambria Math" panose="02040503050406030204" pitchFamily="18" charset="0"/>
                      </a:endParaRPr>
                    </a:p>
                  </a:txBody>
                  <a:tcPr/>
                </a:tc>
                <a:tc>
                  <a:txBody>
                    <a:bodyPr/>
                    <a:lstStyle/>
                    <a:p>
                      <a:r>
                        <a:rPr lang="en-US" sz="3000" dirty="0">
                          <a:latin typeface="Calibri" panose="020F0502020204030204" pitchFamily="34" charset="0"/>
                        </a:rPr>
                        <a:t>Max. Effective</a:t>
                      </a:r>
                      <a:r>
                        <a:rPr lang="en-US" sz="3000" baseline="0" dirty="0">
                          <a:latin typeface="Calibri" panose="020F0502020204030204" pitchFamily="34" charset="0"/>
                        </a:rPr>
                        <a:t> range</a:t>
                      </a:r>
                      <a:endParaRPr lang="en-US" sz="3000" dirty="0">
                        <a:latin typeface="Calibri" panose="020F0502020204030204" pitchFamily="34" charset="0"/>
                      </a:endParaRPr>
                    </a:p>
                  </a:txBody>
                  <a:tcPr/>
                </a:tc>
                <a:extLst>
                  <a:ext uri="{0D108BD9-81ED-4DB2-BD59-A6C34878D82A}">
                    <a16:rowId xmlns:a16="http://schemas.microsoft.com/office/drawing/2014/main" val="10001"/>
                  </a:ext>
                </a:extLst>
              </a:tr>
              <a:tr h="370840">
                <a:tc>
                  <a:txBody>
                    <a:bodyPr/>
                    <a:lstStyle/>
                    <a:p>
                      <a:r>
                        <a:rPr lang="en-US" sz="3000" i="1" dirty="0">
                          <a:latin typeface="Cambria Math" panose="02040503050406030204" pitchFamily="18" charset="0"/>
                          <a:ea typeface="Cambria Math" panose="02040503050406030204" pitchFamily="18" charset="0"/>
                        </a:rPr>
                        <a:t>P</a:t>
                      </a:r>
                      <a:r>
                        <a:rPr lang="en-US" sz="3000" i="1" baseline="-25000" dirty="0">
                          <a:latin typeface="Cambria Math" panose="02040503050406030204" pitchFamily="18" charset="0"/>
                          <a:ea typeface="Cambria Math" panose="02040503050406030204" pitchFamily="18" charset="0"/>
                        </a:rPr>
                        <a:t>S</a:t>
                      </a:r>
                    </a:p>
                  </a:txBody>
                  <a:tcPr/>
                </a:tc>
                <a:tc>
                  <a:txBody>
                    <a:bodyPr/>
                    <a:lstStyle/>
                    <a:p>
                      <a:r>
                        <a:rPr lang="en-US" sz="3000" dirty="0">
                          <a:latin typeface="Calibri" panose="020F0502020204030204" pitchFamily="34" charset="0"/>
                        </a:rPr>
                        <a:t>Transmitted Power</a:t>
                      </a:r>
                    </a:p>
                  </a:txBody>
                  <a:tcPr/>
                </a:tc>
                <a:extLst>
                  <a:ext uri="{0D108BD9-81ED-4DB2-BD59-A6C34878D82A}">
                    <a16:rowId xmlns:a16="http://schemas.microsoft.com/office/drawing/2014/main" val="10002"/>
                  </a:ext>
                </a:extLst>
              </a:tr>
              <a:tr h="370840">
                <a:tc>
                  <a:txBody>
                    <a:bodyPr/>
                    <a:lstStyle/>
                    <a:p>
                      <a:r>
                        <a:rPr lang="en-US" sz="3000" i="1" dirty="0">
                          <a:latin typeface="Cambria Math" panose="02040503050406030204" pitchFamily="18" charset="0"/>
                          <a:ea typeface="Cambria Math" panose="02040503050406030204" pitchFamily="18" charset="0"/>
                        </a:rPr>
                        <a:t>G</a:t>
                      </a:r>
                    </a:p>
                  </a:txBody>
                  <a:tcPr/>
                </a:tc>
                <a:tc>
                  <a:txBody>
                    <a:bodyPr/>
                    <a:lstStyle/>
                    <a:p>
                      <a:r>
                        <a:rPr lang="en-US" sz="3000" dirty="0">
                          <a:latin typeface="Calibri" panose="020F0502020204030204" pitchFamily="34" charset="0"/>
                        </a:rPr>
                        <a:t>Antenna Gain</a:t>
                      </a:r>
                    </a:p>
                  </a:txBody>
                  <a:tcPr/>
                </a:tc>
                <a:extLst>
                  <a:ext uri="{0D108BD9-81ED-4DB2-BD59-A6C34878D82A}">
                    <a16:rowId xmlns:a16="http://schemas.microsoft.com/office/drawing/2014/main" val="10003"/>
                  </a:ext>
                </a:extLst>
              </a:tr>
              <a:tr h="370840">
                <a:tc>
                  <a:txBody>
                    <a:bodyPr/>
                    <a:lstStyle/>
                    <a:p>
                      <a:r>
                        <a:rPr lang="en-US" sz="3000" i="1" dirty="0">
                          <a:latin typeface="Cambria Math" panose="02040503050406030204" pitchFamily="18" charset="0"/>
                          <a:ea typeface="Cambria Math" panose="02040503050406030204" pitchFamily="18" charset="0"/>
                        </a:rPr>
                        <a:t>a</a:t>
                      </a:r>
                    </a:p>
                  </a:txBody>
                  <a:tcPr/>
                </a:tc>
                <a:tc>
                  <a:txBody>
                    <a:bodyPr/>
                    <a:lstStyle/>
                    <a:p>
                      <a:r>
                        <a:rPr lang="en-US" sz="3000" dirty="0">
                          <a:latin typeface="Calibri" panose="020F0502020204030204" pitchFamily="34" charset="0"/>
                        </a:rPr>
                        <a:t>Reflector</a:t>
                      </a:r>
                      <a:r>
                        <a:rPr lang="en-US" sz="3000" baseline="0" dirty="0">
                          <a:latin typeface="Calibri" panose="020F0502020204030204" pitchFamily="34" charset="0"/>
                        </a:rPr>
                        <a:t> Side Length</a:t>
                      </a:r>
                      <a:endParaRPr lang="en-US" sz="3000" dirty="0">
                        <a:latin typeface="Calibri" panose="020F0502020204030204" pitchFamily="34" charset="0"/>
                      </a:endParaRPr>
                    </a:p>
                  </a:txBody>
                  <a:tcPr/>
                </a:tc>
                <a:extLst>
                  <a:ext uri="{0D108BD9-81ED-4DB2-BD59-A6C34878D82A}">
                    <a16:rowId xmlns:a16="http://schemas.microsoft.com/office/drawing/2014/main" val="10004"/>
                  </a:ext>
                </a:extLst>
              </a:tr>
              <a:tr h="370840">
                <a:tc>
                  <a:txBody>
                    <a:bodyPr/>
                    <a:lstStyle/>
                    <a:p>
                      <a:r>
                        <a:rPr lang="en-US" sz="3000" i="1" dirty="0">
                          <a:latin typeface="Cambria Math" panose="02040503050406030204" pitchFamily="18" charset="0"/>
                          <a:ea typeface="Cambria Math" panose="02040503050406030204" pitchFamily="18" charset="0"/>
                        </a:rPr>
                        <a:t>P</a:t>
                      </a:r>
                      <a:r>
                        <a:rPr lang="en-US" sz="3000" i="1" baseline="-25000" dirty="0">
                          <a:latin typeface="Cambria Math" panose="02040503050406030204" pitchFamily="18" charset="0"/>
                          <a:ea typeface="Cambria Math" panose="02040503050406030204" pitchFamily="18" charset="0"/>
                        </a:rPr>
                        <a:t>E,</a:t>
                      </a:r>
                      <a:r>
                        <a:rPr lang="en-US" sz="3000" i="1" baseline="0" dirty="0">
                          <a:latin typeface="Cambria Math" panose="02040503050406030204" pitchFamily="18" charset="0"/>
                          <a:ea typeface="Cambria Math" panose="02040503050406030204" pitchFamily="18" charset="0"/>
                        </a:rPr>
                        <a:t> </a:t>
                      </a:r>
                      <a:r>
                        <a:rPr lang="en-US" sz="3000" i="1" baseline="-25000" dirty="0">
                          <a:latin typeface="Cambria Math" panose="02040503050406030204" pitchFamily="18" charset="0"/>
                          <a:ea typeface="Cambria Math" panose="02040503050406030204" pitchFamily="18" charset="0"/>
                        </a:rPr>
                        <a:t>min</a:t>
                      </a:r>
                    </a:p>
                  </a:txBody>
                  <a:tcPr/>
                </a:tc>
                <a:tc>
                  <a:txBody>
                    <a:bodyPr/>
                    <a:lstStyle/>
                    <a:p>
                      <a:r>
                        <a:rPr lang="en-US" sz="3000" dirty="0">
                          <a:latin typeface="Calibri" panose="020F0502020204030204" pitchFamily="34" charset="0"/>
                        </a:rPr>
                        <a:t>Min.</a:t>
                      </a:r>
                      <a:r>
                        <a:rPr lang="en-US" sz="3000" baseline="0" dirty="0">
                          <a:latin typeface="Calibri" panose="020F0502020204030204" pitchFamily="34" charset="0"/>
                        </a:rPr>
                        <a:t> Detectable Received Power</a:t>
                      </a:r>
                      <a:endParaRPr lang="en-US" sz="3000" dirty="0">
                        <a:latin typeface="Calibri" panose="020F0502020204030204" pitchFamily="34" charset="0"/>
                      </a:endParaRPr>
                    </a:p>
                  </a:txBody>
                  <a:tcPr/>
                </a:tc>
                <a:extLst>
                  <a:ext uri="{0D108BD9-81ED-4DB2-BD59-A6C34878D82A}">
                    <a16:rowId xmlns:a16="http://schemas.microsoft.com/office/drawing/2014/main" val="10005"/>
                  </a:ext>
                </a:extLst>
              </a:tr>
            </a:tbl>
          </a:graphicData>
        </a:graphic>
      </p:graphicFrame>
      <mc:AlternateContent xmlns:mc="http://schemas.openxmlformats.org/markup-compatibility/2006" xmlns:a14="http://schemas.microsoft.com/office/drawing/2010/main">
        <mc:Choice Requires="a14">
          <p:sp>
            <p:nvSpPr>
              <p:cNvPr id="3" name="TextBox 2"/>
              <p:cNvSpPr txBox="1"/>
              <p:nvPr/>
            </p:nvSpPr>
            <p:spPr>
              <a:xfrm>
                <a:off x="34534799" y="33056580"/>
                <a:ext cx="3575274" cy="127304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𝑅</m:t>
                          </m:r>
                        </m:e>
                        <m:sub>
                          <m:r>
                            <a:rPr lang="en-US" sz="2800" b="0" i="1" smtClean="0">
                              <a:latin typeface="Cambria Math" panose="02040503050406030204" pitchFamily="18" charset="0"/>
                            </a:rPr>
                            <m:t>𝑚𝑎𝑥</m:t>
                          </m:r>
                        </m:sub>
                      </m:sSub>
                      <m:r>
                        <a:rPr lang="en-US" sz="2800" b="0" i="1" smtClean="0">
                          <a:latin typeface="Cambria Math" panose="02040503050406030204" pitchFamily="18" charset="0"/>
                        </a:rPr>
                        <m:t>=</m:t>
                      </m:r>
                      <m:rad>
                        <m:radPr>
                          <m:ctrlPr>
                            <a:rPr lang="en-US" sz="2800" b="0" i="1" smtClean="0">
                              <a:latin typeface="Cambria Math" panose="02040503050406030204" pitchFamily="18" charset="0"/>
                            </a:rPr>
                          </m:ctrlPr>
                        </m:radPr>
                        <m:deg>
                          <m:r>
                            <m:rPr>
                              <m:brk m:alnAt="7"/>
                            </m:rPr>
                            <a:rPr lang="en-US" sz="2800" b="0" i="1" smtClean="0">
                              <a:latin typeface="Cambria Math" panose="02040503050406030204" pitchFamily="18" charset="0"/>
                            </a:rPr>
                            <m:t>4</m:t>
                          </m:r>
                        </m:deg>
                        <m:e>
                          <m:f>
                            <m:fPr>
                              <m:ctrlPr>
                                <a:rPr lang="en-US" sz="2800" b="0" i="1" smtClean="0">
                                  <a:latin typeface="Cambria Math" panose="02040503050406030204" pitchFamily="18" charset="0"/>
                                </a:rPr>
                              </m:ctrlPr>
                            </m:fPr>
                            <m:num>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𝑃</m:t>
                                  </m:r>
                                </m:e>
                                <m:sub>
                                  <m:r>
                                    <a:rPr lang="en-US" sz="2800" b="0" i="1" smtClean="0">
                                      <a:latin typeface="Cambria Math" panose="02040503050406030204" pitchFamily="18" charset="0"/>
                                    </a:rPr>
                                    <m:t>𝑠</m:t>
                                  </m:r>
                                </m:sub>
                              </m:sSub>
                              <m:r>
                                <a:rPr lang="en-US" sz="2800" b="0" i="1" smtClean="0">
                                  <a:latin typeface="Cambria Math" panose="02040503050406030204" pitchFamily="18" charset="0"/>
                                  <a:ea typeface="Cambria Math" panose="02040503050406030204" pitchFamily="18" charset="0"/>
                                </a:rPr>
                                <m:t>∙</m:t>
                              </m:r>
                              <m:sSup>
                                <m:sSupPr>
                                  <m:ctrlPr>
                                    <a:rPr lang="en-US" sz="2800" b="0" i="1" smtClean="0">
                                      <a:latin typeface="Cambria Math" panose="02040503050406030204" pitchFamily="18" charset="0"/>
                                      <a:ea typeface="Cambria Math" panose="02040503050406030204" pitchFamily="18" charset="0"/>
                                    </a:rPr>
                                  </m:ctrlPr>
                                </m:sSupPr>
                                <m:e>
                                  <m:r>
                                    <a:rPr lang="en-US" sz="2800" b="0" i="1" smtClean="0">
                                      <a:latin typeface="Cambria Math" panose="02040503050406030204" pitchFamily="18" charset="0"/>
                                      <a:ea typeface="Cambria Math" panose="02040503050406030204" pitchFamily="18" charset="0"/>
                                    </a:rPr>
                                    <m:t>𝐺</m:t>
                                  </m:r>
                                </m:e>
                                <m:sup>
                                  <m:r>
                                    <a:rPr lang="en-US" sz="2800" b="0" i="1" smtClean="0">
                                      <a:latin typeface="Cambria Math" panose="02040503050406030204" pitchFamily="18" charset="0"/>
                                      <a:ea typeface="Cambria Math" panose="02040503050406030204" pitchFamily="18" charset="0"/>
                                    </a:rPr>
                                    <m:t>2</m:t>
                                  </m:r>
                                </m:sup>
                              </m:sSup>
                              <m:r>
                                <a:rPr lang="en-US" sz="2800" b="0" i="1" smtClean="0">
                                  <a:latin typeface="Cambria Math" panose="02040503050406030204" pitchFamily="18" charset="0"/>
                                  <a:ea typeface="Cambria Math" panose="02040503050406030204" pitchFamily="18" charset="0"/>
                                </a:rPr>
                                <m:t>∙3</m:t>
                              </m:r>
                              <m:sSup>
                                <m:sSupPr>
                                  <m:ctrlPr>
                                    <a:rPr lang="en-US" sz="2800" b="0" i="1" smtClean="0">
                                      <a:latin typeface="Cambria Math" panose="02040503050406030204" pitchFamily="18" charset="0"/>
                                      <a:ea typeface="Cambria Math" panose="02040503050406030204" pitchFamily="18" charset="0"/>
                                    </a:rPr>
                                  </m:ctrlPr>
                                </m:sSupPr>
                                <m:e>
                                  <m:r>
                                    <a:rPr lang="en-US" sz="2800" b="0" i="1" smtClean="0">
                                      <a:latin typeface="Cambria Math" panose="02040503050406030204" pitchFamily="18" charset="0"/>
                                      <a:ea typeface="Cambria Math" panose="02040503050406030204" pitchFamily="18" charset="0"/>
                                    </a:rPr>
                                    <m:t>𝑎</m:t>
                                  </m:r>
                                </m:e>
                                <m:sup>
                                  <m:r>
                                    <a:rPr lang="en-US" sz="2800" b="0" i="1" smtClean="0">
                                      <a:latin typeface="Cambria Math" panose="02040503050406030204" pitchFamily="18" charset="0"/>
                                      <a:ea typeface="Cambria Math" panose="02040503050406030204" pitchFamily="18" charset="0"/>
                                    </a:rPr>
                                    <m:t>4</m:t>
                                  </m:r>
                                </m:sup>
                              </m:sSup>
                            </m:num>
                            <m:den>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𝑃</m:t>
                                  </m:r>
                                </m:e>
                                <m:sub>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𝐸</m:t>
                                      </m:r>
                                    </m:e>
                                    <m:sub>
                                      <m:r>
                                        <a:rPr lang="en-US" sz="2800" b="0" i="1" smtClean="0">
                                          <a:latin typeface="Cambria Math" panose="02040503050406030204" pitchFamily="18" charset="0"/>
                                        </a:rPr>
                                        <m:t>𝑚𝑖𝑛</m:t>
                                      </m:r>
                                    </m:sub>
                                  </m:sSub>
                                </m:sub>
                              </m:sSub>
                              <m:r>
                                <a:rPr lang="en-US" sz="2800" b="0" i="1" smtClean="0">
                                  <a:latin typeface="Cambria Math" panose="02040503050406030204" pitchFamily="18" charset="0"/>
                                  <a:ea typeface="Cambria Math" panose="02040503050406030204" pitchFamily="18" charset="0"/>
                                </a:rPr>
                                <m:t>∙16</m:t>
                              </m:r>
                              <m:sSup>
                                <m:sSupPr>
                                  <m:ctrlPr>
                                    <a:rPr lang="en-US" sz="2800" b="0" i="1" smtClean="0">
                                      <a:latin typeface="Cambria Math" panose="02040503050406030204" pitchFamily="18" charset="0"/>
                                      <a:ea typeface="Cambria Math" panose="02040503050406030204" pitchFamily="18" charset="0"/>
                                    </a:rPr>
                                  </m:ctrlPr>
                                </m:sSupPr>
                                <m:e>
                                  <m:r>
                                    <a:rPr lang="en-US" sz="2800" b="0" i="1" smtClean="0">
                                      <a:latin typeface="Cambria Math" panose="02040503050406030204" pitchFamily="18" charset="0"/>
                                      <a:ea typeface="Cambria Math" panose="02040503050406030204" pitchFamily="18" charset="0"/>
                                    </a:rPr>
                                    <m:t>𝜋</m:t>
                                  </m:r>
                                </m:e>
                                <m:sup>
                                  <m:r>
                                    <a:rPr lang="en-US" sz="2800" b="0" i="1" smtClean="0">
                                      <a:latin typeface="Cambria Math" panose="02040503050406030204" pitchFamily="18" charset="0"/>
                                      <a:ea typeface="Cambria Math" panose="02040503050406030204" pitchFamily="18" charset="0"/>
                                    </a:rPr>
                                    <m:t>2</m:t>
                                  </m:r>
                                </m:sup>
                              </m:sSup>
                            </m:den>
                          </m:f>
                        </m:e>
                      </m:rad>
                    </m:oMath>
                  </m:oMathPara>
                </a14:m>
                <a:endParaRPr lang="en-US" sz="2800" dirty="0"/>
              </a:p>
            </p:txBody>
          </p:sp>
        </mc:Choice>
        <mc:Fallback xmlns="">
          <p:sp>
            <p:nvSpPr>
              <p:cNvPr id="3" name="TextBox 2"/>
              <p:cNvSpPr txBox="1">
                <a:spLocks noRot="1" noChangeAspect="1" noMove="1" noResize="1" noEditPoints="1" noAdjustHandles="1" noChangeArrowheads="1" noChangeShapeType="1" noTextEdit="1"/>
              </p:cNvSpPr>
              <p:nvPr/>
            </p:nvSpPr>
            <p:spPr>
              <a:xfrm>
                <a:off x="34534799" y="33056580"/>
                <a:ext cx="3575274" cy="1273041"/>
              </a:xfrm>
              <a:prstGeom prst="rect">
                <a:avLst/>
              </a:prstGeom>
              <a:blipFill rotWithShape="0">
                <a:blip r:embed="rId14"/>
                <a:stretch>
                  <a:fillRect/>
                </a:stretch>
              </a:blipFill>
            </p:spPr>
            <p:txBody>
              <a:bodyPr/>
              <a:lstStyle/>
              <a:p>
                <a:r>
                  <a:rPr lang="en-US">
                    <a:noFill/>
                  </a:rPr>
                  <a:t> </a:t>
                </a:r>
              </a:p>
            </p:txBody>
          </p:sp>
        </mc:Fallback>
      </mc:AlternateContent>
      <p:sp>
        <p:nvSpPr>
          <p:cNvPr id="4" name="TextBox 3"/>
          <p:cNvSpPr txBox="1"/>
          <p:nvPr/>
        </p:nvSpPr>
        <p:spPr>
          <a:xfrm>
            <a:off x="34513629" y="34240201"/>
            <a:ext cx="9056220" cy="523220"/>
          </a:xfrm>
          <a:prstGeom prst="rect">
            <a:avLst/>
          </a:prstGeom>
          <a:noFill/>
        </p:spPr>
        <p:txBody>
          <a:bodyPr wrap="square" rtlCol="0">
            <a:spAutoFit/>
          </a:bodyPr>
          <a:lstStyle/>
          <a:p>
            <a:r>
              <a:rPr lang="en-US" sz="2800" b="1" i="1" dirty="0">
                <a:latin typeface="Calibri" panose="020F0502020204030204" pitchFamily="34" charset="0"/>
              </a:rPr>
              <a:t>For Current Reflector (with </a:t>
            </a:r>
            <a:r>
              <a:rPr lang="en-US" sz="2800" b="1" i="1" dirty="0" err="1">
                <a:latin typeface="Cambria Math" panose="02040503050406030204" pitchFamily="18" charset="0"/>
                <a:ea typeface="Cambria Math" panose="02040503050406030204" pitchFamily="18" charset="0"/>
              </a:rPr>
              <a:t>R</a:t>
            </a:r>
            <a:r>
              <a:rPr lang="en-US" sz="2800" b="1" i="1" baseline="-25000" dirty="0" err="1">
                <a:latin typeface="Cambria Math" panose="02040503050406030204" pitchFamily="18" charset="0"/>
                <a:ea typeface="Cambria Math" panose="02040503050406030204" pitchFamily="18" charset="0"/>
              </a:rPr>
              <a:t>max</a:t>
            </a:r>
            <a:r>
              <a:rPr lang="en-US" sz="2800" b="1" i="1" dirty="0">
                <a:latin typeface="Calibri" panose="020F0502020204030204" pitchFamily="34" charset="0"/>
              </a:rPr>
              <a:t> ≈ 2.5 m and </a:t>
            </a:r>
            <a:r>
              <a:rPr lang="en-US" sz="2800" b="1" i="1" dirty="0">
                <a:latin typeface="Cambria Math" panose="02040503050406030204" pitchFamily="18" charset="0"/>
                <a:ea typeface="Cambria Math" panose="02040503050406030204" pitchFamily="18" charset="0"/>
              </a:rPr>
              <a:t>a</a:t>
            </a:r>
            <a:r>
              <a:rPr lang="en-US" sz="2800" b="1" i="1" dirty="0">
                <a:latin typeface="Calibri" panose="020F0502020204030204" pitchFamily="34" charset="0"/>
              </a:rPr>
              <a:t> = 0.3048 m):</a:t>
            </a:r>
          </a:p>
        </p:txBody>
      </p:sp>
      <mc:AlternateContent xmlns:mc="http://schemas.openxmlformats.org/markup-compatibility/2006" xmlns:a14="http://schemas.microsoft.com/office/drawing/2010/main">
        <mc:Choice Requires="a14">
          <p:sp>
            <p:nvSpPr>
              <p:cNvPr id="5" name="TextBox 4"/>
              <p:cNvSpPr txBox="1"/>
              <p:nvPr/>
            </p:nvSpPr>
            <p:spPr>
              <a:xfrm>
                <a:off x="34551728" y="34802197"/>
                <a:ext cx="8597032" cy="101886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2800" i="1" smtClean="0">
                              <a:latin typeface="Cambria Math" panose="02040503050406030204" pitchFamily="18" charset="0"/>
                            </a:rPr>
                          </m:ctrlPr>
                        </m:fPr>
                        <m:num>
                          <m:sSup>
                            <m:sSupPr>
                              <m:ctrlPr>
                                <a:rPr lang="en-US" sz="2800" i="1" smtClean="0">
                                  <a:latin typeface="Cambria Math" panose="02040503050406030204" pitchFamily="18" charset="0"/>
                                </a:rPr>
                              </m:ctrlPr>
                            </m:sSupPr>
                            <m:e>
                              <m:r>
                                <a:rPr lang="en-US" sz="2800" b="0" i="1" smtClean="0">
                                  <a:latin typeface="Cambria Math" panose="02040503050406030204" pitchFamily="18" charset="0"/>
                                </a:rPr>
                                <m:t>𝐺</m:t>
                              </m:r>
                            </m:e>
                            <m:sup>
                              <m:r>
                                <a:rPr lang="en-US" sz="2800" b="0" i="1" smtClean="0">
                                  <a:latin typeface="Cambria Math" panose="02040503050406030204" pitchFamily="18" charset="0"/>
                                </a:rPr>
                                <m:t>2</m:t>
                              </m:r>
                            </m:sup>
                          </m:sSup>
                        </m:num>
                        <m:den>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𝑃</m:t>
                              </m:r>
                            </m:e>
                            <m:sub>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𝐸</m:t>
                                  </m:r>
                                </m:e>
                                <m:sub>
                                  <m:r>
                                    <a:rPr lang="en-US" sz="2800" b="0" i="1" smtClean="0">
                                      <a:latin typeface="Cambria Math" panose="02040503050406030204" pitchFamily="18" charset="0"/>
                                    </a:rPr>
                                    <m:t>𝑚𝑖𝑛</m:t>
                                  </m:r>
                                </m:sub>
                              </m:sSub>
                            </m:sub>
                          </m:sSub>
                        </m:den>
                      </m:f>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sSup>
                            <m:sSupPr>
                              <m:ctrlPr>
                                <a:rPr lang="en-US" sz="2800" b="0" i="1" smtClean="0">
                                  <a:latin typeface="Cambria Math" panose="02040503050406030204" pitchFamily="18" charset="0"/>
                                </a:rPr>
                              </m:ctrlPr>
                            </m:sSup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𝑅</m:t>
                                  </m:r>
                                </m:e>
                                <m:sub>
                                  <m:r>
                                    <a:rPr lang="en-US" sz="2800" b="0" i="1" smtClean="0">
                                      <a:latin typeface="Cambria Math" panose="02040503050406030204" pitchFamily="18" charset="0"/>
                                    </a:rPr>
                                    <m:t>𝑚𝑎𝑥</m:t>
                                  </m:r>
                                </m:sub>
                              </m:sSub>
                            </m:e>
                            <m:sup>
                              <m:r>
                                <a:rPr lang="en-US" sz="2800" b="0" i="1" smtClean="0">
                                  <a:latin typeface="Cambria Math" panose="02040503050406030204" pitchFamily="18" charset="0"/>
                                </a:rPr>
                                <m:t>4</m:t>
                              </m:r>
                            </m:sup>
                          </m:sSup>
                          <m:r>
                            <a:rPr lang="en-US" sz="2800" b="0" i="1" smtClean="0">
                              <a:latin typeface="Cambria Math" panose="02040503050406030204" pitchFamily="18" charset="0"/>
                              <a:ea typeface="Cambria Math" panose="02040503050406030204" pitchFamily="18" charset="0"/>
                            </a:rPr>
                            <m:t>∙16</m:t>
                          </m:r>
                          <m:sSup>
                            <m:sSupPr>
                              <m:ctrlPr>
                                <a:rPr lang="en-US" sz="2800" b="0" i="1" smtClean="0">
                                  <a:latin typeface="Cambria Math" panose="02040503050406030204" pitchFamily="18" charset="0"/>
                                  <a:ea typeface="Cambria Math" panose="02040503050406030204" pitchFamily="18" charset="0"/>
                                </a:rPr>
                              </m:ctrlPr>
                            </m:sSupPr>
                            <m:e>
                              <m:r>
                                <a:rPr lang="en-US" sz="2800" b="0" i="1" smtClean="0">
                                  <a:latin typeface="Cambria Math" panose="02040503050406030204" pitchFamily="18" charset="0"/>
                                  <a:ea typeface="Cambria Math" panose="02040503050406030204" pitchFamily="18" charset="0"/>
                                </a:rPr>
                                <m:t>𝜋</m:t>
                              </m:r>
                            </m:e>
                            <m:sup>
                              <m:r>
                                <a:rPr lang="en-US" sz="2800" b="0" i="1" smtClean="0">
                                  <a:latin typeface="Cambria Math" panose="02040503050406030204" pitchFamily="18" charset="0"/>
                                  <a:ea typeface="Cambria Math" panose="02040503050406030204" pitchFamily="18" charset="0"/>
                                </a:rPr>
                                <m:t>2</m:t>
                              </m:r>
                            </m:sup>
                          </m:sSup>
                        </m:num>
                        <m:den>
                          <m:sSub>
                            <m:sSubPr>
                              <m:ctrlPr>
                                <a:rPr lang="en-US" sz="2800" i="1">
                                  <a:latin typeface="Cambria Math" panose="02040503050406030204" pitchFamily="18" charset="0"/>
                                </a:rPr>
                              </m:ctrlPr>
                            </m:sSubPr>
                            <m:e>
                              <m:r>
                                <a:rPr lang="en-US" sz="2800" i="1">
                                  <a:latin typeface="Cambria Math" panose="02040503050406030204" pitchFamily="18" charset="0"/>
                                </a:rPr>
                                <m:t>𝑃</m:t>
                              </m:r>
                            </m:e>
                            <m:sub>
                              <m:r>
                                <a:rPr lang="en-US" sz="2800" i="1">
                                  <a:latin typeface="Cambria Math" panose="02040503050406030204" pitchFamily="18" charset="0"/>
                                </a:rPr>
                                <m:t>𝑠</m:t>
                              </m:r>
                            </m:sub>
                          </m:sSub>
                          <m:r>
                            <a:rPr lang="en-US" sz="2800" i="1">
                              <a:latin typeface="Cambria Math" panose="02040503050406030204" pitchFamily="18" charset="0"/>
                              <a:ea typeface="Cambria Math" panose="02040503050406030204" pitchFamily="18" charset="0"/>
                            </a:rPr>
                            <m:t>∙3</m:t>
                          </m:r>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𝑎</m:t>
                              </m:r>
                            </m:e>
                            <m:sup>
                              <m:r>
                                <a:rPr lang="en-US" sz="2800" i="1">
                                  <a:latin typeface="Cambria Math" panose="02040503050406030204" pitchFamily="18" charset="0"/>
                                  <a:ea typeface="Cambria Math" panose="02040503050406030204" pitchFamily="18" charset="0"/>
                                </a:rPr>
                                <m:t>4</m:t>
                              </m:r>
                            </m:sup>
                          </m:sSup>
                        </m:den>
                      </m:f>
                      <m:r>
                        <a:rPr lang="en-US" sz="2800" b="0" i="1" smtClean="0">
                          <a:latin typeface="Cambria Math" panose="02040503050406030204" pitchFamily="18" charset="0"/>
                        </a:rPr>
                        <m:t>=</m:t>
                      </m:r>
                      <m:f>
                        <m:fPr>
                          <m:ctrlPr>
                            <a:rPr lang="en-US" sz="2800" b="0" i="1" smtClean="0">
                              <a:latin typeface="Cambria Math" panose="02040503050406030204" pitchFamily="18" charset="0"/>
                              <a:ea typeface="Cambria Math" panose="02040503050406030204" pitchFamily="18" charset="0"/>
                            </a:rPr>
                          </m:ctrlPr>
                        </m:fPr>
                        <m:num>
                          <m:sSup>
                            <m:sSupPr>
                              <m:ctrlPr>
                                <a:rPr lang="en-US" sz="2800" b="0" i="1" smtClean="0">
                                  <a:latin typeface="Cambria Math" panose="02040503050406030204" pitchFamily="18" charset="0"/>
                                  <a:ea typeface="Cambria Math" panose="02040503050406030204" pitchFamily="18" charset="0"/>
                                </a:rPr>
                              </m:ctrlPr>
                            </m:sSupPr>
                            <m:e>
                              <m:r>
                                <a:rPr lang="en-US" sz="2800" b="0" i="1" smtClean="0">
                                  <a:latin typeface="Cambria Math" panose="02040503050406030204" pitchFamily="18" charset="0"/>
                                  <a:ea typeface="Cambria Math" panose="02040503050406030204" pitchFamily="18" charset="0"/>
                                </a:rPr>
                                <m:t>2.5</m:t>
                              </m:r>
                            </m:e>
                            <m:sup>
                              <m:r>
                                <a:rPr lang="en-US" sz="2800" b="0" i="1" smtClean="0">
                                  <a:latin typeface="Cambria Math" panose="02040503050406030204" pitchFamily="18" charset="0"/>
                                  <a:ea typeface="Cambria Math" panose="02040503050406030204" pitchFamily="18" charset="0"/>
                                </a:rPr>
                                <m:t>4</m:t>
                              </m:r>
                            </m:sup>
                          </m:sSup>
                          <m:r>
                            <a:rPr lang="en-US" sz="2800" b="0" i="1" smtClean="0">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16</m:t>
                          </m:r>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𝜋</m:t>
                              </m:r>
                            </m:e>
                            <m:sup>
                              <m:r>
                                <a:rPr lang="en-US" sz="2800" i="1">
                                  <a:latin typeface="Cambria Math" panose="02040503050406030204" pitchFamily="18" charset="0"/>
                                  <a:ea typeface="Cambria Math" panose="02040503050406030204" pitchFamily="18" charset="0"/>
                                </a:rPr>
                                <m:t>2</m:t>
                              </m:r>
                            </m:sup>
                          </m:sSup>
                        </m:num>
                        <m:den>
                          <m:r>
                            <a:rPr lang="en-US" sz="2800" b="0" i="1" smtClean="0">
                              <a:latin typeface="Cambria Math" panose="02040503050406030204" pitchFamily="18" charset="0"/>
                              <a:ea typeface="Cambria Math" panose="02040503050406030204" pitchFamily="18" charset="0"/>
                            </a:rPr>
                            <m:t>0.1∙3∙</m:t>
                          </m:r>
                          <m:sSup>
                            <m:sSupPr>
                              <m:ctrlPr>
                                <a:rPr lang="en-US" sz="2800" b="0" i="1" smtClean="0">
                                  <a:latin typeface="Cambria Math" panose="02040503050406030204" pitchFamily="18" charset="0"/>
                                  <a:ea typeface="Cambria Math" panose="02040503050406030204" pitchFamily="18" charset="0"/>
                                </a:rPr>
                              </m:ctrlPr>
                            </m:sSupPr>
                            <m:e>
                              <m:r>
                                <a:rPr lang="en-US" sz="2800" b="0" i="1" smtClean="0">
                                  <a:latin typeface="Cambria Math" panose="02040503050406030204" pitchFamily="18" charset="0"/>
                                  <a:ea typeface="Cambria Math" panose="02040503050406030204" pitchFamily="18" charset="0"/>
                                </a:rPr>
                                <m:t>0.3048</m:t>
                              </m:r>
                            </m:e>
                            <m:sup>
                              <m:r>
                                <a:rPr lang="en-US" sz="2800" b="0" i="1" smtClean="0">
                                  <a:latin typeface="Cambria Math" panose="02040503050406030204" pitchFamily="18" charset="0"/>
                                  <a:ea typeface="Cambria Math" panose="02040503050406030204" pitchFamily="18" charset="0"/>
                                </a:rPr>
                                <m:t>4</m:t>
                              </m:r>
                            </m:sup>
                          </m:sSup>
                        </m:den>
                      </m:f>
                      <m:r>
                        <a:rPr lang="en-US" sz="2800" b="0" i="1" smtClean="0">
                          <a:latin typeface="Cambria Math" panose="02040503050406030204" pitchFamily="18" charset="0"/>
                          <a:ea typeface="Cambria Math" panose="02040503050406030204" pitchFamily="18" charset="0"/>
                        </a:rPr>
                        <m:t>≈2,382,312.1</m:t>
                      </m:r>
                    </m:oMath>
                  </m:oMathPara>
                </a14:m>
                <a:endParaRPr lang="en-US" sz="2800" dirty="0"/>
              </a:p>
            </p:txBody>
          </p:sp>
        </mc:Choice>
        <mc:Fallback xmlns="">
          <p:sp>
            <p:nvSpPr>
              <p:cNvPr id="5" name="TextBox 4"/>
              <p:cNvSpPr txBox="1">
                <a:spLocks noRot="1" noChangeAspect="1" noMove="1" noResize="1" noEditPoints="1" noAdjustHandles="1" noChangeArrowheads="1" noChangeShapeType="1" noTextEdit="1"/>
              </p:cNvSpPr>
              <p:nvPr/>
            </p:nvSpPr>
            <p:spPr>
              <a:xfrm>
                <a:off x="34551728" y="34802197"/>
                <a:ext cx="8597032" cy="1018869"/>
              </a:xfrm>
              <a:prstGeom prst="rect">
                <a:avLst/>
              </a:prstGeom>
              <a:blipFill rotWithShape="0">
                <a:blip r:embed="rId15"/>
                <a:stretch>
                  <a:fillRect/>
                </a:stretch>
              </a:blipFill>
            </p:spPr>
            <p:txBody>
              <a:bodyPr/>
              <a:lstStyle/>
              <a:p>
                <a:r>
                  <a:rPr lang="en-US">
                    <a:noFill/>
                  </a:rPr>
                  <a:t> </a:t>
                </a:r>
              </a:p>
            </p:txBody>
          </p:sp>
        </mc:Fallback>
      </mc:AlternateContent>
      <p:sp>
        <p:nvSpPr>
          <p:cNvPr id="50" name="TextBox 49"/>
          <p:cNvSpPr txBox="1"/>
          <p:nvPr/>
        </p:nvSpPr>
        <p:spPr>
          <a:xfrm>
            <a:off x="34490825" y="35854344"/>
            <a:ext cx="9101828" cy="523220"/>
          </a:xfrm>
          <a:prstGeom prst="rect">
            <a:avLst/>
          </a:prstGeom>
          <a:noFill/>
        </p:spPr>
        <p:txBody>
          <a:bodyPr wrap="square" rtlCol="0">
            <a:spAutoFit/>
          </a:bodyPr>
          <a:lstStyle/>
          <a:p>
            <a:r>
              <a:rPr lang="en-US" sz="2800" b="1" i="1" dirty="0">
                <a:latin typeface="Calibri" panose="020F0502020204030204" pitchFamily="34" charset="0"/>
              </a:rPr>
              <a:t>For Proposed New Reflector (with </a:t>
            </a:r>
            <a:r>
              <a:rPr lang="en-US" sz="2800" b="1" i="1" dirty="0" err="1">
                <a:latin typeface="Cambria Math" panose="02040503050406030204" pitchFamily="18" charset="0"/>
                <a:ea typeface="Cambria Math" panose="02040503050406030204" pitchFamily="18" charset="0"/>
              </a:rPr>
              <a:t>R</a:t>
            </a:r>
            <a:r>
              <a:rPr lang="en-US" sz="2800" b="1" i="1" baseline="-25000" dirty="0" err="1">
                <a:latin typeface="Cambria Math" panose="02040503050406030204" pitchFamily="18" charset="0"/>
                <a:ea typeface="Cambria Math" panose="02040503050406030204" pitchFamily="18" charset="0"/>
              </a:rPr>
              <a:t>max</a:t>
            </a:r>
            <a:r>
              <a:rPr lang="en-US" sz="2800" b="1" i="1" dirty="0">
                <a:latin typeface="Calibri" panose="020F0502020204030204" pitchFamily="34" charset="0"/>
              </a:rPr>
              <a:t> ≈ 4.7 m) :</a:t>
            </a:r>
          </a:p>
        </p:txBody>
      </p:sp>
      <mc:AlternateContent xmlns:mc="http://schemas.openxmlformats.org/markup-compatibility/2006" xmlns:a14="http://schemas.microsoft.com/office/drawing/2010/main">
        <mc:Choice Requires="a14">
          <p:sp>
            <p:nvSpPr>
              <p:cNvPr id="6" name="TextBox 5"/>
              <p:cNvSpPr txBox="1"/>
              <p:nvPr/>
            </p:nvSpPr>
            <p:spPr>
              <a:xfrm>
                <a:off x="34554535" y="36364766"/>
                <a:ext cx="8274894" cy="127304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ea typeface="Cambria Math" panose="02040503050406030204" pitchFamily="18" charset="0"/>
                        </a:rPr>
                        <m:t>𝑎</m:t>
                      </m:r>
                      <m:r>
                        <a:rPr lang="en-US" sz="2800" i="1">
                          <a:latin typeface="Cambria Math" panose="02040503050406030204" pitchFamily="18" charset="0"/>
                          <a:ea typeface="Cambria Math" panose="02040503050406030204" pitchFamily="18" charset="0"/>
                        </a:rPr>
                        <m:t>≈</m:t>
                      </m:r>
                      <m:rad>
                        <m:radPr>
                          <m:ctrlPr>
                            <a:rPr lang="en-US" sz="2800" i="1" smtClean="0">
                              <a:latin typeface="Cambria Math" panose="02040503050406030204" pitchFamily="18" charset="0"/>
                              <a:ea typeface="Cambria Math" panose="02040503050406030204" pitchFamily="18" charset="0"/>
                            </a:rPr>
                          </m:ctrlPr>
                        </m:radPr>
                        <m:deg>
                          <m:r>
                            <m:rPr>
                              <m:brk m:alnAt="7"/>
                            </m:rPr>
                            <a:rPr lang="en-US" sz="2800" b="0" i="1" smtClean="0">
                              <a:latin typeface="Cambria Math" panose="02040503050406030204" pitchFamily="18" charset="0"/>
                              <a:ea typeface="Cambria Math" panose="02040503050406030204" pitchFamily="18" charset="0"/>
                            </a:rPr>
                            <m:t>4</m:t>
                          </m:r>
                        </m:deg>
                        <m:e>
                          <m:f>
                            <m:fPr>
                              <m:ctrlPr>
                                <a:rPr lang="en-US" sz="2800" i="1" smtClean="0">
                                  <a:latin typeface="Cambria Math" panose="02040503050406030204" pitchFamily="18" charset="0"/>
                                  <a:ea typeface="Cambria Math" panose="02040503050406030204" pitchFamily="18" charset="0"/>
                                </a:rPr>
                              </m:ctrlPr>
                            </m:fPr>
                            <m:num>
                              <m:sSup>
                                <m:sSupPr>
                                  <m:ctrlPr>
                                    <a:rPr lang="en-US" sz="2800" i="1" smtClean="0">
                                      <a:latin typeface="Cambria Math" panose="02040503050406030204" pitchFamily="18" charset="0"/>
                                      <a:ea typeface="Cambria Math" panose="02040503050406030204" pitchFamily="18" charset="0"/>
                                    </a:rPr>
                                  </m:ctrlPr>
                                </m:sSupPr>
                                <m:e>
                                  <m:r>
                                    <a:rPr lang="en-US" sz="2800" b="0" i="1" smtClean="0">
                                      <a:latin typeface="Cambria Math" panose="02040503050406030204" pitchFamily="18" charset="0"/>
                                      <a:ea typeface="Cambria Math" panose="02040503050406030204" pitchFamily="18" charset="0"/>
                                    </a:rPr>
                                    <m:t>4.7</m:t>
                                  </m:r>
                                </m:e>
                                <m:sup>
                                  <m:r>
                                    <a:rPr lang="en-US" sz="2800" b="0" i="1" smtClean="0">
                                      <a:latin typeface="Cambria Math" panose="02040503050406030204" pitchFamily="18" charset="0"/>
                                      <a:ea typeface="Cambria Math" panose="02040503050406030204" pitchFamily="18" charset="0"/>
                                    </a:rPr>
                                    <m:t>4</m:t>
                                  </m:r>
                                </m:sup>
                              </m:sSup>
                              <m:r>
                                <a:rPr lang="en-US" sz="280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16</m:t>
                              </m:r>
                              <m:sSup>
                                <m:sSupPr>
                                  <m:ctrlPr>
                                    <a:rPr lang="en-US" sz="2800" b="0" i="1" smtClean="0">
                                      <a:latin typeface="Cambria Math" panose="02040503050406030204" pitchFamily="18" charset="0"/>
                                      <a:ea typeface="Cambria Math" panose="02040503050406030204" pitchFamily="18" charset="0"/>
                                    </a:rPr>
                                  </m:ctrlPr>
                                </m:sSupPr>
                                <m:e>
                                  <m:r>
                                    <a:rPr lang="en-US" sz="2800" b="0" i="1" smtClean="0">
                                      <a:latin typeface="Cambria Math" panose="02040503050406030204" pitchFamily="18" charset="0"/>
                                      <a:ea typeface="Cambria Math" panose="02040503050406030204" pitchFamily="18" charset="0"/>
                                    </a:rPr>
                                    <m:t>𝜋</m:t>
                                  </m:r>
                                </m:e>
                                <m:sup>
                                  <m:r>
                                    <a:rPr lang="en-US" sz="2800" b="0" i="1" smtClean="0">
                                      <a:latin typeface="Cambria Math" panose="02040503050406030204" pitchFamily="18" charset="0"/>
                                      <a:ea typeface="Cambria Math" panose="02040503050406030204" pitchFamily="18" charset="0"/>
                                    </a:rPr>
                                    <m:t>2</m:t>
                                  </m:r>
                                </m:sup>
                              </m:sSup>
                            </m:num>
                            <m:den>
                              <m:r>
                                <a:rPr lang="en-US" sz="2800" b="0" i="1" smtClean="0">
                                  <a:latin typeface="Cambria Math" panose="02040503050406030204" pitchFamily="18" charset="0"/>
                                  <a:ea typeface="Cambria Math" panose="02040503050406030204" pitchFamily="18" charset="0"/>
                                </a:rPr>
                                <m:t>3∙0.1∙2382312.1</m:t>
                              </m:r>
                            </m:den>
                          </m:f>
                        </m:e>
                      </m:rad>
                      <m:r>
                        <a:rPr lang="en-US" sz="2800" i="1">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0.573024 </m:t>
                      </m:r>
                      <m:r>
                        <m:rPr>
                          <m:sty m:val="p"/>
                        </m:rPr>
                        <a:rPr lang="en-US" sz="2800" b="0" i="0" smtClean="0">
                          <a:latin typeface="Cambria Math" panose="02040503050406030204" pitchFamily="18" charset="0"/>
                          <a:ea typeface="Cambria Math" panose="02040503050406030204" pitchFamily="18" charset="0"/>
                        </a:rPr>
                        <m:t>m</m:t>
                      </m:r>
                      <m:r>
                        <a:rPr lang="en-US" sz="2800" b="0" i="1" smtClean="0">
                          <a:latin typeface="Cambria Math" panose="02040503050406030204" pitchFamily="18" charset="0"/>
                          <a:ea typeface="Cambria Math" panose="02040503050406030204" pitchFamily="18" charset="0"/>
                        </a:rPr>
                        <m:t> ≈22.56 </m:t>
                      </m:r>
                      <m:r>
                        <m:rPr>
                          <m:sty m:val="p"/>
                        </m:rPr>
                        <a:rPr lang="en-US" sz="2800" b="0" i="0" smtClean="0">
                          <a:latin typeface="Cambria Math" panose="02040503050406030204" pitchFamily="18" charset="0"/>
                          <a:ea typeface="Cambria Math" panose="02040503050406030204" pitchFamily="18" charset="0"/>
                        </a:rPr>
                        <m:t>in</m:t>
                      </m:r>
                      <m:r>
                        <a:rPr lang="en-US" sz="2800" b="0" i="0" smtClean="0">
                          <a:latin typeface="Cambria Math" panose="02040503050406030204" pitchFamily="18" charset="0"/>
                          <a:ea typeface="Cambria Math" panose="02040503050406030204" pitchFamily="18" charset="0"/>
                        </a:rPr>
                        <m:t>.</m:t>
                      </m:r>
                    </m:oMath>
                  </m:oMathPara>
                </a14:m>
                <a:endParaRPr lang="en-US" sz="2800" dirty="0"/>
              </a:p>
            </p:txBody>
          </p:sp>
        </mc:Choice>
        <mc:Fallback xmlns="">
          <p:sp>
            <p:nvSpPr>
              <p:cNvPr id="6" name="TextBox 5"/>
              <p:cNvSpPr txBox="1">
                <a:spLocks noRot="1" noChangeAspect="1" noMove="1" noResize="1" noEditPoints="1" noAdjustHandles="1" noChangeArrowheads="1" noChangeShapeType="1" noTextEdit="1"/>
              </p:cNvSpPr>
              <p:nvPr/>
            </p:nvSpPr>
            <p:spPr>
              <a:xfrm>
                <a:off x="34554535" y="36364766"/>
                <a:ext cx="8274894" cy="1273041"/>
              </a:xfrm>
              <a:prstGeom prst="rect">
                <a:avLst/>
              </a:prstGeom>
              <a:blipFill rotWithShape="0">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39194238" y="32961961"/>
                <a:ext cx="4396781" cy="136537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rPr>
                        <m:t>𝑎</m:t>
                      </m:r>
                      <m:r>
                        <a:rPr lang="en-US" sz="2800" i="1">
                          <a:latin typeface="Cambria Math" panose="02040503050406030204" pitchFamily="18" charset="0"/>
                        </a:rPr>
                        <m:t>=</m:t>
                      </m:r>
                      <m:rad>
                        <m:radPr>
                          <m:ctrlPr>
                            <a:rPr lang="en-US" sz="2800" i="1">
                              <a:latin typeface="Cambria Math" panose="02040503050406030204" pitchFamily="18" charset="0"/>
                            </a:rPr>
                          </m:ctrlPr>
                        </m:radPr>
                        <m:deg>
                          <m:r>
                            <m:rPr>
                              <m:brk m:alnAt="7"/>
                            </m:rPr>
                            <a:rPr lang="en-US" sz="2800" i="1">
                              <a:latin typeface="Cambria Math" panose="02040503050406030204" pitchFamily="18" charset="0"/>
                            </a:rPr>
                            <m:t>4</m:t>
                          </m:r>
                        </m:deg>
                        <m:e>
                          <m:f>
                            <m:fPr>
                              <m:ctrlPr>
                                <a:rPr lang="en-US" sz="2800" i="1">
                                  <a:latin typeface="Cambria Math" panose="02040503050406030204" pitchFamily="18" charset="0"/>
                                </a:rPr>
                              </m:ctrlPr>
                            </m:fPr>
                            <m:num>
                              <m:sSup>
                                <m:sSupPr>
                                  <m:ctrlPr>
                                    <a:rPr lang="en-US" sz="2800" i="1">
                                      <a:latin typeface="Cambria Math" panose="02040503050406030204" pitchFamily="18" charset="0"/>
                                    </a:rPr>
                                  </m:ctrlPr>
                                </m:sSupPr>
                                <m:e>
                                  <m:sSub>
                                    <m:sSubPr>
                                      <m:ctrlPr>
                                        <a:rPr lang="en-US" sz="2800" i="1">
                                          <a:latin typeface="Cambria Math" panose="02040503050406030204" pitchFamily="18" charset="0"/>
                                        </a:rPr>
                                      </m:ctrlPr>
                                    </m:sSubPr>
                                    <m:e>
                                      <m:r>
                                        <a:rPr lang="en-US" sz="2800" i="1">
                                          <a:latin typeface="Cambria Math" panose="02040503050406030204" pitchFamily="18" charset="0"/>
                                        </a:rPr>
                                        <m:t>𝑅</m:t>
                                      </m:r>
                                    </m:e>
                                    <m:sub>
                                      <m:r>
                                        <a:rPr lang="en-US" sz="2800" i="1">
                                          <a:latin typeface="Cambria Math" panose="02040503050406030204" pitchFamily="18" charset="0"/>
                                        </a:rPr>
                                        <m:t>𝑚𝑎𝑥</m:t>
                                      </m:r>
                                    </m:sub>
                                  </m:sSub>
                                </m:e>
                                <m:sup>
                                  <m:r>
                                    <a:rPr lang="en-US" sz="2800" i="1">
                                      <a:latin typeface="Cambria Math" panose="02040503050406030204" pitchFamily="18" charset="0"/>
                                    </a:rPr>
                                    <m:t>4</m:t>
                                  </m:r>
                                </m:sup>
                              </m:sSup>
                              <m:r>
                                <a:rPr lang="en-US" sz="2800" i="1">
                                  <a:latin typeface="Cambria Math" panose="02040503050406030204" pitchFamily="18" charset="0"/>
                                  <a:ea typeface="Cambria Math" panose="02040503050406030204" pitchFamily="18" charset="0"/>
                                </a:rPr>
                                <m:t>∙16</m:t>
                              </m:r>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𝜋</m:t>
                                  </m:r>
                                </m:e>
                                <m:sup>
                                  <m:r>
                                    <a:rPr lang="en-US" sz="2800" i="1">
                                      <a:latin typeface="Cambria Math" panose="02040503050406030204" pitchFamily="18" charset="0"/>
                                      <a:ea typeface="Cambria Math" panose="02040503050406030204" pitchFamily="18" charset="0"/>
                                    </a:rPr>
                                    <m:t>2</m:t>
                                  </m:r>
                                </m:sup>
                              </m:sSup>
                              <m:r>
                                <a:rPr lang="en-US" sz="2800" i="1">
                                  <a:latin typeface="Cambria Math" panose="02040503050406030204" pitchFamily="18" charset="0"/>
                                  <a:ea typeface="Cambria Math" panose="02040503050406030204" pitchFamily="18" charset="0"/>
                                </a:rPr>
                                <m:t>∙</m:t>
                              </m:r>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𝑃</m:t>
                                  </m:r>
                                </m:e>
                                <m:sub>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𝐸</m:t>
                                      </m:r>
                                    </m:e>
                                    <m:sub>
                                      <m:r>
                                        <a:rPr lang="en-US" sz="2800" i="1">
                                          <a:latin typeface="Cambria Math" panose="02040503050406030204" pitchFamily="18" charset="0"/>
                                          <a:ea typeface="Cambria Math" panose="02040503050406030204" pitchFamily="18" charset="0"/>
                                        </a:rPr>
                                        <m:t>𝑚𝑖𝑛</m:t>
                                      </m:r>
                                    </m:sub>
                                  </m:sSub>
                                </m:sub>
                              </m:sSub>
                            </m:num>
                            <m:den>
                              <m:r>
                                <a:rPr lang="en-US" sz="2800" i="1">
                                  <a:latin typeface="Cambria Math" panose="02040503050406030204" pitchFamily="18" charset="0"/>
                                </a:rPr>
                                <m:t>3</m:t>
                              </m:r>
                              <m:r>
                                <a:rPr lang="en-US" sz="2800" i="1">
                                  <a:latin typeface="Cambria Math" panose="02040503050406030204" pitchFamily="18" charset="0"/>
                                  <a:ea typeface="Cambria Math" panose="02040503050406030204" pitchFamily="18" charset="0"/>
                                </a:rPr>
                                <m:t>∙</m:t>
                              </m:r>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𝑃</m:t>
                                  </m:r>
                                </m:e>
                                <m:sub>
                                  <m:r>
                                    <a:rPr lang="en-US" sz="2800" i="1">
                                      <a:latin typeface="Cambria Math" panose="02040503050406030204" pitchFamily="18" charset="0"/>
                                      <a:ea typeface="Cambria Math" panose="02040503050406030204" pitchFamily="18" charset="0"/>
                                    </a:rPr>
                                    <m:t>𝑠</m:t>
                                  </m:r>
                                </m:sub>
                              </m:sSub>
                              <m:r>
                                <a:rPr lang="en-US" sz="2800" i="1">
                                  <a:latin typeface="Cambria Math" panose="02040503050406030204" pitchFamily="18" charset="0"/>
                                  <a:ea typeface="Cambria Math" panose="02040503050406030204" pitchFamily="18" charset="0"/>
                                </a:rPr>
                                <m:t>∙</m:t>
                              </m:r>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𝐺</m:t>
                                  </m:r>
                                </m:e>
                                <m:sup>
                                  <m:r>
                                    <a:rPr lang="en-US" sz="2800" i="1">
                                      <a:latin typeface="Cambria Math" panose="02040503050406030204" pitchFamily="18" charset="0"/>
                                      <a:ea typeface="Cambria Math" panose="02040503050406030204" pitchFamily="18" charset="0"/>
                                    </a:rPr>
                                    <m:t>2</m:t>
                                  </m:r>
                                </m:sup>
                              </m:sSup>
                            </m:den>
                          </m:f>
                        </m:e>
                      </m:rad>
                    </m:oMath>
                  </m:oMathPara>
                </a14:m>
                <a:endParaRPr lang="en-US" sz="2800" dirty="0"/>
              </a:p>
            </p:txBody>
          </p:sp>
        </mc:Choice>
        <mc:Fallback xmlns="">
          <p:sp>
            <p:nvSpPr>
              <p:cNvPr id="7" name="Rectangle 6"/>
              <p:cNvSpPr>
                <a:spLocks noRot="1" noChangeAspect="1" noMove="1" noResize="1" noEditPoints="1" noAdjustHandles="1" noChangeArrowheads="1" noChangeShapeType="1" noTextEdit="1"/>
              </p:cNvSpPr>
              <p:nvPr/>
            </p:nvSpPr>
            <p:spPr>
              <a:xfrm>
                <a:off x="39194238" y="32961961"/>
                <a:ext cx="4396781" cy="1365374"/>
              </a:xfrm>
              <a:prstGeom prst="rect">
                <a:avLst/>
              </a:prstGeom>
              <a:blipFill rotWithShape="0">
                <a:blip r:embed="rId17"/>
                <a:stretch>
                  <a:fillRect/>
                </a:stretch>
              </a:blipFill>
            </p:spPr>
            <p:txBody>
              <a:bodyPr/>
              <a:lstStyle/>
              <a:p>
                <a:r>
                  <a:rPr lang="en-US">
                    <a:noFill/>
                  </a:rPr>
                  <a:t> </a:t>
                </a:r>
              </a:p>
            </p:txBody>
          </p:sp>
        </mc:Fallback>
      </mc:AlternateContent>
      <p:sp>
        <p:nvSpPr>
          <p:cNvPr id="8" name="Right Arrow 7"/>
          <p:cNvSpPr/>
          <p:nvPr/>
        </p:nvSpPr>
        <p:spPr>
          <a:xfrm>
            <a:off x="38379852" y="33411277"/>
            <a:ext cx="837740" cy="4381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1281350" y="36893480"/>
            <a:ext cx="1515877" cy="3904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rotWithShape="1">
          <a:blip r:embed="rId18">
            <a:extLst>
              <a:ext uri="{28A0092B-C50C-407E-A947-70E740481C1C}">
                <a14:useLocalDpi xmlns:a14="http://schemas.microsoft.com/office/drawing/2010/main" val="0"/>
              </a:ext>
            </a:extLst>
          </a:blip>
          <a:srcRect l="5103" r="1696"/>
          <a:stretch/>
        </p:blipFill>
        <p:spPr>
          <a:xfrm>
            <a:off x="33365116" y="20085837"/>
            <a:ext cx="6554020" cy="4572000"/>
          </a:xfrm>
          <a:prstGeom prst="rect">
            <a:avLst/>
          </a:prstGeom>
        </p:spPr>
      </p:pic>
      <p:pic>
        <p:nvPicPr>
          <p:cNvPr id="13" name="Picture 12"/>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14782949" y="14301643"/>
            <a:ext cx="14394597" cy="7377231"/>
          </a:xfrm>
          <a:prstGeom prst="rect">
            <a:avLst/>
          </a:prstGeom>
        </p:spPr>
      </p:pic>
      <p:pic>
        <p:nvPicPr>
          <p:cNvPr id="14" name="Picture 13"/>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2131652" y="5902973"/>
            <a:ext cx="10056391" cy="4790041"/>
          </a:xfrm>
          <a:prstGeom prst="rect">
            <a:avLst/>
          </a:prstGeom>
        </p:spPr>
      </p:pic>
    </p:spTree>
  </p:cSld>
  <p:clrMapOvr>
    <a:masterClrMapping/>
  </p:clrMapOvr>
  <p:transition spd="slow">
    <p:cut/>
  </p:transition>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249</TotalTime>
  <Words>1022</Words>
  <Application>Microsoft Office PowerPoint</Application>
  <PresentationFormat>Custom</PresentationFormat>
  <Paragraphs>128</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Cambria</vt:lpstr>
      <vt:lpstr>Cambria Math</vt:lpstr>
      <vt:lpstr>Times New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dc:creator>
  <cp:lastModifiedBy>Rutschilling, Samuel Roger</cp:lastModifiedBy>
  <cp:revision>54</cp:revision>
  <dcterms:modified xsi:type="dcterms:W3CDTF">2022-04-05T13:10:19Z</dcterms:modified>
</cp:coreProperties>
</file>