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0" d="100"/>
          <a:sy n="40" d="100"/>
        </p:scale>
        <p:origin x="34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86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6319599" y="2079308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BankWave</a:t>
            </a: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Empowering Your Finances Online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0789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today's fast-paced digital world, the </a:t>
            </a:r>
            <a:r>
              <a:rPr lang="en-US" sz="1750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Bankwake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An online Banking Management System simplifies financial transactions, ensuring the safety of your money. Developed using HTML, CSS, JavaScript, JSP, Java, and SQL, it offers accessible, efficient, and secure banking functionalities.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402586" y="5745361"/>
            <a:ext cx="189309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6786086" y="5755958"/>
            <a:ext cx="203334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Team </a:t>
            </a:r>
            <a:r>
              <a:rPr lang="en-US" sz="2187" b="1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TechVangaurds</a:t>
            </a:r>
            <a:endParaRPr lang="en-US" sz="218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161258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Importance of </a:t>
            </a:r>
            <a:r>
              <a:rPr lang="en-US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BankWave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5081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01554" y="3549848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358449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Convenience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🌍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4153853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Banking anytime and anywhere, without the need to visit a physical branch.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597485" y="35081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5746790" y="354984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19599" y="358449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Efficiency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⏱️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19599" y="4153853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Streamlined processes, faster transactions, and real-time updates.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6158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978694" y="5657493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69214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Accessibility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♿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261497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Enabling banking services to users with physical disabilities.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2298740"/>
            <a:ext cx="731341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using the system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48539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Security 🔒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603671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encryption protocols and multi-factor authentication.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54853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Cost Savings 💰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187190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Reduced paper usage and lower operational costs for the bank.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548539"/>
            <a:ext cx="3156347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Financial Management Tools 📊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5020151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Budgeting, expense tracking, and financial planning features.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682234"/>
            <a:ext cx="84521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Technologies used in the system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20948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73975" y="305693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HTML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626287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Mark-up language for creating webpages and user interfaces.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820948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7662267" y="305693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CSS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626287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Stylesheet language to control the visual presentation.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2273975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JavaScript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Programming language for adding interactive elements.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3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JSP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Java-based technology for generating dynamic web content.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488085"/>
          </a:xfrm>
          <a:prstGeom prst="rect">
            <a:avLst/>
          </a:prstGeom>
          <a:solidFill>
            <a:srgbClr val="FFFFFF"/>
          </a:solidFill>
          <a:ln w="9644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3621167" y="427673"/>
            <a:ext cx="5209103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kern="0" spc="-9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Functionalities of the system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1224677"/>
            <a:ext cx="3577352" cy="221087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21167" y="3629858"/>
            <a:ext cx="2021086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Account Management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621167" y="4028361"/>
            <a:ext cx="3577352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View balances, transaction history, and update personal details.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762" y="1224677"/>
            <a:ext cx="3577471" cy="22109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31762" y="3629978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Fund Transfers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7431762" y="4028480"/>
            <a:ext cx="3577471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Transfer money securely between own accounts or to other recipients.</a:t>
            </a:r>
            <a:endParaRPr lang="en-US" sz="122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167" y="4759166"/>
            <a:ext cx="3577352" cy="221087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621167" y="7164348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Bill Payments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3621167" y="7562850"/>
            <a:ext cx="3577352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Pay bills online, such as utilities, credit cards, and loans.</a:t>
            </a:r>
            <a:endParaRPr lang="en-US" sz="122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1762" y="4759166"/>
            <a:ext cx="3577471" cy="221099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431762" y="7164467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Mobile Banking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7431762" y="7562969"/>
            <a:ext cx="3577471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Access banking services via mobile devices with dedicated apps.</a:t>
            </a:r>
            <a:endParaRPr lang="en-US" sz="12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4490799" y="712589"/>
            <a:ext cx="451735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Features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4801910" y="1740218"/>
            <a:ext cx="44410" cy="5776793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5074027" y="2141518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4574084" y="191381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4742438" y="1955483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6046113" y="19623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Encryption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6046113" y="2531745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Securely encrypt customer data to protect against unauthorized access.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5074027" y="4141172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4574084" y="39134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4723388" y="3955137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046113" y="3962043"/>
            <a:ext cx="3531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Multi-Factor Authentication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6046113" y="453140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additional layers of security using two or more authentication methods.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5074027" y="6140827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4574084" y="59131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4719578" y="5954792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6046113" y="5961698"/>
            <a:ext cx="29790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Transaction Monitoring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6046113" y="653105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monitoring of transactions to detect and prevent fraudulent activities.</a:t>
            </a:r>
            <a:endParaRPr lang="en-US" sz="1750" dirty="0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301228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150995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</a:t>
            </a:r>
            <a:r>
              <a:rPr lang="en-US" sz="1750" b="1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BankWave</a:t>
            </a: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Empowering Your </a:t>
            </a:r>
            <a:r>
              <a:rPr lang="en-US" sz="1750" b="1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Finaces</a:t>
            </a: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Online 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empowers users with convenient, efficient, and secure banking services. Leveraging cutting-edge technologies, it enhances the overall banking experience while ensuring the safety of your financial transactions.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337</Words>
  <Application>Microsoft Office PowerPoint</Application>
  <PresentationFormat>Custom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Rutuj Shah</cp:lastModifiedBy>
  <cp:revision>3</cp:revision>
  <dcterms:created xsi:type="dcterms:W3CDTF">2023-10-21T03:58:59Z</dcterms:created>
  <dcterms:modified xsi:type="dcterms:W3CDTF">2023-10-21T04:22:48Z</dcterms:modified>
</cp:coreProperties>
</file>