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98" r:id="rId5"/>
    <p:sldId id="295" r:id="rId6"/>
    <p:sldId id="279" r:id="rId7"/>
    <p:sldId id="301" r:id="rId8"/>
    <p:sldId id="293" r:id="rId9"/>
    <p:sldId id="28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39" autoAdjust="0"/>
  </p:normalViewPr>
  <p:slideViewPr>
    <p:cSldViewPr snapToGrid="0" showGuides="1">
      <p:cViewPr varScale="1">
        <p:scale>
          <a:sx n="81" d="100"/>
          <a:sy n="81" d="100"/>
        </p:scale>
        <p:origin x="754" y="4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FC83C-EFCC-7CFB-DF44-84CC37DE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C8B7F2-6D96-B018-483F-FA205F557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B1D3F-595A-749E-DC40-359F365EF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34C86A-AD7A-0492-5221-FCEE921BD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7404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5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09380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69" r:id="rId4"/>
    <p:sldLayoutId id="2147483655" r:id="rId5"/>
    <p:sldLayoutId id="2147483651" r:id="rId6"/>
    <p:sldLayoutId id="2147483662" r:id="rId7"/>
    <p:sldLayoutId id="2147483653" r:id="rId8"/>
    <p:sldLayoutId id="2147483663" r:id="rId9"/>
    <p:sldLayoutId id="2147483665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61EC-5F42-6AB8-DF35-480F07028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842" y="2244264"/>
            <a:ext cx="5029200" cy="2743200"/>
          </a:xfrm>
        </p:spPr>
        <p:txBody>
          <a:bodyPr lIns="0" anchor="t" anchorCtr="0"/>
          <a:lstStyle/>
          <a:p>
            <a:r>
              <a:rPr lang="en-US" dirty="0"/>
              <a:t>Interactive Sales Dashboard</a:t>
            </a:r>
          </a:p>
        </p:txBody>
      </p:sp>
      <p:pic>
        <p:nvPicPr>
          <p:cNvPr id="12" name="Picture Placeholder 11" descr="A person sitting at their deck and a person walking to their desk">
            <a:extLst>
              <a:ext uri="{FF2B5EF4-FFF2-40B4-BE49-F238E27FC236}">
                <a16:creationId xmlns:a16="http://schemas.microsoft.com/office/drawing/2014/main" id="{7372550F-E2C0-2C0B-0ABA-5672CEBF71D0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10" r="10"/>
          <a:stretch/>
        </p:blipFill>
        <p:spPr>
          <a:xfrm>
            <a:off x="7493157" y="529148"/>
            <a:ext cx="4248873" cy="4731130"/>
          </a:xfrm>
        </p:spPr>
      </p:pic>
    </p:spTree>
    <p:extLst>
      <p:ext uri="{BB962C8B-B14F-4D97-AF65-F5344CB8AC3E}">
        <p14:creationId xmlns:p14="http://schemas.microsoft.com/office/powerpoint/2010/main" val="273508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EB5763E-8BC0-F6C3-3814-6649A828C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6748" y="782424"/>
            <a:ext cx="8117421" cy="5030143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Equip business stakeholders with a clear, real-time view of sales performance—empowering informed and strategic decisions.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sz="6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Enables proactive, data-driven action.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Provides a unified view of sales, profit, customer behavior, and product performance.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Helps identify both growth opportunities and areas needing attention.</a:t>
            </a:r>
          </a:p>
          <a:p>
            <a:pPr>
              <a:lnSpc>
                <a:spcPct val="120000"/>
              </a:lnSpc>
            </a:pPr>
            <a:endParaRPr lang="en-US" sz="6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Key Metrics (Current Snapshot):</a:t>
            </a:r>
          </a:p>
          <a:p>
            <a:pPr>
              <a:lnSpc>
                <a:spcPct val="120000"/>
              </a:lnSpc>
            </a:pPr>
            <a:r>
              <a:rPr lang="en-US" sz="6400" dirty="0"/>
              <a:t>      • Total Sales: $2.30M</a:t>
            </a:r>
          </a:p>
          <a:p>
            <a:pPr>
              <a:lnSpc>
                <a:spcPct val="120000"/>
              </a:lnSpc>
            </a:pPr>
            <a:r>
              <a:rPr lang="en-US" sz="6400" dirty="0"/>
              <a:t>      • Total Profit: $290K</a:t>
            </a:r>
          </a:p>
          <a:p>
            <a:pPr>
              <a:lnSpc>
                <a:spcPct val="120000"/>
              </a:lnSpc>
            </a:pPr>
            <a:r>
              <a:rPr lang="en-US" sz="6400" dirty="0"/>
              <a:t>      • Units Sold: 38K</a:t>
            </a:r>
          </a:p>
          <a:p>
            <a:pPr>
              <a:lnSpc>
                <a:spcPct val="120000"/>
              </a:lnSpc>
            </a:pPr>
            <a:r>
              <a:rPr lang="en-US" sz="6400" dirty="0"/>
              <a:t>      • Avg. Discount: 15.6%</a:t>
            </a:r>
          </a:p>
          <a:p>
            <a:pPr>
              <a:lnSpc>
                <a:spcPct val="120000"/>
              </a:lnSpc>
            </a:pPr>
            <a:r>
              <a:rPr lang="en-US" sz="6400" dirty="0"/>
              <a:t>      • Filter Capability: Dynamic filtering by Order Date for time-based performance trends.</a:t>
            </a:r>
          </a:p>
          <a:p>
            <a:pPr>
              <a:lnSpc>
                <a:spcPct val="120000"/>
              </a:lnSpc>
            </a:pPr>
            <a:endParaRPr lang="en-US" sz="6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6400" dirty="0"/>
              <a:t>Category-wise Sales Breakdown:</a:t>
            </a:r>
          </a:p>
          <a:p>
            <a:pPr>
              <a:lnSpc>
                <a:spcPct val="120000"/>
              </a:lnSpc>
            </a:pPr>
            <a:r>
              <a:rPr lang="en-US" sz="6400" dirty="0"/>
              <a:t>      • Technology: 36.4%</a:t>
            </a:r>
          </a:p>
          <a:p>
            <a:pPr>
              <a:lnSpc>
                <a:spcPct val="120000"/>
              </a:lnSpc>
            </a:pPr>
            <a:r>
              <a:rPr lang="en-US" sz="6400" dirty="0"/>
              <a:t>      • Furniture: 32.3%</a:t>
            </a:r>
          </a:p>
          <a:p>
            <a:pPr>
              <a:lnSpc>
                <a:spcPct val="120000"/>
              </a:lnSpc>
            </a:pPr>
            <a:r>
              <a:rPr lang="en-US" sz="6400" dirty="0"/>
              <a:t>      • Office Supplies: 31.3%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E4D147-B48C-ADE3-3FEF-627D467699A2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>
          <a:xfrm>
            <a:off x="11194169" y="6217920"/>
            <a:ext cx="458592" cy="365125"/>
          </a:xfrm>
        </p:spPr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2</a:t>
            </a:fld>
            <a:endParaRPr lang="en-US" altLang="zh-CN" noProof="0" dirty="0"/>
          </a:p>
        </p:txBody>
      </p:sp>
      <p:sp>
        <p:nvSpPr>
          <p:cNvPr id="15" name="Slide Number Placeholder 13">
            <a:extLst>
              <a:ext uri="{FF2B5EF4-FFF2-40B4-BE49-F238E27FC236}">
                <a16:creationId xmlns:a16="http://schemas.microsoft.com/office/drawing/2014/main" id="{55AB7753-4245-72E4-BEDB-33038672BA35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F599C2-ADD8-1810-1EC6-84D753198937}"/>
              </a:ext>
            </a:extLst>
          </p:cNvPr>
          <p:cNvSpPr txBox="1"/>
          <p:nvPr/>
        </p:nvSpPr>
        <p:spPr>
          <a:xfrm>
            <a:off x="2216870" y="0"/>
            <a:ext cx="7758260" cy="64633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3600" b="1" dirty="0">
                <a:solidFill>
                  <a:schemeClr val="bg1"/>
                </a:solidFill>
                <a:latin typeface="+mj-lt"/>
              </a:rPr>
              <a:t>Sales Performance Overview</a:t>
            </a:r>
            <a:endParaRPr lang="en-IN" sz="3600" b="1" dirty="0">
              <a:solidFill>
                <a:schemeClr val="bg1"/>
              </a:solidFill>
              <a:latin typeface="+mj-lt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B13A5BA-B72A-7A9D-3B63-09363F6C3B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4" t="1446" r="1185" b="2347"/>
          <a:stretch/>
        </p:blipFill>
        <p:spPr>
          <a:xfrm>
            <a:off x="160256" y="122548"/>
            <a:ext cx="11887200" cy="6551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91C1-4508-B2E8-2C4C-725C0CE27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CD2EF6A-3BC9-02EB-FD6D-19CF71EFB3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85" t="1650" r="790" b="2406"/>
          <a:stretch/>
        </p:blipFill>
        <p:spPr>
          <a:xfrm>
            <a:off x="169682" y="113122"/>
            <a:ext cx="11924908" cy="657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510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59">
            <a:extLst>
              <a:ext uri="{FF2B5EF4-FFF2-40B4-BE49-F238E27FC236}">
                <a16:creationId xmlns:a16="http://schemas.microsoft.com/office/drawing/2014/main" id="{0031CE36-F77D-3964-C169-771DBA49D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0" y="119720"/>
            <a:ext cx="7132320" cy="666475"/>
          </a:xfrm>
        </p:spPr>
        <p:txBody>
          <a:bodyPr/>
          <a:lstStyle/>
          <a:p>
            <a:pPr algn="ctr"/>
            <a:r>
              <a:rPr lang="en-US" dirty="0"/>
              <a:t>Dashboard Summary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78466807-A2DA-EC5D-ACDE-B83D6F7169EA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782426" y="786195"/>
            <a:ext cx="8191892" cy="528561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1" name="Slide Number Placeholder 13">
            <a:extLst>
              <a:ext uri="{FF2B5EF4-FFF2-40B4-BE49-F238E27FC236}">
                <a16:creationId xmlns:a16="http://schemas.microsoft.com/office/drawing/2014/main" id="{930FF33C-2E3C-37EC-75C2-1BE4513D9B62}"/>
              </a:ext>
            </a:extLst>
          </p:cNvPr>
          <p:cNvSpPr txBox="1">
            <a:spLocks/>
          </p:cNvSpPr>
          <p:nvPr/>
        </p:nvSpPr>
        <p:spPr>
          <a:xfrm>
            <a:off x="11194169" y="6215665"/>
            <a:ext cx="458592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ctr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20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zh-CN" sz="1200" u="none" strike="noStrike" kern="1200" cap="none" spc="0" normalizeH="0" baseline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22DE72-77CB-CB24-A4D1-2FAC47307AC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5</a:t>
            </a:fld>
            <a:endParaRPr lang="en-US" altLang="zh-CN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202F3-5DBF-D513-730B-7DA586654AC5}"/>
              </a:ext>
            </a:extLst>
          </p:cNvPr>
          <p:cNvSpPr txBox="1"/>
          <p:nvPr/>
        </p:nvSpPr>
        <p:spPr>
          <a:xfrm>
            <a:off x="1084083" y="911257"/>
            <a:ext cx="829558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Interactive Navigation:</a:t>
            </a:r>
          </a:p>
          <a:p>
            <a:r>
              <a:rPr lang="en-US" dirty="0">
                <a:solidFill>
                  <a:schemeClr val="bg1"/>
                </a:solidFill>
              </a:rPr>
              <a:t>   - Seamless toggle between Dashboard and Details view for high-level and granular insights.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Dynamic Filtering:</a:t>
            </a:r>
          </a:p>
          <a:p>
            <a:r>
              <a:rPr lang="en-US" dirty="0">
                <a:solidFill>
                  <a:schemeClr val="bg1"/>
                </a:solidFill>
              </a:rPr>
              <a:t>   - Built-in Order Date filter allows users to view data by specific time periods to analyze seasonal trends or campaign impacts.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Real-Time KPIs:</a:t>
            </a:r>
          </a:p>
          <a:p>
            <a:r>
              <a:rPr lang="en-US" dirty="0">
                <a:solidFill>
                  <a:schemeClr val="bg1"/>
                </a:solidFill>
              </a:rPr>
              <a:t>   - Key performance indicators (KPIs) such as Total Sales, Profit, Quantity Sold, and Average Discount are updated instantly with filters.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Visual Analytics:</a:t>
            </a:r>
          </a:p>
          <a:p>
            <a:r>
              <a:rPr lang="en-US" dirty="0">
                <a:solidFill>
                  <a:schemeClr val="bg1"/>
                </a:solidFill>
              </a:rPr>
              <a:t>   - Line &amp; Bar Chart to compare Sales vs Profit across sub-categories.</a:t>
            </a:r>
          </a:p>
          <a:p>
            <a:r>
              <a:rPr lang="en-US" dirty="0">
                <a:solidFill>
                  <a:schemeClr val="bg1"/>
                </a:solidFill>
              </a:rPr>
              <a:t>   - Donut Chart to visualize sales distribution by Product Category.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Detailed Data Table:</a:t>
            </a:r>
          </a:p>
          <a:p>
            <a:r>
              <a:rPr lang="en-US" dirty="0">
                <a:solidFill>
                  <a:schemeClr val="bg1"/>
                </a:solidFill>
              </a:rPr>
              <a:t>   - Drill-down into individual transactions with customer name, city, sub-category, segment, discount, and sales/profit data.</a:t>
            </a:r>
          </a:p>
        </p:txBody>
      </p:sp>
    </p:spTree>
    <p:extLst>
      <p:ext uri="{BB962C8B-B14F-4D97-AF65-F5344CB8AC3E}">
        <p14:creationId xmlns:p14="http://schemas.microsoft.com/office/powerpoint/2010/main" val="4182148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325880"/>
            <a:ext cx="5394960" cy="210312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dark</Template>
  <TotalTime>31</TotalTime>
  <Words>273</Words>
  <Application>Microsoft Office PowerPoint</Application>
  <PresentationFormat>Widescreen</PresentationFormat>
  <Paragraphs>45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等线</vt:lpstr>
      <vt:lpstr>Abadi</vt:lpstr>
      <vt:lpstr>Arial</vt:lpstr>
      <vt:lpstr>Calibri</vt:lpstr>
      <vt:lpstr>Posterama</vt:lpstr>
      <vt:lpstr>Posterama Text SemiBold</vt:lpstr>
      <vt:lpstr>Custom</vt:lpstr>
      <vt:lpstr>Interactive Sales Dashboard</vt:lpstr>
      <vt:lpstr>PowerPoint Presentation</vt:lpstr>
      <vt:lpstr>PowerPoint Presentation</vt:lpstr>
      <vt:lpstr>PowerPoint Presentation</vt:lpstr>
      <vt:lpstr>Dashboard 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kunal pawar</dc:creator>
  <cp:lastModifiedBy>kunal pawar</cp:lastModifiedBy>
  <cp:revision>7</cp:revision>
  <dcterms:created xsi:type="dcterms:W3CDTF">2025-06-01T13:16:53Z</dcterms:created>
  <dcterms:modified xsi:type="dcterms:W3CDTF">2025-06-01T13:48:32Z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