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7F00-32D5-4A25-87E3-0E1F569F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CB277-735F-4C06-95EE-38008BC85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99FE-8773-4A77-B95D-9F423B06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0818-EBB3-48E1-B820-82405F3CEC5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85F3-A5BB-45A1-A21E-CA976D23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6571-1D7B-4604-919D-AC97643A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F74C-9E81-40FA-AE2C-C1A84E44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7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A89F-1FF7-4EE3-91FE-92CBD91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68AB-EF4E-4E49-BC2F-B327B524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5BC3-E315-4BBC-B40A-20664ABB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0818-EBB3-48E1-B820-82405F3CEC5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56AA-FB7D-4ADE-AB5B-5D1924F1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4E59-FADD-43DD-9B29-5B2674CC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F74C-9E81-40FA-AE2C-C1A84E44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B10A9-7D5B-4325-A3E1-48353E792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367B1-139D-40C1-A2ED-3B10A6417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1245-8E3C-4F87-9C15-D495F697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0818-EBB3-48E1-B820-82405F3CEC5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A165-0FE9-49F2-89BB-103482CD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97BB-A69D-4850-81B5-DD0451DA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F74C-9E81-40FA-AE2C-C1A84E44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7B3B-4329-411E-8568-5874309F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E450-C184-4077-9CE0-D82FCCB4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30D8-80D2-4439-8207-E0C96BB1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0818-EBB3-48E1-B820-82405F3CEC5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A847-538D-4DE1-94BF-B8257C9B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BAC1-D263-43D0-A126-A9B081EB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F74C-9E81-40FA-AE2C-C1A84E44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4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C93A-2ADF-4E12-B49B-EC80993E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D0300-4EB2-40D8-988B-D6065F21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39C2-6455-4159-8661-DB9089D6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0818-EBB3-48E1-B820-82405F3CEC5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753EA-DD7D-4942-8D3F-304C31FC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6999-A496-4CF8-9709-31561466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F74C-9E81-40FA-AE2C-C1A84E44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84DD-A67F-4115-A268-ED734495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8C12-FA06-4489-BB0A-1D10B8191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04403-6366-4697-9F46-32B197AAB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2EA92-8F48-4AD1-A5CA-A0E70FA7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0818-EBB3-48E1-B820-82405F3CEC5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F2681-457F-4172-819C-D3881312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F261F-3386-479B-9FAA-D4AA0587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F74C-9E81-40FA-AE2C-C1A84E44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9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6313-38C4-4E5C-B7FC-F64ABB3D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75199-9AA6-4269-A55F-F0001CEDA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67774-D320-4A0C-810C-A3B26A7E6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9D225-9857-4EBF-8BB6-72B376E1B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D5806-E28E-4120-A357-B0DA07FF8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84BDB-8551-4F12-B03E-D7FF374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0818-EBB3-48E1-B820-82405F3CEC5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FA470-9B7D-493A-9AB1-75CEEED3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453B4-A408-4569-921E-82E14960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F74C-9E81-40FA-AE2C-C1A84E44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2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98EB-E5EF-4D63-BBAA-C4C4D7C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BF3D2-FEEA-4A0C-9570-9BACB8DA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0818-EBB3-48E1-B820-82405F3CEC5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8D1AA-97BF-49E1-8030-53D96F1C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274C7-BA17-41BC-916A-932C1ADB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F74C-9E81-40FA-AE2C-C1A84E44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13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0E7A6-646F-4799-A395-9A3DA985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0818-EBB3-48E1-B820-82405F3CEC5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9242E-156F-4EF1-9ABA-757E753A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216AE-FF12-4CEA-9DAF-9043C8F3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F74C-9E81-40FA-AE2C-C1A84E44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9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27AD-8BDD-4473-BE85-A03E941B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4258-26BD-4198-8456-62EC7A5F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0BF86-365F-4FF7-8A2A-00EAB8460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191DA-949B-4349-AA11-BB343E68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0818-EBB3-48E1-B820-82405F3CEC5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D6298-1D30-412B-8AC7-279B6C92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09C86-DF9F-4930-8396-905DDECB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F74C-9E81-40FA-AE2C-C1A84E44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4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A52A-B526-445E-8855-C7423663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EAC5B-0A8A-47F1-934A-BCB41480C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BB06D-5F5E-4A51-9B0B-7625FE2B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EAE1-3E8C-44D0-AA21-7158C82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0818-EBB3-48E1-B820-82405F3CEC5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9A3EB-74F9-454F-85AC-64DC3884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C5234-DFBF-43FF-A5C7-3FD8CBEF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F74C-9E81-40FA-AE2C-C1A84E44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0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26340-1A99-4A05-ABD8-AA8F704A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898C3-2B14-45B1-B86F-011F345E7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D2131-D416-46A4-BE1F-7CB8EAE6D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0818-EBB3-48E1-B820-82405F3CEC57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8879-21AB-46AC-BDA5-DC03EB8D3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9554-48ED-40AA-9426-31E553E4A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F74C-9E81-40FA-AE2C-C1A84E448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3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399F-B214-40C8-901B-BDC77B75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670" y="252551"/>
            <a:ext cx="5999922" cy="7859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1CED8-E5CE-4914-A3C7-8B39F06C7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226" y="1123121"/>
            <a:ext cx="10051774" cy="548232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5D31A-C381-45C6-B9BE-C7D71098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6" y="1123122"/>
            <a:ext cx="10051774" cy="54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E43D39-C68B-40DF-A081-CCE80E04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15" y="112834"/>
            <a:ext cx="7337307" cy="66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8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13142-E77D-4C2D-BFDF-50BC9640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66" y="221942"/>
            <a:ext cx="10480967" cy="651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0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2A678-E0BB-4A76-8C43-30D61984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7" y="142042"/>
            <a:ext cx="9770080" cy="66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2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ABF825-CECD-4C20-BAD7-F0E76F623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0" y="106532"/>
            <a:ext cx="10946166" cy="66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60AFA-0398-4B79-9A70-0B20544D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6" y="159798"/>
            <a:ext cx="11801383" cy="66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8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CE18-7C70-4CA4-B785-C2D71DD9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47B1-5EDF-4E67-BF0F-4343A77D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Hardware Requirement</a:t>
            </a:r>
          </a:p>
          <a:p>
            <a:r>
              <a:rPr lang="en-US" dirty="0"/>
              <a:t>PROCESSOR: 64-bit</a:t>
            </a:r>
          </a:p>
          <a:p>
            <a:r>
              <a:rPr lang="en-IN" dirty="0"/>
              <a:t>ROM : 2GB</a:t>
            </a:r>
          </a:p>
          <a:p>
            <a:r>
              <a:rPr lang="en-IN" dirty="0"/>
              <a:t>RAM : 4GB</a:t>
            </a:r>
          </a:p>
          <a:p>
            <a:pPr marL="0" indent="0">
              <a:buNone/>
            </a:pPr>
            <a:r>
              <a:rPr lang="en-IN" sz="3200" b="1" dirty="0"/>
              <a:t>Software Requirements</a:t>
            </a:r>
          </a:p>
          <a:p>
            <a:r>
              <a:rPr lang="en-IN" dirty="0"/>
              <a:t>OPERATING SYSTEM: WINDOWS 8/10</a:t>
            </a:r>
          </a:p>
          <a:p>
            <a:r>
              <a:rPr lang="en-IN" dirty="0"/>
              <a:t>FRONT END : HTML</a:t>
            </a:r>
          </a:p>
          <a:p>
            <a:r>
              <a:rPr lang="en-IN" dirty="0"/>
              <a:t>BACK END : PYTHON, FLASK, STREAMLIT/HEROKU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snapshot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</dc:title>
  <dc:creator>Admin</dc:creator>
  <cp:lastModifiedBy>Admin</cp:lastModifiedBy>
  <cp:revision>1</cp:revision>
  <dcterms:created xsi:type="dcterms:W3CDTF">2023-10-17T11:36:37Z</dcterms:created>
  <dcterms:modified xsi:type="dcterms:W3CDTF">2023-10-17T12:14:37Z</dcterms:modified>
</cp:coreProperties>
</file>