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89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487B-0119-439D-826D-E9DBE148996F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397A-1D25-48CC-9AA8-3C30634D97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487B-0119-439D-826D-E9DBE148996F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397A-1D25-48CC-9AA8-3C30634D97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487B-0119-439D-826D-E9DBE148996F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397A-1D25-48CC-9AA8-3C30634D97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487B-0119-439D-826D-E9DBE148996F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397A-1D25-48CC-9AA8-3C30634D97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487B-0119-439D-826D-E9DBE148996F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397A-1D25-48CC-9AA8-3C30634D97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487B-0119-439D-826D-E9DBE148996F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397A-1D25-48CC-9AA8-3C30634D97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487B-0119-439D-826D-E9DBE148996F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397A-1D25-48CC-9AA8-3C30634D97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487B-0119-439D-826D-E9DBE148996F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397A-1D25-48CC-9AA8-3C30634D97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487B-0119-439D-826D-E9DBE148996F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397A-1D25-48CC-9AA8-3C30634D97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487B-0119-439D-826D-E9DBE148996F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397A-1D25-48CC-9AA8-3C30634D97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487B-0119-439D-826D-E9DBE148996F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397A-1D25-48CC-9AA8-3C30634D97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487B-0119-439D-826D-E9DBE148996F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397A-1D25-48CC-9AA8-3C30634D971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68760"/>
            <a:ext cx="1224136" cy="4320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Admin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699792" y="1844824"/>
            <a:ext cx="1008112" cy="720080"/>
          </a:xfrm>
          <a:prstGeom prst="diamon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Add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411760" y="1700808"/>
            <a:ext cx="0" cy="5040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2843808" y="2636912"/>
            <a:ext cx="1368152" cy="720080"/>
          </a:xfrm>
          <a:prstGeom prst="diamon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remove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5076056" y="2636912"/>
            <a:ext cx="1152128" cy="720080"/>
          </a:xfrm>
          <a:prstGeom prst="diamon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solve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5652120" y="1844824"/>
            <a:ext cx="1080120" cy="720080"/>
          </a:xfrm>
          <a:prstGeom prst="diamon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view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23928" y="3429000"/>
            <a:ext cx="1224136" cy="4320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Ranking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44208" y="1268760"/>
            <a:ext cx="1224136" cy="4320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95936" y="1988840"/>
            <a:ext cx="1224136" cy="4320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Quize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endCxn id="9" idx="1"/>
          </p:cNvCxnSpPr>
          <p:nvPr/>
        </p:nvCxnSpPr>
        <p:spPr>
          <a:xfrm>
            <a:off x="2411760" y="220486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1" idx="1"/>
          </p:cNvCxnSpPr>
          <p:nvPr/>
        </p:nvCxnSpPr>
        <p:spPr>
          <a:xfrm>
            <a:off x="2267744" y="299695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3"/>
            <a:endCxn id="23" idx="1"/>
          </p:cNvCxnSpPr>
          <p:nvPr/>
        </p:nvCxnSpPr>
        <p:spPr>
          <a:xfrm>
            <a:off x="5220072" y="2204864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3"/>
            <a:endCxn id="26" idx="1"/>
          </p:cNvCxnSpPr>
          <p:nvPr/>
        </p:nvCxnSpPr>
        <p:spPr>
          <a:xfrm>
            <a:off x="3707904" y="220486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67744" y="1700808"/>
            <a:ext cx="0" cy="1296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2" idx="3"/>
          </p:cNvCxnSpPr>
          <p:nvPr/>
        </p:nvCxnSpPr>
        <p:spPr>
          <a:xfrm>
            <a:off x="6228184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92280" y="1700808"/>
            <a:ext cx="0" cy="1296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3" idx="3"/>
          </p:cNvCxnSpPr>
          <p:nvPr/>
        </p:nvCxnSpPr>
        <p:spPr>
          <a:xfrm>
            <a:off x="6732240" y="220486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76256" y="1700808"/>
            <a:ext cx="0" cy="5040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88024" y="2996952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3"/>
          </p:cNvCxnSpPr>
          <p:nvPr/>
        </p:nvCxnSpPr>
        <p:spPr>
          <a:xfrm>
            <a:off x="4211960" y="29969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88024" y="2420888"/>
            <a:ext cx="0" cy="5760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55976" y="2420888"/>
            <a:ext cx="0" cy="5760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5652120" y="3356992"/>
            <a:ext cx="1080120" cy="720080"/>
          </a:xfrm>
          <a:prstGeom prst="diamon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view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7" name="Diamond 66"/>
          <p:cNvSpPr/>
          <p:nvPr/>
        </p:nvSpPr>
        <p:spPr>
          <a:xfrm>
            <a:off x="2483768" y="3356992"/>
            <a:ext cx="1080120" cy="720080"/>
          </a:xfrm>
          <a:prstGeom prst="diamon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view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2123728" y="1700808"/>
            <a:ext cx="0" cy="2016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236296" y="1700808"/>
            <a:ext cx="0" cy="2016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6" idx="1"/>
          </p:cNvCxnSpPr>
          <p:nvPr/>
        </p:nvCxnSpPr>
        <p:spPr>
          <a:xfrm>
            <a:off x="5148064" y="3717032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3"/>
          </p:cNvCxnSpPr>
          <p:nvPr/>
        </p:nvCxnSpPr>
        <p:spPr>
          <a:xfrm>
            <a:off x="3563888" y="371703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23728" y="3717032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6" idx="3"/>
          </p:cNvCxnSpPr>
          <p:nvPr/>
        </p:nvCxnSpPr>
        <p:spPr>
          <a:xfrm>
            <a:off x="6732240" y="3717032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547664" y="620688"/>
            <a:ext cx="1152128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e</a:t>
            </a:r>
            <a:r>
              <a:rPr lang="en-IN" sz="1400" dirty="0" err="1" smtClean="0">
                <a:solidFill>
                  <a:schemeClr val="tx1"/>
                </a:solidFill>
              </a:rPr>
              <a:t>email</a:t>
            </a:r>
            <a:endParaRPr lang="en-IN" sz="1400" dirty="0"/>
          </a:p>
        </p:txBody>
      </p:sp>
      <p:sp>
        <p:nvSpPr>
          <p:cNvPr id="96" name="Oval 95"/>
          <p:cNvSpPr/>
          <p:nvPr/>
        </p:nvSpPr>
        <p:spPr>
          <a:xfrm>
            <a:off x="107504" y="620688"/>
            <a:ext cx="1296144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password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5148064" y="1340768"/>
            <a:ext cx="936104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total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092280" y="188640"/>
            <a:ext cx="936104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name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956376" y="1268760"/>
            <a:ext cx="108012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college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668344" y="692696"/>
            <a:ext cx="1296144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password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6156176" y="701080"/>
            <a:ext cx="1088504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/>
              <a:t>e</a:t>
            </a:r>
            <a:r>
              <a:rPr lang="en-IN" sz="1400" dirty="0" err="1" smtClean="0">
                <a:solidFill>
                  <a:schemeClr val="tx1"/>
                </a:solidFill>
              </a:rPr>
              <a:t>email</a:t>
            </a:r>
            <a:endParaRPr lang="en-IN" sz="1400" dirty="0"/>
          </a:p>
        </p:txBody>
      </p:sp>
      <p:sp>
        <p:nvSpPr>
          <p:cNvPr id="102" name="Oval 101"/>
          <p:cNvSpPr/>
          <p:nvPr/>
        </p:nvSpPr>
        <p:spPr>
          <a:xfrm>
            <a:off x="3419872" y="1340768"/>
            <a:ext cx="936104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eid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211960" y="908720"/>
            <a:ext cx="936104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title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1187624" y="908720"/>
            <a:ext cx="504056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4" idx="0"/>
          </p:cNvCxnSpPr>
          <p:nvPr/>
        </p:nvCxnSpPr>
        <p:spPr>
          <a:xfrm>
            <a:off x="2051720" y="980728"/>
            <a:ext cx="36004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716016" y="1268760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5004048" y="1628800"/>
            <a:ext cx="288032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139952" y="1628800"/>
            <a:ext cx="144016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092280" y="980728"/>
            <a:ext cx="144016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0" idx="3"/>
          </p:cNvCxnSpPr>
          <p:nvPr/>
        </p:nvCxnSpPr>
        <p:spPr>
          <a:xfrm flipH="1">
            <a:off x="7668344" y="1000009"/>
            <a:ext cx="189816" cy="268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99" idx="2"/>
            <a:endCxn id="25" idx="3"/>
          </p:cNvCxnSpPr>
          <p:nvPr/>
        </p:nvCxnSpPr>
        <p:spPr>
          <a:xfrm flipH="1">
            <a:off x="7668344" y="1448780"/>
            <a:ext cx="288032" cy="36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524328" y="548680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3635896" y="4221088"/>
            <a:ext cx="936104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email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4788024" y="4221088"/>
            <a:ext cx="936104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score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4860032" y="3861048"/>
            <a:ext cx="216024" cy="3600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211960" y="3861048"/>
            <a:ext cx="144016" cy="3600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995936" y="4869160"/>
            <a:ext cx="1224136" cy="4320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feedback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1907704" y="508518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220072" y="508518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380312" y="1700808"/>
            <a:ext cx="0" cy="3384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907704" y="1700808"/>
            <a:ext cx="0" cy="3384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Diamond 142"/>
          <p:cNvSpPr/>
          <p:nvPr/>
        </p:nvSpPr>
        <p:spPr>
          <a:xfrm>
            <a:off x="5796136" y="4725144"/>
            <a:ext cx="1080120" cy="720080"/>
          </a:xfrm>
          <a:prstGeom prst="diamon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give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4" name="Diamond 143"/>
          <p:cNvSpPr/>
          <p:nvPr/>
        </p:nvSpPr>
        <p:spPr>
          <a:xfrm>
            <a:off x="2483768" y="4725144"/>
            <a:ext cx="1080120" cy="720080"/>
          </a:xfrm>
          <a:prstGeom prst="diamon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view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46" name="Straight Connector 145"/>
          <p:cNvCxnSpPr>
            <a:stCxn id="144" idx="3"/>
            <a:endCxn id="133" idx="1"/>
          </p:cNvCxnSpPr>
          <p:nvPr/>
        </p:nvCxnSpPr>
        <p:spPr>
          <a:xfrm>
            <a:off x="3563888" y="5085184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3" idx="3"/>
          </p:cNvCxnSpPr>
          <p:nvPr/>
        </p:nvCxnSpPr>
        <p:spPr>
          <a:xfrm>
            <a:off x="6876256" y="5085184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3419872" y="5661248"/>
            <a:ext cx="936104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smtClean="0">
                <a:solidFill>
                  <a:schemeClr val="tx1"/>
                </a:solidFill>
              </a:rPr>
              <a:t>email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572000" y="5661248"/>
            <a:ext cx="1296144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feedback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004048" y="5301208"/>
            <a:ext cx="216024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4067944" y="5301208"/>
            <a:ext cx="216024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95536" y="3717032"/>
            <a:ext cx="1224136" cy="4320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740352" y="3717032"/>
            <a:ext cx="1224136" cy="4320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</a:t>
            </a:r>
            <a:r>
              <a:rPr lang="en-IN" dirty="0" smtClean="0">
                <a:solidFill>
                  <a:schemeClr val="tx1"/>
                </a:solidFill>
              </a:rPr>
              <a:t>istory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1" name="Diamond 160"/>
          <p:cNvSpPr/>
          <p:nvPr/>
        </p:nvSpPr>
        <p:spPr>
          <a:xfrm>
            <a:off x="395536" y="2492896"/>
            <a:ext cx="1368152" cy="720080"/>
          </a:xfrm>
          <a:prstGeom prst="diamon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manage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62" name="Diamond 161"/>
          <p:cNvSpPr/>
          <p:nvPr/>
        </p:nvSpPr>
        <p:spPr>
          <a:xfrm>
            <a:off x="7668344" y="2492896"/>
            <a:ext cx="1080120" cy="720080"/>
          </a:xfrm>
          <a:prstGeom prst="diamon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view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1691680" y="1700808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115616" y="2204864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043608" y="3212976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7524328" y="1700808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172400" y="3212976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172400" y="2204864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115616" y="2204864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524328" y="2204864"/>
            <a:ext cx="64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2627784" y="27089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IN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483768" y="19168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IN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2267744" y="479715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IN" sz="14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267744" y="342900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IN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3563888" y="479715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</a:t>
            </a:r>
            <a:endParaRPr lang="en-IN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563888" y="342900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67944" y="263691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</a:t>
            </a:r>
            <a:endParaRPr lang="en-IN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635896" y="191683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</a:t>
            </a:r>
            <a:endParaRPr lang="en-IN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1043608" y="321297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</a:t>
            </a:r>
            <a:endParaRPr lang="en-IN" sz="1200" dirty="0"/>
          </a:p>
        </p:txBody>
      </p:sp>
      <p:sp>
        <p:nvSpPr>
          <p:cNvPr id="204" name="TextBox 203"/>
          <p:cNvSpPr txBox="1"/>
          <p:nvPr/>
        </p:nvSpPr>
        <p:spPr>
          <a:xfrm>
            <a:off x="899592" y="220486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220072" y="191683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</a:t>
            </a:r>
            <a:endParaRPr lang="en-IN" sz="1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6588224" y="17008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</a:t>
            </a:r>
            <a:endParaRPr lang="en-IN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228184" y="270892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</a:t>
            </a:r>
            <a:endParaRPr lang="en-IN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4860032" y="270892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</a:t>
            </a:r>
            <a:endParaRPr lang="en-IN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364088" y="35010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1</a:t>
            </a:r>
            <a:endParaRPr lang="en-IN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732240" y="35010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</a:t>
            </a:r>
            <a:endParaRPr lang="en-IN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508104" y="479715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</a:t>
            </a:r>
            <a:endParaRPr lang="en-IN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6876256" y="479715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</a:t>
            </a:r>
            <a:endParaRPr lang="en-IN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244408" y="342900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</a:t>
            </a:r>
            <a:endParaRPr lang="en-IN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524328" y="177281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</a:t>
            </a:r>
            <a:endParaRPr lang="en-I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50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Kiran Kadam</dc:creator>
  <cp:lastModifiedBy>Kiran Kadam</cp:lastModifiedBy>
  <cp:revision>39</cp:revision>
  <dcterms:created xsi:type="dcterms:W3CDTF">2021-05-11T08:25:49Z</dcterms:created>
  <dcterms:modified xsi:type="dcterms:W3CDTF">2021-05-11T10:02:07Z</dcterms:modified>
</cp:coreProperties>
</file>