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548680"/>
            <a:ext cx="1224136" cy="360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Admin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6296" y="548680"/>
            <a:ext cx="1224136" cy="360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6056" y="548680"/>
            <a:ext cx="1224136" cy="360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Server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808" y="548680"/>
            <a:ext cx="1224136" cy="360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Web browser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592" y="1268760"/>
            <a:ext cx="216024" cy="482453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956376" y="12687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347864" y="12687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17"/>
          <p:cNvCxnSpPr>
            <a:cxnSpLocks noChangeShapeType="1"/>
          </p:cNvCxnSpPr>
          <p:nvPr/>
        </p:nvCxnSpPr>
        <p:spPr bwMode="auto">
          <a:xfrm>
            <a:off x="1115616" y="141277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4" name="Straight Arrow Connector 17"/>
          <p:cNvCxnSpPr>
            <a:cxnSpLocks noChangeShapeType="1"/>
          </p:cNvCxnSpPr>
          <p:nvPr/>
        </p:nvCxnSpPr>
        <p:spPr bwMode="auto">
          <a:xfrm>
            <a:off x="3563888" y="134076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7" name="Rectangle 26"/>
          <p:cNvSpPr/>
          <p:nvPr/>
        </p:nvSpPr>
        <p:spPr>
          <a:xfrm>
            <a:off x="5580112" y="12687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17"/>
          <p:cNvCxnSpPr>
            <a:cxnSpLocks noChangeShapeType="1"/>
          </p:cNvCxnSpPr>
          <p:nvPr/>
        </p:nvCxnSpPr>
        <p:spPr bwMode="auto">
          <a:xfrm>
            <a:off x="5796136" y="134076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3" name="Rectangle 32"/>
          <p:cNvSpPr/>
          <p:nvPr/>
        </p:nvSpPr>
        <p:spPr>
          <a:xfrm>
            <a:off x="7956376" y="19888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347864" y="19888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17"/>
          <p:cNvCxnSpPr>
            <a:cxnSpLocks noChangeShapeType="1"/>
          </p:cNvCxnSpPr>
          <p:nvPr/>
        </p:nvCxnSpPr>
        <p:spPr bwMode="auto">
          <a:xfrm>
            <a:off x="3563888" y="2204864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6" name="Rectangle 35"/>
          <p:cNvSpPr/>
          <p:nvPr/>
        </p:nvSpPr>
        <p:spPr>
          <a:xfrm>
            <a:off x="5580112" y="19888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17"/>
          <p:cNvCxnSpPr>
            <a:cxnSpLocks noChangeShapeType="1"/>
          </p:cNvCxnSpPr>
          <p:nvPr/>
        </p:nvCxnSpPr>
        <p:spPr bwMode="auto">
          <a:xfrm>
            <a:off x="5796136" y="2276872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8" name="Straight Arrow Connector 17"/>
          <p:cNvCxnSpPr>
            <a:cxnSpLocks noChangeShapeType="1"/>
          </p:cNvCxnSpPr>
          <p:nvPr/>
        </p:nvCxnSpPr>
        <p:spPr bwMode="auto">
          <a:xfrm>
            <a:off x="1115616" y="213285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9" name="Rectangle 38"/>
          <p:cNvSpPr/>
          <p:nvPr/>
        </p:nvSpPr>
        <p:spPr>
          <a:xfrm>
            <a:off x="7956376" y="270892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347864" y="270892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17"/>
          <p:cNvCxnSpPr>
            <a:cxnSpLocks noChangeShapeType="1"/>
          </p:cNvCxnSpPr>
          <p:nvPr/>
        </p:nvCxnSpPr>
        <p:spPr bwMode="auto">
          <a:xfrm>
            <a:off x="3563888" y="2924944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42" name="Rectangle 41"/>
          <p:cNvSpPr/>
          <p:nvPr/>
        </p:nvSpPr>
        <p:spPr>
          <a:xfrm>
            <a:off x="5580112" y="270892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17"/>
          <p:cNvCxnSpPr>
            <a:cxnSpLocks noChangeShapeType="1"/>
          </p:cNvCxnSpPr>
          <p:nvPr/>
        </p:nvCxnSpPr>
        <p:spPr bwMode="auto">
          <a:xfrm>
            <a:off x="5796136" y="2924944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44" name="Straight Arrow Connector 17"/>
          <p:cNvCxnSpPr>
            <a:cxnSpLocks noChangeShapeType="1"/>
          </p:cNvCxnSpPr>
          <p:nvPr/>
        </p:nvCxnSpPr>
        <p:spPr bwMode="auto">
          <a:xfrm>
            <a:off x="1115616" y="285293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45" name="TextBox 44"/>
          <p:cNvSpPr txBox="1"/>
          <p:nvPr/>
        </p:nvSpPr>
        <p:spPr>
          <a:xfrm>
            <a:off x="1907704" y="105273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login</a:t>
            </a:r>
            <a:endParaRPr lang="en-I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05273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send  login details</a:t>
            </a:r>
            <a:endParaRPr lang="en-IN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72200" y="10527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validate</a:t>
            </a:r>
            <a:endParaRPr lang="en-I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75656" y="177281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Manage users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35896" y="191683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Get  details of request</a:t>
            </a:r>
            <a:endParaRPr lang="en-IN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228184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 details</a:t>
            </a:r>
            <a:endParaRPr lang="en-IN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619672" y="256490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add  </a:t>
            </a:r>
            <a:r>
              <a:rPr lang="en-IN" sz="1400" dirty="0" err="1" smtClean="0"/>
              <a:t>quize</a:t>
            </a:r>
            <a:endParaRPr lang="en-IN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63691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details</a:t>
            </a:r>
            <a:endParaRPr lang="en-I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156176" y="263691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details</a:t>
            </a:r>
            <a:endParaRPr lang="en-IN" sz="1400" dirty="0"/>
          </a:p>
        </p:txBody>
      </p:sp>
      <p:cxnSp>
        <p:nvCxnSpPr>
          <p:cNvPr id="54" name="Straight Arrow Connector 51"/>
          <p:cNvCxnSpPr>
            <a:cxnSpLocks noChangeShapeType="1"/>
          </p:cNvCxnSpPr>
          <p:nvPr/>
        </p:nvCxnSpPr>
        <p:spPr bwMode="auto">
          <a:xfrm flipH="1">
            <a:off x="5796136" y="1628800"/>
            <a:ext cx="2127052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99" name="Straight Arrow Connector 51"/>
          <p:cNvCxnSpPr>
            <a:cxnSpLocks noChangeShapeType="1"/>
          </p:cNvCxnSpPr>
          <p:nvPr/>
        </p:nvCxnSpPr>
        <p:spPr bwMode="auto">
          <a:xfrm flipH="1">
            <a:off x="3563888" y="1628800"/>
            <a:ext cx="2016224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101" name="TextBox 100"/>
          <p:cNvSpPr txBox="1"/>
          <p:nvPr/>
        </p:nvSpPr>
        <p:spPr>
          <a:xfrm>
            <a:off x="6732240" y="134076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status</a:t>
            </a:r>
            <a:endParaRPr lang="en-IN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427984" y="134076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status</a:t>
            </a:r>
            <a:endParaRPr lang="en-IN" sz="1400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824409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1" name="Straight Connector 32"/>
          <p:cNvSpPr>
            <a:spLocks noChangeShapeType="1"/>
          </p:cNvSpPr>
          <p:nvPr/>
        </p:nvSpPr>
        <p:spPr bwMode="auto">
          <a:xfrm>
            <a:off x="82758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2" name="Straight Connector 33"/>
          <p:cNvSpPr>
            <a:spLocks noChangeShapeType="1"/>
          </p:cNvSpPr>
          <p:nvPr/>
        </p:nvSpPr>
        <p:spPr bwMode="auto">
          <a:xfrm flipH="1">
            <a:off x="82758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Rectangle 29"/>
          <p:cNvSpPr>
            <a:spLocks noChangeArrowheads="1"/>
          </p:cNvSpPr>
          <p:nvPr/>
        </p:nvSpPr>
        <p:spPr bwMode="auto">
          <a:xfrm>
            <a:off x="5504929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Straight Connector 32"/>
          <p:cNvSpPr>
            <a:spLocks noChangeShapeType="1"/>
          </p:cNvSpPr>
          <p:nvPr/>
        </p:nvSpPr>
        <p:spPr bwMode="auto">
          <a:xfrm>
            <a:off x="550810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Straight Connector 33"/>
          <p:cNvSpPr>
            <a:spLocks noChangeShapeType="1"/>
          </p:cNvSpPr>
          <p:nvPr/>
        </p:nvSpPr>
        <p:spPr bwMode="auto">
          <a:xfrm flipH="1">
            <a:off x="550810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504929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7" name="Straight Connector 32"/>
          <p:cNvSpPr>
            <a:spLocks noChangeShapeType="1"/>
          </p:cNvSpPr>
          <p:nvPr/>
        </p:nvSpPr>
        <p:spPr bwMode="auto">
          <a:xfrm>
            <a:off x="550810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8" name="Straight Connector 33"/>
          <p:cNvSpPr>
            <a:spLocks noChangeShapeType="1"/>
          </p:cNvSpPr>
          <p:nvPr/>
        </p:nvSpPr>
        <p:spPr bwMode="auto">
          <a:xfrm flipH="1">
            <a:off x="550810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272681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0" name="Straight Connector 32"/>
          <p:cNvSpPr>
            <a:spLocks noChangeShapeType="1"/>
          </p:cNvSpPr>
          <p:nvPr/>
        </p:nvSpPr>
        <p:spPr bwMode="auto">
          <a:xfrm>
            <a:off x="327585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1" name="Straight Connector 33"/>
          <p:cNvSpPr>
            <a:spLocks noChangeShapeType="1"/>
          </p:cNvSpPr>
          <p:nvPr/>
        </p:nvSpPr>
        <p:spPr bwMode="auto">
          <a:xfrm flipH="1">
            <a:off x="327585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Rectangle 29"/>
          <p:cNvSpPr>
            <a:spLocks noChangeArrowheads="1"/>
          </p:cNvSpPr>
          <p:nvPr/>
        </p:nvSpPr>
        <p:spPr bwMode="auto">
          <a:xfrm>
            <a:off x="7953201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" name="Straight Connector 32"/>
          <p:cNvSpPr>
            <a:spLocks noChangeShapeType="1"/>
          </p:cNvSpPr>
          <p:nvPr/>
        </p:nvSpPr>
        <p:spPr bwMode="auto">
          <a:xfrm>
            <a:off x="795637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Straight Connector 33"/>
          <p:cNvSpPr>
            <a:spLocks noChangeShapeType="1"/>
          </p:cNvSpPr>
          <p:nvPr/>
        </p:nvSpPr>
        <p:spPr bwMode="auto">
          <a:xfrm flipH="1">
            <a:off x="795637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29"/>
          <p:cNvSpPr>
            <a:spLocks noChangeArrowheads="1"/>
          </p:cNvSpPr>
          <p:nvPr/>
        </p:nvSpPr>
        <p:spPr bwMode="auto">
          <a:xfrm>
            <a:off x="7953201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Straight Connector 32"/>
          <p:cNvSpPr>
            <a:spLocks noChangeShapeType="1"/>
          </p:cNvSpPr>
          <p:nvPr/>
        </p:nvSpPr>
        <p:spPr bwMode="auto">
          <a:xfrm>
            <a:off x="795637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Straight Connector 33"/>
          <p:cNvSpPr>
            <a:spLocks noChangeShapeType="1"/>
          </p:cNvSpPr>
          <p:nvPr/>
        </p:nvSpPr>
        <p:spPr bwMode="auto">
          <a:xfrm flipH="1">
            <a:off x="795637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Straight Connector 39"/>
          <p:cNvSpPr>
            <a:spLocks noChangeShapeType="1"/>
          </p:cNvSpPr>
          <p:nvPr/>
        </p:nvSpPr>
        <p:spPr bwMode="auto">
          <a:xfrm>
            <a:off x="1043608" y="6093296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Straight Connector 39"/>
          <p:cNvSpPr>
            <a:spLocks noChangeShapeType="1"/>
          </p:cNvSpPr>
          <p:nvPr/>
        </p:nvSpPr>
        <p:spPr bwMode="auto">
          <a:xfrm>
            <a:off x="8100392" y="60212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Straight Connector 39"/>
          <p:cNvSpPr>
            <a:spLocks noChangeShapeType="1"/>
          </p:cNvSpPr>
          <p:nvPr/>
        </p:nvSpPr>
        <p:spPr bwMode="auto">
          <a:xfrm>
            <a:off x="5724128" y="60212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Straight Connector 39"/>
          <p:cNvSpPr>
            <a:spLocks noChangeShapeType="1"/>
          </p:cNvSpPr>
          <p:nvPr/>
        </p:nvSpPr>
        <p:spPr bwMode="auto">
          <a:xfrm>
            <a:off x="3491880" y="60212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Straight Connector 39"/>
          <p:cNvSpPr>
            <a:spLocks noChangeShapeType="1"/>
          </p:cNvSpPr>
          <p:nvPr/>
        </p:nvSpPr>
        <p:spPr bwMode="auto">
          <a:xfrm>
            <a:off x="3419872" y="386104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8" name="Straight Connector 39"/>
          <p:cNvSpPr>
            <a:spLocks noChangeShapeType="1"/>
          </p:cNvSpPr>
          <p:nvPr/>
        </p:nvSpPr>
        <p:spPr bwMode="auto">
          <a:xfrm>
            <a:off x="5652120" y="386104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1" name="Straight Connector 39"/>
          <p:cNvSpPr>
            <a:spLocks noChangeShapeType="1"/>
          </p:cNvSpPr>
          <p:nvPr/>
        </p:nvSpPr>
        <p:spPr bwMode="auto">
          <a:xfrm>
            <a:off x="8028384" y="24208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2" name="Straight Connector 39"/>
          <p:cNvSpPr>
            <a:spLocks noChangeShapeType="1"/>
          </p:cNvSpPr>
          <p:nvPr/>
        </p:nvSpPr>
        <p:spPr bwMode="auto">
          <a:xfrm>
            <a:off x="5652120" y="24208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3" name="Straight Connector 39"/>
          <p:cNvSpPr>
            <a:spLocks noChangeShapeType="1"/>
          </p:cNvSpPr>
          <p:nvPr/>
        </p:nvSpPr>
        <p:spPr bwMode="auto">
          <a:xfrm>
            <a:off x="3419872" y="24208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6" name="Straight Connector 39"/>
          <p:cNvSpPr>
            <a:spLocks noChangeShapeType="1"/>
          </p:cNvSpPr>
          <p:nvPr/>
        </p:nvSpPr>
        <p:spPr bwMode="auto">
          <a:xfrm>
            <a:off x="8028384" y="386104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7" name="Straight Connector 39"/>
          <p:cNvSpPr>
            <a:spLocks noChangeShapeType="1"/>
          </p:cNvSpPr>
          <p:nvPr/>
        </p:nvSpPr>
        <p:spPr bwMode="auto">
          <a:xfrm>
            <a:off x="8028384" y="17008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8" name="Straight Connector 39"/>
          <p:cNvSpPr>
            <a:spLocks noChangeShapeType="1"/>
          </p:cNvSpPr>
          <p:nvPr/>
        </p:nvSpPr>
        <p:spPr bwMode="auto">
          <a:xfrm>
            <a:off x="3419872" y="17008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9" name="Straight Connector 39"/>
          <p:cNvSpPr>
            <a:spLocks noChangeShapeType="1"/>
          </p:cNvSpPr>
          <p:nvPr/>
        </p:nvSpPr>
        <p:spPr bwMode="auto">
          <a:xfrm>
            <a:off x="5652120" y="17008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Straight Connector 39"/>
          <p:cNvSpPr>
            <a:spLocks noChangeShapeType="1"/>
          </p:cNvSpPr>
          <p:nvPr/>
        </p:nvSpPr>
        <p:spPr bwMode="auto">
          <a:xfrm>
            <a:off x="971600" y="908720"/>
            <a:ext cx="0" cy="36004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Straight Connector 39"/>
          <p:cNvSpPr>
            <a:spLocks noChangeShapeType="1"/>
          </p:cNvSpPr>
          <p:nvPr/>
        </p:nvSpPr>
        <p:spPr bwMode="auto">
          <a:xfrm>
            <a:off x="8028384" y="908720"/>
            <a:ext cx="0" cy="36004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Straight Connector 39"/>
          <p:cNvSpPr>
            <a:spLocks noChangeShapeType="1"/>
          </p:cNvSpPr>
          <p:nvPr/>
        </p:nvSpPr>
        <p:spPr bwMode="auto">
          <a:xfrm>
            <a:off x="5652120" y="908720"/>
            <a:ext cx="0" cy="36004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Straight Connector 39"/>
          <p:cNvSpPr>
            <a:spLocks noChangeShapeType="1"/>
          </p:cNvSpPr>
          <p:nvPr/>
        </p:nvSpPr>
        <p:spPr bwMode="auto">
          <a:xfrm>
            <a:off x="3419872" y="908720"/>
            <a:ext cx="0" cy="36004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173"/>
          <p:cNvSpPr/>
          <p:nvPr/>
        </p:nvSpPr>
        <p:spPr>
          <a:xfrm>
            <a:off x="7956376" y="342900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Rectangle 174"/>
          <p:cNvSpPr/>
          <p:nvPr/>
        </p:nvSpPr>
        <p:spPr>
          <a:xfrm>
            <a:off x="3347864" y="342900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Arrow Connector 17"/>
          <p:cNvCxnSpPr>
            <a:cxnSpLocks noChangeShapeType="1"/>
          </p:cNvCxnSpPr>
          <p:nvPr/>
        </p:nvCxnSpPr>
        <p:spPr bwMode="auto">
          <a:xfrm>
            <a:off x="3563888" y="3645024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77" name="Rectangle 176"/>
          <p:cNvSpPr/>
          <p:nvPr/>
        </p:nvSpPr>
        <p:spPr>
          <a:xfrm>
            <a:off x="5580112" y="342900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Arrow Connector 17"/>
          <p:cNvCxnSpPr>
            <a:cxnSpLocks noChangeShapeType="1"/>
          </p:cNvCxnSpPr>
          <p:nvPr/>
        </p:nvCxnSpPr>
        <p:spPr bwMode="auto">
          <a:xfrm>
            <a:off x="5796136" y="3645024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79" name="Straight Arrow Connector 17"/>
          <p:cNvCxnSpPr>
            <a:cxnSpLocks noChangeShapeType="1"/>
          </p:cNvCxnSpPr>
          <p:nvPr/>
        </p:nvCxnSpPr>
        <p:spPr bwMode="auto">
          <a:xfrm>
            <a:off x="1115616" y="357301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80" name="TextBox 179"/>
          <p:cNvSpPr txBox="1"/>
          <p:nvPr/>
        </p:nvSpPr>
        <p:spPr>
          <a:xfrm>
            <a:off x="1619672" y="32849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remove  </a:t>
            </a:r>
            <a:r>
              <a:rPr lang="en-IN" sz="1400" dirty="0" err="1" smtClean="0"/>
              <a:t>quize</a:t>
            </a:r>
            <a:endParaRPr lang="en-IN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779912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details</a:t>
            </a:r>
            <a:endParaRPr lang="en-IN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15617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details</a:t>
            </a:r>
            <a:endParaRPr lang="en-IN" sz="1400" dirty="0"/>
          </a:p>
        </p:txBody>
      </p:sp>
      <p:sp>
        <p:nvSpPr>
          <p:cNvPr id="183" name="Straight Connector 39"/>
          <p:cNvSpPr>
            <a:spLocks noChangeShapeType="1"/>
          </p:cNvSpPr>
          <p:nvPr/>
        </p:nvSpPr>
        <p:spPr bwMode="auto">
          <a:xfrm>
            <a:off x="3419872" y="314096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4" name="Straight Connector 39"/>
          <p:cNvSpPr>
            <a:spLocks noChangeShapeType="1"/>
          </p:cNvSpPr>
          <p:nvPr/>
        </p:nvSpPr>
        <p:spPr bwMode="auto">
          <a:xfrm>
            <a:off x="5652120" y="314096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6" name="Straight Connector 39"/>
          <p:cNvSpPr>
            <a:spLocks noChangeShapeType="1"/>
          </p:cNvSpPr>
          <p:nvPr/>
        </p:nvSpPr>
        <p:spPr bwMode="auto">
          <a:xfrm>
            <a:off x="8028384" y="314096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Straight Connector 39"/>
          <p:cNvSpPr>
            <a:spLocks noChangeShapeType="1"/>
          </p:cNvSpPr>
          <p:nvPr/>
        </p:nvSpPr>
        <p:spPr bwMode="auto">
          <a:xfrm>
            <a:off x="3419872" y="458112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Straight Connector 39"/>
          <p:cNvSpPr>
            <a:spLocks noChangeShapeType="1"/>
          </p:cNvSpPr>
          <p:nvPr/>
        </p:nvSpPr>
        <p:spPr bwMode="auto">
          <a:xfrm>
            <a:off x="5652120" y="458112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Straight Connector 39"/>
          <p:cNvSpPr>
            <a:spLocks noChangeShapeType="1"/>
          </p:cNvSpPr>
          <p:nvPr/>
        </p:nvSpPr>
        <p:spPr bwMode="auto">
          <a:xfrm>
            <a:off x="8028384" y="458112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211"/>
          <p:cNvSpPr/>
          <p:nvPr/>
        </p:nvSpPr>
        <p:spPr>
          <a:xfrm>
            <a:off x="7956376" y="414908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Rectangle 212"/>
          <p:cNvSpPr/>
          <p:nvPr/>
        </p:nvSpPr>
        <p:spPr>
          <a:xfrm>
            <a:off x="3347864" y="414908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4" name="Straight Arrow Connector 17"/>
          <p:cNvCxnSpPr>
            <a:cxnSpLocks noChangeShapeType="1"/>
          </p:cNvCxnSpPr>
          <p:nvPr/>
        </p:nvCxnSpPr>
        <p:spPr bwMode="auto">
          <a:xfrm>
            <a:off x="1115616" y="429309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" name="Straight Arrow Connector 17"/>
          <p:cNvCxnSpPr>
            <a:cxnSpLocks noChangeShapeType="1"/>
          </p:cNvCxnSpPr>
          <p:nvPr/>
        </p:nvCxnSpPr>
        <p:spPr bwMode="auto">
          <a:xfrm>
            <a:off x="3563888" y="422108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6" name="Rectangle 215"/>
          <p:cNvSpPr/>
          <p:nvPr/>
        </p:nvSpPr>
        <p:spPr>
          <a:xfrm>
            <a:off x="5580112" y="414908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7" name="Straight Arrow Connector 17"/>
          <p:cNvCxnSpPr>
            <a:cxnSpLocks noChangeShapeType="1"/>
          </p:cNvCxnSpPr>
          <p:nvPr/>
        </p:nvCxnSpPr>
        <p:spPr bwMode="auto">
          <a:xfrm>
            <a:off x="5796136" y="422108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8" name="TextBox 217"/>
          <p:cNvSpPr txBox="1"/>
          <p:nvPr/>
        </p:nvSpPr>
        <p:spPr>
          <a:xfrm>
            <a:off x="1547664" y="39330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View  feedback</a:t>
            </a:r>
            <a:endParaRPr lang="en-IN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6228184" y="393305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send  details</a:t>
            </a:r>
            <a:endParaRPr lang="en-IN" sz="1400" dirty="0"/>
          </a:p>
        </p:txBody>
      </p:sp>
      <p:cxnSp>
        <p:nvCxnSpPr>
          <p:cNvPr id="221" name="Straight Arrow Connector 51"/>
          <p:cNvCxnSpPr>
            <a:cxnSpLocks noChangeShapeType="1"/>
          </p:cNvCxnSpPr>
          <p:nvPr/>
        </p:nvCxnSpPr>
        <p:spPr bwMode="auto">
          <a:xfrm flipH="1">
            <a:off x="5796136" y="4509120"/>
            <a:ext cx="2127052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222" name="Straight Arrow Connector 51"/>
          <p:cNvCxnSpPr>
            <a:cxnSpLocks noChangeShapeType="1"/>
          </p:cNvCxnSpPr>
          <p:nvPr/>
        </p:nvCxnSpPr>
        <p:spPr bwMode="auto">
          <a:xfrm flipH="1">
            <a:off x="3563888" y="4509120"/>
            <a:ext cx="2016224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223" name="TextBox 222"/>
          <p:cNvSpPr txBox="1"/>
          <p:nvPr/>
        </p:nvSpPr>
        <p:spPr>
          <a:xfrm>
            <a:off x="6588224" y="42930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</a:t>
            </a:r>
            <a:r>
              <a:rPr lang="en-IN" sz="1200" dirty="0" err="1" smtClean="0"/>
              <a:t>responce</a:t>
            </a:r>
            <a:endParaRPr lang="en-IN" sz="1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995936" y="42930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Display to browser</a:t>
            </a:r>
            <a:endParaRPr lang="en-IN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3923928" y="393305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send  details</a:t>
            </a:r>
            <a:endParaRPr lang="en-IN" sz="1400" dirty="0"/>
          </a:p>
        </p:txBody>
      </p:sp>
      <p:sp>
        <p:nvSpPr>
          <p:cNvPr id="114" name="Rectangle 113"/>
          <p:cNvSpPr/>
          <p:nvPr/>
        </p:nvSpPr>
        <p:spPr>
          <a:xfrm>
            <a:off x="7956376" y="55892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/>
          <p:cNvSpPr/>
          <p:nvPr/>
        </p:nvSpPr>
        <p:spPr>
          <a:xfrm>
            <a:off x="3347864" y="55892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Arrow Connector 17"/>
          <p:cNvCxnSpPr>
            <a:cxnSpLocks noChangeShapeType="1"/>
          </p:cNvCxnSpPr>
          <p:nvPr/>
        </p:nvCxnSpPr>
        <p:spPr bwMode="auto">
          <a:xfrm>
            <a:off x="1115616" y="573325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17" name="Straight Arrow Connector 17"/>
          <p:cNvCxnSpPr>
            <a:cxnSpLocks noChangeShapeType="1"/>
          </p:cNvCxnSpPr>
          <p:nvPr/>
        </p:nvCxnSpPr>
        <p:spPr bwMode="auto">
          <a:xfrm>
            <a:off x="3563888" y="566124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8" name="Rectangle 117"/>
          <p:cNvSpPr/>
          <p:nvPr/>
        </p:nvSpPr>
        <p:spPr>
          <a:xfrm>
            <a:off x="5580112" y="55892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Arrow Connector 17"/>
          <p:cNvCxnSpPr>
            <a:cxnSpLocks noChangeShapeType="1"/>
          </p:cNvCxnSpPr>
          <p:nvPr/>
        </p:nvCxnSpPr>
        <p:spPr bwMode="auto">
          <a:xfrm>
            <a:off x="5796136" y="566124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0" name="TextBox 119"/>
          <p:cNvSpPr txBox="1"/>
          <p:nvPr/>
        </p:nvSpPr>
        <p:spPr>
          <a:xfrm>
            <a:off x="1547664" y="537321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change password</a:t>
            </a:r>
            <a:endParaRPr lang="en-IN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923928" y="537321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send  details</a:t>
            </a:r>
            <a:endParaRPr lang="en-IN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372200" y="537321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validate</a:t>
            </a:r>
            <a:endParaRPr lang="en-IN" sz="1400" dirty="0"/>
          </a:p>
        </p:txBody>
      </p:sp>
      <p:cxnSp>
        <p:nvCxnSpPr>
          <p:cNvPr id="123" name="Straight Arrow Connector 51"/>
          <p:cNvCxnSpPr>
            <a:cxnSpLocks noChangeShapeType="1"/>
          </p:cNvCxnSpPr>
          <p:nvPr/>
        </p:nvCxnSpPr>
        <p:spPr bwMode="auto">
          <a:xfrm flipH="1">
            <a:off x="5796136" y="5949280"/>
            <a:ext cx="2127052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124" name="Straight Arrow Connector 51"/>
          <p:cNvCxnSpPr>
            <a:cxnSpLocks noChangeShapeType="1"/>
          </p:cNvCxnSpPr>
          <p:nvPr/>
        </p:nvCxnSpPr>
        <p:spPr bwMode="auto">
          <a:xfrm flipH="1">
            <a:off x="3563888" y="5949280"/>
            <a:ext cx="2016224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125" name="TextBox 124"/>
          <p:cNvSpPr txBox="1"/>
          <p:nvPr/>
        </p:nvSpPr>
        <p:spPr>
          <a:xfrm>
            <a:off x="6588224" y="573325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</a:t>
            </a:r>
            <a:r>
              <a:rPr lang="en-IN" sz="1200" dirty="0" err="1" smtClean="0"/>
              <a:t>responce</a:t>
            </a:r>
            <a:endParaRPr lang="en-IN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211960" y="573325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</a:t>
            </a:r>
            <a:r>
              <a:rPr lang="en-IN" sz="1200" dirty="0" err="1" smtClean="0"/>
              <a:t>responce</a:t>
            </a:r>
            <a:endParaRPr lang="en-IN" sz="1200" dirty="0"/>
          </a:p>
        </p:txBody>
      </p:sp>
      <p:sp>
        <p:nvSpPr>
          <p:cNvPr id="127" name="Rectangle 126"/>
          <p:cNvSpPr/>
          <p:nvPr/>
        </p:nvSpPr>
        <p:spPr>
          <a:xfrm>
            <a:off x="7956376" y="48691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3347864" y="48691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9" name="Straight Arrow Connector 17"/>
          <p:cNvCxnSpPr>
            <a:cxnSpLocks noChangeShapeType="1"/>
          </p:cNvCxnSpPr>
          <p:nvPr/>
        </p:nvCxnSpPr>
        <p:spPr bwMode="auto">
          <a:xfrm>
            <a:off x="3563888" y="494116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2" name="Rectangle 151"/>
          <p:cNvSpPr/>
          <p:nvPr/>
        </p:nvSpPr>
        <p:spPr>
          <a:xfrm>
            <a:off x="5580112" y="48691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3" name="Straight Arrow Connector 17"/>
          <p:cNvCxnSpPr>
            <a:cxnSpLocks noChangeShapeType="1"/>
          </p:cNvCxnSpPr>
          <p:nvPr/>
        </p:nvCxnSpPr>
        <p:spPr bwMode="auto">
          <a:xfrm>
            <a:off x="5796136" y="494116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54" name="Straight Arrow Connector 17"/>
          <p:cNvCxnSpPr>
            <a:cxnSpLocks noChangeShapeType="1"/>
          </p:cNvCxnSpPr>
          <p:nvPr/>
        </p:nvCxnSpPr>
        <p:spPr bwMode="auto">
          <a:xfrm>
            <a:off x="1115616" y="501317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6" name="TextBox 155"/>
          <p:cNvSpPr txBox="1"/>
          <p:nvPr/>
        </p:nvSpPr>
        <p:spPr>
          <a:xfrm>
            <a:off x="1619672" y="47251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View ranking</a:t>
            </a:r>
            <a:endParaRPr lang="en-IN" sz="1400" dirty="0"/>
          </a:p>
        </p:txBody>
      </p:sp>
      <p:cxnSp>
        <p:nvCxnSpPr>
          <p:cNvPr id="157" name="Straight Arrow Connector 59"/>
          <p:cNvCxnSpPr>
            <a:cxnSpLocks noChangeShapeType="1"/>
          </p:cNvCxnSpPr>
          <p:nvPr/>
        </p:nvCxnSpPr>
        <p:spPr bwMode="auto">
          <a:xfrm flipH="1">
            <a:off x="5796137" y="5229200"/>
            <a:ext cx="2160239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159" name="Straight Arrow Connector 59"/>
          <p:cNvCxnSpPr>
            <a:cxnSpLocks noChangeShapeType="1"/>
          </p:cNvCxnSpPr>
          <p:nvPr/>
        </p:nvCxnSpPr>
        <p:spPr bwMode="auto">
          <a:xfrm flipH="1">
            <a:off x="3563889" y="5229200"/>
            <a:ext cx="201622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160" name="TextBox 159"/>
          <p:cNvSpPr txBox="1"/>
          <p:nvPr/>
        </p:nvSpPr>
        <p:spPr>
          <a:xfrm>
            <a:off x="4139952" y="50131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Display ranking</a:t>
            </a:r>
            <a:endParaRPr lang="en-IN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588224" y="501317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Return ranking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23928" y="46531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request</a:t>
            </a:r>
            <a:endParaRPr lang="en-IN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300192" y="46531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request</a:t>
            </a:r>
            <a:endParaRPr lang="en-IN" sz="1400" dirty="0"/>
          </a:p>
        </p:txBody>
      </p:sp>
      <p:sp>
        <p:nvSpPr>
          <p:cNvPr id="187" name="Straight Connector 39"/>
          <p:cNvSpPr>
            <a:spLocks noChangeShapeType="1"/>
          </p:cNvSpPr>
          <p:nvPr/>
        </p:nvSpPr>
        <p:spPr bwMode="auto">
          <a:xfrm>
            <a:off x="8028384" y="53012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8" name="Straight Connector 39"/>
          <p:cNvSpPr>
            <a:spLocks noChangeShapeType="1"/>
          </p:cNvSpPr>
          <p:nvPr/>
        </p:nvSpPr>
        <p:spPr bwMode="auto">
          <a:xfrm>
            <a:off x="5724128" y="53012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9" name="Straight Connector 39"/>
          <p:cNvSpPr>
            <a:spLocks noChangeShapeType="1"/>
          </p:cNvSpPr>
          <p:nvPr/>
        </p:nvSpPr>
        <p:spPr bwMode="auto">
          <a:xfrm>
            <a:off x="3419872" y="53012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66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Kiran Kadam</dc:creator>
  <cp:lastModifiedBy>Kiran Kadam</cp:lastModifiedBy>
  <cp:revision>41</cp:revision>
  <dcterms:created xsi:type="dcterms:W3CDTF">2021-05-11T10:04:26Z</dcterms:created>
  <dcterms:modified xsi:type="dcterms:W3CDTF">2021-05-11T13:03:40Z</dcterms:modified>
</cp:coreProperties>
</file>