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A43A-3016-406F-ABAC-1BED7112D475}" type="datetimeFigureOut">
              <a:rPr lang="en-IN" smtClean="0"/>
              <a:pPr/>
              <a:t>11-05-2021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DB7D-5691-4292-8DFE-A3AD2E65F7F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560" y="548680"/>
            <a:ext cx="1224136" cy="360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U</a:t>
            </a:r>
            <a:r>
              <a:rPr lang="en-IN" sz="1600" dirty="0" smtClean="0">
                <a:solidFill>
                  <a:schemeClr val="tx1"/>
                </a:solidFill>
              </a:rPr>
              <a:t>ser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36296" y="548680"/>
            <a:ext cx="1224136" cy="360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Database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6056" y="548680"/>
            <a:ext cx="1224136" cy="360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solidFill>
                  <a:schemeClr val="tx1"/>
                </a:solidFill>
              </a:rPr>
              <a:t>Server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808" y="548680"/>
            <a:ext cx="1224136" cy="360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Web browser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9592" y="1268760"/>
            <a:ext cx="216024" cy="482453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956376" y="12687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3347864" y="12687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17"/>
          <p:cNvCxnSpPr>
            <a:cxnSpLocks noChangeShapeType="1"/>
          </p:cNvCxnSpPr>
          <p:nvPr/>
        </p:nvCxnSpPr>
        <p:spPr bwMode="auto">
          <a:xfrm>
            <a:off x="1115616" y="141277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24" name="Straight Arrow Connector 17"/>
          <p:cNvCxnSpPr>
            <a:cxnSpLocks noChangeShapeType="1"/>
          </p:cNvCxnSpPr>
          <p:nvPr/>
        </p:nvCxnSpPr>
        <p:spPr bwMode="auto">
          <a:xfrm>
            <a:off x="3563888" y="1340768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27" name="Rectangle 26"/>
          <p:cNvSpPr/>
          <p:nvPr/>
        </p:nvSpPr>
        <p:spPr>
          <a:xfrm>
            <a:off x="5580112" y="12687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17"/>
          <p:cNvCxnSpPr>
            <a:cxnSpLocks noChangeShapeType="1"/>
          </p:cNvCxnSpPr>
          <p:nvPr/>
        </p:nvCxnSpPr>
        <p:spPr bwMode="auto">
          <a:xfrm>
            <a:off x="5796136" y="1340768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3" name="Rectangle 32"/>
          <p:cNvSpPr/>
          <p:nvPr/>
        </p:nvSpPr>
        <p:spPr>
          <a:xfrm>
            <a:off x="7956376" y="19888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3347864" y="19888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17"/>
          <p:cNvCxnSpPr>
            <a:cxnSpLocks noChangeShapeType="1"/>
          </p:cNvCxnSpPr>
          <p:nvPr/>
        </p:nvCxnSpPr>
        <p:spPr bwMode="auto">
          <a:xfrm>
            <a:off x="3563888" y="2204864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6" name="Rectangle 35"/>
          <p:cNvSpPr/>
          <p:nvPr/>
        </p:nvSpPr>
        <p:spPr>
          <a:xfrm>
            <a:off x="5580112" y="19888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17"/>
          <p:cNvCxnSpPr>
            <a:cxnSpLocks noChangeShapeType="1"/>
          </p:cNvCxnSpPr>
          <p:nvPr/>
        </p:nvCxnSpPr>
        <p:spPr bwMode="auto">
          <a:xfrm>
            <a:off x="5796136" y="2276872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38" name="Straight Arrow Connector 17"/>
          <p:cNvCxnSpPr>
            <a:cxnSpLocks noChangeShapeType="1"/>
          </p:cNvCxnSpPr>
          <p:nvPr/>
        </p:nvCxnSpPr>
        <p:spPr bwMode="auto">
          <a:xfrm>
            <a:off x="1115616" y="213285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39" name="Rectangle 38"/>
          <p:cNvSpPr/>
          <p:nvPr/>
        </p:nvSpPr>
        <p:spPr>
          <a:xfrm>
            <a:off x="7956376" y="270892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3347864" y="270892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17"/>
          <p:cNvCxnSpPr>
            <a:cxnSpLocks noChangeShapeType="1"/>
          </p:cNvCxnSpPr>
          <p:nvPr/>
        </p:nvCxnSpPr>
        <p:spPr bwMode="auto">
          <a:xfrm>
            <a:off x="3563888" y="2780928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42" name="Rectangle 41"/>
          <p:cNvSpPr/>
          <p:nvPr/>
        </p:nvSpPr>
        <p:spPr>
          <a:xfrm>
            <a:off x="5580112" y="270892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17"/>
          <p:cNvCxnSpPr>
            <a:cxnSpLocks noChangeShapeType="1"/>
          </p:cNvCxnSpPr>
          <p:nvPr/>
        </p:nvCxnSpPr>
        <p:spPr bwMode="auto">
          <a:xfrm>
            <a:off x="5796136" y="2780928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44" name="Straight Arrow Connector 17"/>
          <p:cNvCxnSpPr>
            <a:cxnSpLocks noChangeShapeType="1"/>
          </p:cNvCxnSpPr>
          <p:nvPr/>
        </p:nvCxnSpPr>
        <p:spPr bwMode="auto">
          <a:xfrm>
            <a:off x="1115616" y="285293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45" name="TextBox 44"/>
          <p:cNvSpPr txBox="1"/>
          <p:nvPr/>
        </p:nvSpPr>
        <p:spPr>
          <a:xfrm>
            <a:off x="1907704" y="105273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login</a:t>
            </a:r>
            <a:endParaRPr lang="en-IN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3635896" y="1052736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send  login details</a:t>
            </a:r>
            <a:endParaRPr lang="en-IN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372200" y="105273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validate</a:t>
            </a:r>
            <a:endParaRPr lang="en-IN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619672" y="177281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view  </a:t>
            </a:r>
            <a:r>
              <a:rPr lang="en-IN" sz="1400" dirty="0" err="1" smtClean="0"/>
              <a:t>quize</a:t>
            </a:r>
            <a:endParaRPr lang="en-IN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35896" y="191683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Get  details of request</a:t>
            </a:r>
            <a:endParaRPr lang="en-IN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6228184" y="191683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 details</a:t>
            </a:r>
            <a:endParaRPr lang="en-IN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1619672" y="256490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solve  </a:t>
            </a:r>
            <a:r>
              <a:rPr lang="en-IN" sz="1400" dirty="0" err="1" smtClean="0"/>
              <a:t>quize</a:t>
            </a:r>
            <a:endParaRPr lang="en-IN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3635896" y="24928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details</a:t>
            </a:r>
            <a:endParaRPr lang="en-I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6084168" y="249289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details</a:t>
            </a:r>
            <a:endParaRPr lang="en-IN" sz="1400" dirty="0"/>
          </a:p>
        </p:txBody>
      </p:sp>
      <p:cxnSp>
        <p:nvCxnSpPr>
          <p:cNvPr id="59" name="Straight Arrow Connector 59"/>
          <p:cNvCxnSpPr>
            <a:cxnSpLocks noChangeShapeType="1"/>
          </p:cNvCxnSpPr>
          <p:nvPr/>
        </p:nvCxnSpPr>
        <p:spPr bwMode="auto">
          <a:xfrm flipH="1">
            <a:off x="5796137" y="3068960"/>
            <a:ext cx="2160239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56" name="Straight Arrow Connector 59"/>
          <p:cNvCxnSpPr>
            <a:cxnSpLocks noChangeShapeType="1"/>
          </p:cNvCxnSpPr>
          <p:nvPr/>
        </p:nvCxnSpPr>
        <p:spPr bwMode="auto">
          <a:xfrm flipH="1">
            <a:off x="3563889" y="3068960"/>
            <a:ext cx="201622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60" name="TextBox 59"/>
          <p:cNvSpPr txBox="1"/>
          <p:nvPr/>
        </p:nvSpPr>
        <p:spPr>
          <a:xfrm>
            <a:off x="3635896" y="2852936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 display Result  to </a:t>
            </a:r>
            <a:r>
              <a:rPr lang="en-IN" sz="1200" dirty="0" smtClean="0"/>
              <a:t>browser</a:t>
            </a:r>
            <a:endParaRPr lang="en-IN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6588224" y="285293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Return </a:t>
            </a:r>
            <a:r>
              <a:rPr lang="en-IN" sz="1200" dirty="0" smtClean="0"/>
              <a:t>result</a:t>
            </a:r>
            <a:endParaRPr lang="en-IN" sz="1200" dirty="0"/>
          </a:p>
        </p:txBody>
      </p:sp>
      <p:sp>
        <p:nvSpPr>
          <p:cNvPr id="72" name="Rectangle 71"/>
          <p:cNvSpPr/>
          <p:nvPr/>
        </p:nvSpPr>
        <p:spPr>
          <a:xfrm>
            <a:off x="7956376" y="342900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/>
          <p:cNvSpPr/>
          <p:nvPr/>
        </p:nvSpPr>
        <p:spPr>
          <a:xfrm>
            <a:off x="3347864" y="342900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Arrow Connector 17"/>
          <p:cNvCxnSpPr>
            <a:cxnSpLocks noChangeShapeType="1"/>
          </p:cNvCxnSpPr>
          <p:nvPr/>
        </p:nvCxnSpPr>
        <p:spPr bwMode="auto">
          <a:xfrm>
            <a:off x="3563888" y="3501008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5" name="Rectangle 74"/>
          <p:cNvSpPr/>
          <p:nvPr/>
        </p:nvSpPr>
        <p:spPr>
          <a:xfrm>
            <a:off x="5580112" y="342900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6" name="Straight Arrow Connector 17"/>
          <p:cNvCxnSpPr>
            <a:cxnSpLocks noChangeShapeType="1"/>
          </p:cNvCxnSpPr>
          <p:nvPr/>
        </p:nvCxnSpPr>
        <p:spPr bwMode="auto">
          <a:xfrm>
            <a:off x="5796136" y="3501008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77" name="Straight Arrow Connector 17"/>
          <p:cNvCxnSpPr>
            <a:cxnSpLocks noChangeShapeType="1"/>
          </p:cNvCxnSpPr>
          <p:nvPr/>
        </p:nvCxnSpPr>
        <p:spPr bwMode="auto">
          <a:xfrm>
            <a:off x="1115616" y="357301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78" name="TextBox 77"/>
          <p:cNvSpPr txBox="1"/>
          <p:nvPr/>
        </p:nvSpPr>
        <p:spPr>
          <a:xfrm>
            <a:off x="1619672" y="328498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View ranking</a:t>
            </a:r>
            <a:endParaRPr lang="en-IN" sz="1400" dirty="0"/>
          </a:p>
        </p:txBody>
      </p:sp>
      <p:cxnSp>
        <p:nvCxnSpPr>
          <p:cNvPr id="79" name="Straight Arrow Connector 59"/>
          <p:cNvCxnSpPr>
            <a:cxnSpLocks noChangeShapeType="1"/>
          </p:cNvCxnSpPr>
          <p:nvPr/>
        </p:nvCxnSpPr>
        <p:spPr bwMode="auto">
          <a:xfrm flipH="1">
            <a:off x="5796137" y="3789040"/>
            <a:ext cx="2160239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80" name="Straight Arrow Connector 59"/>
          <p:cNvCxnSpPr>
            <a:cxnSpLocks noChangeShapeType="1"/>
          </p:cNvCxnSpPr>
          <p:nvPr/>
        </p:nvCxnSpPr>
        <p:spPr bwMode="auto">
          <a:xfrm flipH="1">
            <a:off x="3563889" y="3789040"/>
            <a:ext cx="201622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81" name="TextBox 80"/>
          <p:cNvSpPr txBox="1"/>
          <p:nvPr/>
        </p:nvSpPr>
        <p:spPr>
          <a:xfrm>
            <a:off x="4139952" y="357301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Display ranking</a:t>
            </a:r>
            <a:endParaRPr lang="en-IN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6588224" y="357301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Return ranking</a:t>
            </a:r>
            <a:endParaRPr lang="en-IN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3923928" y="32129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request</a:t>
            </a:r>
            <a:endParaRPr lang="en-IN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228184" y="321297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request</a:t>
            </a:r>
            <a:endParaRPr lang="en-IN" sz="1400" dirty="0"/>
          </a:p>
        </p:txBody>
      </p:sp>
      <p:sp>
        <p:nvSpPr>
          <p:cNvPr id="85" name="Rectangle 84"/>
          <p:cNvSpPr/>
          <p:nvPr/>
        </p:nvSpPr>
        <p:spPr>
          <a:xfrm>
            <a:off x="7956376" y="414908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/>
          <p:cNvSpPr/>
          <p:nvPr/>
        </p:nvSpPr>
        <p:spPr>
          <a:xfrm>
            <a:off x="3347864" y="414908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7" name="Straight Arrow Connector 17"/>
          <p:cNvCxnSpPr>
            <a:cxnSpLocks noChangeShapeType="1"/>
          </p:cNvCxnSpPr>
          <p:nvPr/>
        </p:nvCxnSpPr>
        <p:spPr bwMode="auto">
          <a:xfrm>
            <a:off x="3563888" y="4221088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8" name="Rectangle 87"/>
          <p:cNvSpPr/>
          <p:nvPr/>
        </p:nvSpPr>
        <p:spPr>
          <a:xfrm>
            <a:off x="5580112" y="414908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9" name="Straight Arrow Connector 17"/>
          <p:cNvCxnSpPr>
            <a:cxnSpLocks noChangeShapeType="1"/>
          </p:cNvCxnSpPr>
          <p:nvPr/>
        </p:nvCxnSpPr>
        <p:spPr bwMode="auto">
          <a:xfrm>
            <a:off x="5796136" y="4221088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90" name="Straight Arrow Connector 17"/>
          <p:cNvCxnSpPr>
            <a:cxnSpLocks noChangeShapeType="1"/>
          </p:cNvCxnSpPr>
          <p:nvPr/>
        </p:nvCxnSpPr>
        <p:spPr bwMode="auto">
          <a:xfrm>
            <a:off x="1115616" y="429309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91" name="TextBox 90"/>
          <p:cNvSpPr txBox="1"/>
          <p:nvPr/>
        </p:nvSpPr>
        <p:spPr>
          <a:xfrm>
            <a:off x="1619672" y="4005064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View history</a:t>
            </a:r>
            <a:endParaRPr lang="en-IN" sz="1400" dirty="0"/>
          </a:p>
        </p:txBody>
      </p:sp>
      <p:cxnSp>
        <p:nvCxnSpPr>
          <p:cNvPr id="92" name="Straight Arrow Connector 59"/>
          <p:cNvCxnSpPr>
            <a:cxnSpLocks noChangeShapeType="1"/>
          </p:cNvCxnSpPr>
          <p:nvPr/>
        </p:nvCxnSpPr>
        <p:spPr bwMode="auto">
          <a:xfrm flipH="1">
            <a:off x="5796137" y="4509120"/>
            <a:ext cx="2160239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93" name="Straight Arrow Connector 59"/>
          <p:cNvCxnSpPr>
            <a:cxnSpLocks noChangeShapeType="1"/>
          </p:cNvCxnSpPr>
          <p:nvPr/>
        </p:nvCxnSpPr>
        <p:spPr bwMode="auto">
          <a:xfrm flipH="1">
            <a:off x="3563889" y="4509120"/>
            <a:ext cx="2016223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94" name="TextBox 93"/>
          <p:cNvSpPr txBox="1"/>
          <p:nvPr/>
        </p:nvSpPr>
        <p:spPr>
          <a:xfrm>
            <a:off x="4139952" y="429309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Display history</a:t>
            </a:r>
            <a:endParaRPr lang="en-IN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588224" y="429309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Return history</a:t>
            </a:r>
            <a:endParaRPr lang="en-IN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3923928" y="393305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request</a:t>
            </a:r>
            <a:endParaRPr lang="en-IN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6228184" y="393305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request</a:t>
            </a:r>
            <a:endParaRPr lang="en-IN" sz="1400" dirty="0"/>
          </a:p>
        </p:txBody>
      </p:sp>
      <p:cxnSp>
        <p:nvCxnSpPr>
          <p:cNvPr id="54" name="Straight Arrow Connector 51"/>
          <p:cNvCxnSpPr>
            <a:cxnSpLocks noChangeShapeType="1"/>
          </p:cNvCxnSpPr>
          <p:nvPr/>
        </p:nvCxnSpPr>
        <p:spPr bwMode="auto">
          <a:xfrm flipH="1">
            <a:off x="5796136" y="1628800"/>
            <a:ext cx="2127052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99" name="Straight Arrow Connector 51"/>
          <p:cNvCxnSpPr>
            <a:cxnSpLocks noChangeShapeType="1"/>
          </p:cNvCxnSpPr>
          <p:nvPr/>
        </p:nvCxnSpPr>
        <p:spPr bwMode="auto">
          <a:xfrm flipH="1">
            <a:off x="3563888" y="1628800"/>
            <a:ext cx="2016224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101" name="TextBox 100"/>
          <p:cNvSpPr txBox="1"/>
          <p:nvPr/>
        </p:nvSpPr>
        <p:spPr>
          <a:xfrm>
            <a:off x="6732240" y="134076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status</a:t>
            </a:r>
            <a:endParaRPr lang="en-IN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427984" y="134076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status</a:t>
            </a:r>
            <a:endParaRPr lang="en-IN" sz="1400" dirty="0"/>
          </a:p>
        </p:txBody>
      </p:sp>
      <p:sp>
        <p:nvSpPr>
          <p:cNvPr id="103" name="Rectangle 102"/>
          <p:cNvSpPr/>
          <p:nvPr/>
        </p:nvSpPr>
        <p:spPr>
          <a:xfrm>
            <a:off x="7956376" y="48691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>
            <a:off x="3347864" y="48691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5" name="Straight Arrow Connector 17"/>
          <p:cNvCxnSpPr>
            <a:cxnSpLocks noChangeShapeType="1"/>
          </p:cNvCxnSpPr>
          <p:nvPr/>
        </p:nvCxnSpPr>
        <p:spPr bwMode="auto">
          <a:xfrm>
            <a:off x="3563888" y="5085184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6" name="Rectangle 105"/>
          <p:cNvSpPr/>
          <p:nvPr/>
        </p:nvSpPr>
        <p:spPr>
          <a:xfrm>
            <a:off x="5580112" y="486916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7" name="Straight Arrow Connector 17"/>
          <p:cNvCxnSpPr>
            <a:cxnSpLocks noChangeShapeType="1"/>
          </p:cNvCxnSpPr>
          <p:nvPr/>
        </p:nvCxnSpPr>
        <p:spPr bwMode="auto">
          <a:xfrm>
            <a:off x="5796136" y="5085184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08" name="Straight Arrow Connector 17"/>
          <p:cNvCxnSpPr>
            <a:cxnSpLocks noChangeShapeType="1"/>
          </p:cNvCxnSpPr>
          <p:nvPr/>
        </p:nvCxnSpPr>
        <p:spPr bwMode="auto">
          <a:xfrm>
            <a:off x="1115616" y="501317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09" name="TextBox 108"/>
          <p:cNvSpPr txBox="1"/>
          <p:nvPr/>
        </p:nvSpPr>
        <p:spPr>
          <a:xfrm>
            <a:off x="1619672" y="472514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Give feedback</a:t>
            </a:r>
            <a:endParaRPr lang="en-IN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3923928" y="479715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details</a:t>
            </a:r>
            <a:endParaRPr lang="en-IN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6228184" y="4797152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Send details</a:t>
            </a:r>
            <a:endParaRPr lang="en-IN" sz="1400" dirty="0"/>
          </a:p>
        </p:txBody>
      </p:sp>
      <p:sp>
        <p:nvSpPr>
          <p:cNvPr id="116" name="Rectangle 115"/>
          <p:cNvSpPr/>
          <p:nvPr/>
        </p:nvSpPr>
        <p:spPr>
          <a:xfrm>
            <a:off x="7956376" y="55892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 116"/>
          <p:cNvSpPr/>
          <p:nvPr/>
        </p:nvSpPr>
        <p:spPr>
          <a:xfrm>
            <a:off x="3347864" y="55892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8" name="Straight Arrow Connector 17"/>
          <p:cNvCxnSpPr>
            <a:cxnSpLocks noChangeShapeType="1"/>
          </p:cNvCxnSpPr>
          <p:nvPr/>
        </p:nvCxnSpPr>
        <p:spPr bwMode="auto">
          <a:xfrm>
            <a:off x="1115616" y="5733256"/>
            <a:ext cx="2232248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119" name="Straight Arrow Connector 17"/>
          <p:cNvCxnSpPr>
            <a:cxnSpLocks noChangeShapeType="1"/>
          </p:cNvCxnSpPr>
          <p:nvPr/>
        </p:nvCxnSpPr>
        <p:spPr bwMode="auto">
          <a:xfrm>
            <a:off x="3563888" y="5661248"/>
            <a:ext cx="2016224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0" name="Rectangle 119"/>
          <p:cNvSpPr/>
          <p:nvPr/>
        </p:nvSpPr>
        <p:spPr>
          <a:xfrm>
            <a:off x="5580112" y="5589240"/>
            <a:ext cx="216024" cy="43204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1" name="Straight Arrow Connector 17"/>
          <p:cNvCxnSpPr>
            <a:cxnSpLocks noChangeShapeType="1"/>
          </p:cNvCxnSpPr>
          <p:nvPr/>
        </p:nvCxnSpPr>
        <p:spPr bwMode="auto">
          <a:xfrm>
            <a:off x="5796136" y="5661248"/>
            <a:ext cx="2160240" cy="0"/>
          </a:xfrm>
          <a:prstGeom prst="straightConnector1">
            <a:avLst/>
          </a:prstGeom>
          <a:noFill/>
          <a:ln w="222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122" name="TextBox 121"/>
          <p:cNvSpPr txBox="1"/>
          <p:nvPr/>
        </p:nvSpPr>
        <p:spPr>
          <a:xfrm>
            <a:off x="1547664" y="537321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change password</a:t>
            </a:r>
            <a:endParaRPr lang="en-IN" sz="1400" dirty="0"/>
          </a:p>
        </p:txBody>
      </p:sp>
      <p:sp>
        <p:nvSpPr>
          <p:cNvPr id="123" name="TextBox 122"/>
          <p:cNvSpPr txBox="1"/>
          <p:nvPr/>
        </p:nvSpPr>
        <p:spPr>
          <a:xfrm>
            <a:off x="3923928" y="5373216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 send  details</a:t>
            </a:r>
            <a:endParaRPr lang="en-IN" sz="14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372200" y="537321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validate</a:t>
            </a:r>
            <a:endParaRPr lang="en-IN" sz="1400" dirty="0"/>
          </a:p>
        </p:txBody>
      </p:sp>
      <p:cxnSp>
        <p:nvCxnSpPr>
          <p:cNvPr id="125" name="Straight Arrow Connector 51"/>
          <p:cNvCxnSpPr>
            <a:cxnSpLocks noChangeShapeType="1"/>
          </p:cNvCxnSpPr>
          <p:nvPr/>
        </p:nvCxnSpPr>
        <p:spPr bwMode="auto">
          <a:xfrm flipH="1">
            <a:off x="5796136" y="5949280"/>
            <a:ext cx="2127052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cxnSp>
        <p:nvCxnSpPr>
          <p:cNvPr id="126" name="Straight Arrow Connector 51"/>
          <p:cNvCxnSpPr>
            <a:cxnSpLocks noChangeShapeType="1"/>
          </p:cNvCxnSpPr>
          <p:nvPr/>
        </p:nvCxnSpPr>
        <p:spPr bwMode="auto">
          <a:xfrm flipH="1">
            <a:off x="3563888" y="5949280"/>
            <a:ext cx="2016224" cy="0"/>
          </a:xfrm>
          <a:prstGeom prst="straightConnector1">
            <a:avLst/>
          </a:prstGeom>
          <a:noFill/>
          <a:ln w="6350">
            <a:solidFill>
              <a:srgbClr val="000000"/>
            </a:solidFill>
            <a:prstDash val="dash"/>
            <a:miter lim="800000"/>
            <a:headEnd/>
            <a:tailEnd type="arrow" w="med" len="med"/>
          </a:ln>
        </p:spPr>
      </p:cxnSp>
      <p:sp>
        <p:nvSpPr>
          <p:cNvPr id="127" name="TextBox 126"/>
          <p:cNvSpPr txBox="1"/>
          <p:nvPr/>
        </p:nvSpPr>
        <p:spPr>
          <a:xfrm>
            <a:off x="6588224" y="573325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</a:t>
            </a:r>
            <a:r>
              <a:rPr lang="en-IN" sz="1200" dirty="0" err="1" smtClean="0"/>
              <a:t>responce</a:t>
            </a:r>
            <a:endParaRPr lang="en-IN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4211960" y="573325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Send </a:t>
            </a:r>
            <a:r>
              <a:rPr lang="en-IN" sz="1200" dirty="0" err="1" smtClean="0"/>
              <a:t>responce</a:t>
            </a:r>
            <a:endParaRPr lang="en-IN" sz="1200" dirty="0"/>
          </a:p>
        </p:txBody>
      </p:sp>
      <p:sp>
        <p:nvSpPr>
          <p:cNvPr id="130" name="Rectangle 29"/>
          <p:cNvSpPr>
            <a:spLocks noChangeArrowheads="1"/>
          </p:cNvSpPr>
          <p:nvPr/>
        </p:nvSpPr>
        <p:spPr bwMode="auto">
          <a:xfrm>
            <a:off x="824409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1" name="Straight Connector 32"/>
          <p:cNvSpPr>
            <a:spLocks noChangeShapeType="1"/>
          </p:cNvSpPr>
          <p:nvPr/>
        </p:nvSpPr>
        <p:spPr bwMode="auto">
          <a:xfrm>
            <a:off x="82758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2" name="Straight Connector 33"/>
          <p:cNvSpPr>
            <a:spLocks noChangeShapeType="1"/>
          </p:cNvSpPr>
          <p:nvPr/>
        </p:nvSpPr>
        <p:spPr bwMode="auto">
          <a:xfrm flipH="1">
            <a:off x="82758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3" name="Rectangle 29"/>
          <p:cNvSpPr>
            <a:spLocks noChangeArrowheads="1"/>
          </p:cNvSpPr>
          <p:nvPr/>
        </p:nvSpPr>
        <p:spPr bwMode="auto">
          <a:xfrm>
            <a:off x="5504929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4" name="Straight Connector 32"/>
          <p:cNvSpPr>
            <a:spLocks noChangeShapeType="1"/>
          </p:cNvSpPr>
          <p:nvPr/>
        </p:nvSpPr>
        <p:spPr bwMode="auto">
          <a:xfrm>
            <a:off x="550810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5" name="Straight Connector 33"/>
          <p:cNvSpPr>
            <a:spLocks noChangeShapeType="1"/>
          </p:cNvSpPr>
          <p:nvPr/>
        </p:nvSpPr>
        <p:spPr bwMode="auto">
          <a:xfrm flipH="1">
            <a:off x="550810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6" name="Rectangle 29"/>
          <p:cNvSpPr>
            <a:spLocks noChangeArrowheads="1"/>
          </p:cNvSpPr>
          <p:nvPr/>
        </p:nvSpPr>
        <p:spPr bwMode="auto">
          <a:xfrm>
            <a:off x="5504929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7" name="Straight Connector 32"/>
          <p:cNvSpPr>
            <a:spLocks noChangeShapeType="1"/>
          </p:cNvSpPr>
          <p:nvPr/>
        </p:nvSpPr>
        <p:spPr bwMode="auto">
          <a:xfrm>
            <a:off x="550810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8" name="Straight Connector 33"/>
          <p:cNvSpPr>
            <a:spLocks noChangeShapeType="1"/>
          </p:cNvSpPr>
          <p:nvPr/>
        </p:nvSpPr>
        <p:spPr bwMode="auto">
          <a:xfrm flipH="1">
            <a:off x="5508104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272681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0" name="Straight Connector 32"/>
          <p:cNvSpPr>
            <a:spLocks noChangeShapeType="1"/>
          </p:cNvSpPr>
          <p:nvPr/>
        </p:nvSpPr>
        <p:spPr bwMode="auto">
          <a:xfrm>
            <a:off x="327585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1" name="Straight Connector 33"/>
          <p:cNvSpPr>
            <a:spLocks noChangeShapeType="1"/>
          </p:cNvSpPr>
          <p:nvPr/>
        </p:nvSpPr>
        <p:spPr bwMode="auto">
          <a:xfrm flipH="1">
            <a:off x="327585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2" name="Rectangle 29"/>
          <p:cNvSpPr>
            <a:spLocks noChangeArrowheads="1"/>
          </p:cNvSpPr>
          <p:nvPr/>
        </p:nvSpPr>
        <p:spPr bwMode="auto">
          <a:xfrm>
            <a:off x="7953201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3" name="Straight Connector 32"/>
          <p:cNvSpPr>
            <a:spLocks noChangeShapeType="1"/>
          </p:cNvSpPr>
          <p:nvPr/>
        </p:nvSpPr>
        <p:spPr bwMode="auto">
          <a:xfrm>
            <a:off x="795637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Straight Connector 33"/>
          <p:cNvSpPr>
            <a:spLocks noChangeShapeType="1"/>
          </p:cNvSpPr>
          <p:nvPr/>
        </p:nvSpPr>
        <p:spPr bwMode="auto">
          <a:xfrm flipH="1">
            <a:off x="795637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29"/>
          <p:cNvSpPr>
            <a:spLocks noChangeArrowheads="1"/>
          </p:cNvSpPr>
          <p:nvPr/>
        </p:nvSpPr>
        <p:spPr bwMode="auto">
          <a:xfrm>
            <a:off x="7953201" y="6309320"/>
            <a:ext cx="342900" cy="342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Straight Connector 32"/>
          <p:cNvSpPr>
            <a:spLocks noChangeShapeType="1"/>
          </p:cNvSpPr>
          <p:nvPr/>
        </p:nvSpPr>
        <p:spPr bwMode="auto">
          <a:xfrm>
            <a:off x="795637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Straight Connector 33"/>
          <p:cNvSpPr>
            <a:spLocks noChangeShapeType="1"/>
          </p:cNvSpPr>
          <p:nvPr/>
        </p:nvSpPr>
        <p:spPr bwMode="auto">
          <a:xfrm flipH="1">
            <a:off x="7956376" y="6309320"/>
            <a:ext cx="342900" cy="34290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Straight Connector 39"/>
          <p:cNvSpPr>
            <a:spLocks noChangeShapeType="1"/>
          </p:cNvSpPr>
          <p:nvPr/>
        </p:nvSpPr>
        <p:spPr bwMode="auto">
          <a:xfrm>
            <a:off x="1043608" y="6093296"/>
            <a:ext cx="0" cy="216024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Straight Connector 39"/>
          <p:cNvSpPr>
            <a:spLocks noChangeShapeType="1"/>
          </p:cNvSpPr>
          <p:nvPr/>
        </p:nvSpPr>
        <p:spPr bwMode="auto">
          <a:xfrm>
            <a:off x="8100392" y="60212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Straight Connector 39"/>
          <p:cNvSpPr>
            <a:spLocks noChangeShapeType="1"/>
          </p:cNvSpPr>
          <p:nvPr/>
        </p:nvSpPr>
        <p:spPr bwMode="auto">
          <a:xfrm>
            <a:off x="5724128" y="60212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Straight Connector 39"/>
          <p:cNvSpPr>
            <a:spLocks noChangeShapeType="1"/>
          </p:cNvSpPr>
          <p:nvPr/>
        </p:nvSpPr>
        <p:spPr bwMode="auto">
          <a:xfrm>
            <a:off x="3491880" y="60212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Straight Connector 39"/>
          <p:cNvSpPr>
            <a:spLocks noChangeShapeType="1"/>
          </p:cNvSpPr>
          <p:nvPr/>
        </p:nvSpPr>
        <p:spPr bwMode="auto">
          <a:xfrm>
            <a:off x="3419872" y="458112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Straight Connector 39"/>
          <p:cNvSpPr>
            <a:spLocks noChangeShapeType="1"/>
          </p:cNvSpPr>
          <p:nvPr/>
        </p:nvSpPr>
        <p:spPr bwMode="auto">
          <a:xfrm>
            <a:off x="3419872" y="314096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Straight Connector 39"/>
          <p:cNvSpPr>
            <a:spLocks noChangeShapeType="1"/>
          </p:cNvSpPr>
          <p:nvPr/>
        </p:nvSpPr>
        <p:spPr bwMode="auto">
          <a:xfrm>
            <a:off x="3419872" y="53012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Straight Connector 39"/>
          <p:cNvSpPr>
            <a:spLocks noChangeShapeType="1"/>
          </p:cNvSpPr>
          <p:nvPr/>
        </p:nvSpPr>
        <p:spPr bwMode="auto">
          <a:xfrm>
            <a:off x="3419872" y="386104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Straight Connector 39"/>
          <p:cNvSpPr>
            <a:spLocks noChangeShapeType="1"/>
          </p:cNvSpPr>
          <p:nvPr/>
        </p:nvSpPr>
        <p:spPr bwMode="auto">
          <a:xfrm>
            <a:off x="5652120" y="314096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7" name="Straight Connector 39"/>
          <p:cNvSpPr>
            <a:spLocks noChangeShapeType="1"/>
          </p:cNvSpPr>
          <p:nvPr/>
        </p:nvSpPr>
        <p:spPr bwMode="auto">
          <a:xfrm>
            <a:off x="5652120" y="458112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8" name="Straight Connector 39"/>
          <p:cNvSpPr>
            <a:spLocks noChangeShapeType="1"/>
          </p:cNvSpPr>
          <p:nvPr/>
        </p:nvSpPr>
        <p:spPr bwMode="auto">
          <a:xfrm>
            <a:off x="5652120" y="386104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9" name="Straight Connector 39"/>
          <p:cNvSpPr>
            <a:spLocks noChangeShapeType="1"/>
          </p:cNvSpPr>
          <p:nvPr/>
        </p:nvSpPr>
        <p:spPr bwMode="auto">
          <a:xfrm>
            <a:off x="5652120" y="53012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0" name="Straight Connector 39"/>
          <p:cNvSpPr>
            <a:spLocks noChangeShapeType="1"/>
          </p:cNvSpPr>
          <p:nvPr/>
        </p:nvSpPr>
        <p:spPr bwMode="auto">
          <a:xfrm>
            <a:off x="8028384" y="314096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1" name="Straight Connector 39"/>
          <p:cNvSpPr>
            <a:spLocks noChangeShapeType="1"/>
          </p:cNvSpPr>
          <p:nvPr/>
        </p:nvSpPr>
        <p:spPr bwMode="auto">
          <a:xfrm>
            <a:off x="8028384" y="24208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2" name="Straight Connector 39"/>
          <p:cNvSpPr>
            <a:spLocks noChangeShapeType="1"/>
          </p:cNvSpPr>
          <p:nvPr/>
        </p:nvSpPr>
        <p:spPr bwMode="auto">
          <a:xfrm>
            <a:off x="5652120" y="24208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3" name="Straight Connector 39"/>
          <p:cNvSpPr>
            <a:spLocks noChangeShapeType="1"/>
          </p:cNvSpPr>
          <p:nvPr/>
        </p:nvSpPr>
        <p:spPr bwMode="auto">
          <a:xfrm>
            <a:off x="3419872" y="242088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4" name="Straight Connector 39"/>
          <p:cNvSpPr>
            <a:spLocks noChangeShapeType="1"/>
          </p:cNvSpPr>
          <p:nvPr/>
        </p:nvSpPr>
        <p:spPr bwMode="auto">
          <a:xfrm>
            <a:off x="8028384" y="53012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5" name="Straight Connector 39"/>
          <p:cNvSpPr>
            <a:spLocks noChangeShapeType="1"/>
          </p:cNvSpPr>
          <p:nvPr/>
        </p:nvSpPr>
        <p:spPr bwMode="auto">
          <a:xfrm>
            <a:off x="8028384" y="458112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6" name="Straight Connector 39"/>
          <p:cNvSpPr>
            <a:spLocks noChangeShapeType="1"/>
          </p:cNvSpPr>
          <p:nvPr/>
        </p:nvSpPr>
        <p:spPr bwMode="auto">
          <a:xfrm>
            <a:off x="8028384" y="386104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7" name="Straight Connector 39"/>
          <p:cNvSpPr>
            <a:spLocks noChangeShapeType="1"/>
          </p:cNvSpPr>
          <p:nvPr/>
        </p:nvSpPr>
        <p:spPr bwMode="auto">
          <a:xfrm>
            <a:off x="8028384" y="17008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8" name="Straight Connector 39"/>
          <p:cNvSpPr>
            <a:spLocks noChangeShapeType="1"/>
          </p:cNvSpPr>
          <p:nvPr/>
        </p:nvSpPr>
        <p:spPr bwMode="auto">
          <a:xfrm>
            <a:off x="3419872" y="17008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9" name="Straight Connector 39"/>
          <p:cNvSpPr>
            <a:spLocks noChangeShapeType="1"/>
          </p:cNvSpPr>
          <p:nvPr/>
        </p:nvSpPr>
        <p:spPr bwMode="auto">
          <a:xfrm>
            <a:off x="5652120" y="1700808"/>
            <a:ext cx="0" cy="28803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Straight Connector 39"/>
          <p:cNvSpPr>
            <a:spLocks noChangeShapeType="1"/>
          </p:cNvSpPr>
          <p:nvPr/>
        </p:nvSpPr>
        <p:spPr bwMode="auto">
          <a:xfrm>
            <a:off x="971600" y="908720"/>
            <a:ext cx="0" cy="36004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Straight Connector 39"/>
          <p:cNvSpPr>
            <a:spLocks noChangeShapeType="1"/>
          </p:cNvSpPr>
          <p:nvPr/>
        </p:nvSpPr>
        <p:spPr bwMode="auto">
          <a:xfrm>
            <a:off x="8028384" y="908720"/>
            <a:ext cx="0" cy="36004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Straight Connector 39"/>
          <p:cNvSpPr>
            <a:spLocks noChangeShapeType="1"/>
          </p:cNvSpPr>
          <p:nvPr/>
        </p:nvSpPr>
        <p:spPr bwMode="auto">
          <a:xfrm>
            <a:off x="5652120" y="908720"/>
            <a:ext cx="0" cy="36004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Straight Connector 39"/>
          <p:cNvSpPr>
            <a:spLocks noChangeShapeType="1"/>
          </p:cNvSpPr>
          <p:nvPr/>
        </p:nvSpPr>
        <p:spPr bwMode="auto">
          <a:xfrm>
            <a:off x="3419872" y="908720"/>
            <a:ext cx="0" cy="36004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70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Kiran Kadam</dc:creator>
  <cp:lastModifiedBy>Kiran Kadam</cp:lastModifiedBy>
  <cp:revision>34</cp:revision>
  <dcterms:created xsi:type="dcterms:W3CDTF">2021-05-11T10:04:26Z</dcterms:created>
  <dcterms:modified xsi:type="dcterms:W3CDTF">2021-05-11T17:20:06Z</dcterms:modified>
</cp:coreProperties>
</file>