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23" r:id="rId10"/>
    <p:sldId id="314" r:id="rId11"/>
    <p:sldId id="315" r:id="rId12"/>
    <p:sldId id="317" r:id="rId13"/>
    <p:sldId id="321" r:id="rId14"/>
    <p:sldId id="324" r:id="rId15"/>
    <p:sldId id="325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5CDCE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48" d="100"/>
          <a:sy n="48" d="100"/>
        </p:scale>
        <p:origin x="67" y="7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"/>
            <a:ext cx="6392421" cy="4641448"/>
          </a:xfrm>
        </p:spPr>
        <p:txBody>
          <a:bodyPr anchor="ctr"/>
          <a:lstStyle/>
          <a:p>
            <a:r>
              <a:rPr lang="en-US" dirty="0"/>
              <a:t>Design and Implement a Simple RNN</a:t>
            </a:r>
            <a:br>
              <a:rPr lang="en-US" dirty="0"/>
            </a:br>
            <a:r>
              <a:rPr lang="en-IN" sz="2000" b="0" dirty="0" err="1">
                <a:solidFill>
                  <a:srgbClr val="F5CDCE"/>
                </a:solidFill>
              </a:rPr>
              <a:t>Sutram</a:t>
            </a:r>
            <a:r>
              <a:rPr lang="en-IN" sz="2000" b="0" dirty="0">
                <a:solidFill>
                  <a:srgbClr val="F5CDCE"/>
                </a:solidFill>
              </a:rPr>
              <a:t> Solutions | NLP Task - Classification &amp; Text Generation</a:t>
            </a:r>
            <a:br>
              <a:rPr lang="en-IN" sz="2000" b="0" dirty="0">
                <a:solidFill>
                  <a:srgbClr val="F5CDCE"/>
                </a:solidFill>
              </a:rPr>
            </a:br>
            <a:endParaRPr lang="en-US" sz="2000" b="0" dirty="0">
              <a:solidFill>
                <a:srgbClr val="F5C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26C5888-8EA5-9EAD-4FFE-334E85021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235242"/>
            <a:ext cx="5829147" cy="5029379"/>
          </a:xfrm>
        </p:spPr>
        <p:txBody>
          <a:bodyPr>
            <a:normAutofit/>
          </a:bodyPr>
          <a:lstStyle/>
          <a:p>
            <a:r>
              <a:rPr lang="en-US" sz="2400" b="1" dirty="0"/>
              <a:t>Use a sample input for demonstration</a:t>
            </a:r>
            <a:endParaRPr lang="en-IN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75F119-5E27-84CA-5015-61D991B9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4" y="1716505"/>
            <a:ext cx="10304552" cy="502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DF90-40DC-B58F-15D3-C461F9B6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928688"/>
            <a:ext cx="5829147" cy="691565"/>
          </a:xfrm>
        </p:spPr>
        <p:txBody>
          <a:bodyPr>
            <a:normAutofit/>
          </a:bodyPr>
          <a:lstStyle/>
          <a:p>
            <a:r>
              <a:rPr lang="en-US" sz="2400" b="1" dirty="0"/>
              <a:t>Use a sample input for demonstration</a:t>
            </a:r>
            <a:endParaRPr lang="en-IN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234D7-302D-4355-DFF5-397B8C3C1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7C0B7-1AA1-9230-2182-9BDBED526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806" y="1620253"/>
            <a:ext cx="9609221" cy="45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09A0-A3D4-526F-AD18-2049086E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155481"/>
          </a:xfrm>
        </p:spPr>
        <p:txBody>
          <a:bodyPr/>
          <a:lstStyle/>
          <a:p>
            <a:r>
              <a:rPr lang="en-IN" dirty="0"/>
              <a:t>Documentation &amp; Submission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8C9A3-3AB3-C066-0CDA-487FD755E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310063"/>
            <a:ext cx="5715000" cy="3738185"/>
          </a:xfrm>
        </p:spPr>
        <p:txBody>
          <a:bodyPr>
            <a:normAutofit/>
          </a:bodyPr>
          <a:lstStyle/>
          <a:p>
            <a:r>
              <a:rPr lang="en-US" dirty="0"/>
              <a:t>- README.md with:</a:t>
            </a:r>
          </a:p>
          <a:p>
            <a:r>
              <a:rPr lang="en-US" dirty="0"/>
              <a:t>   • How to run</a:t>
            </a:r>
          </a:p>
          <a:p>
            <a:r>
              <a:rPr lang="en-US" dirty="0"/>
              <a:t>   • Sample input/output</a:t>
            </a:r>
          </a:p>
          <a:p>
            <a:pPr marL="342900" indent="-342900">
              <a:buFontTx/>
              <a:buChar char="-"/>
            </a:pPr>
            <a:r>
              <a:rPr lang="en-US" dirty="0"/>
              <a:t>Push to GitHub with naming convention</a:t>
            </a:r>
          </a:p>
          <a:p>
            <a:pPr marL="342900" indent="-342900">
              <a:buFontTx/>
              <a:buChar char="-"/>
            </a:pPr>
            <a:r>
              <a:rPr lang="en-US" b="1" dirty="0"/>
              <a:t>https://github.com/rutuja-pawar114/rutuja_pawar_nlptasks</a:t>
            </a:r>
          </a:p>
          <a:p>
            <a:r>
              <a:rPr lang="en-US" dirty="0"/>
              <a:t>- Submit link as instructed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756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IN" dirty="0" err="1"/>
              <a:t>Sutram</a:t>
            </a:r>
            <a:r>
              <a:rPr lang="en-IN" dirty="0"/>
              <a:t> Solutions | NLP Task - Classification &amp;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/>
          </a:bodyPr>
          <a:lstStyle/>
          <a:p>
            <a:r>
              <a:rPr lang="en-US" dirty="0"/>
              <a:t>This assignment aims to evaluate your understanding and implementation skills related to:</a:t>
            </a:r>
          </a:p>
          <a:p>
            <a:r>
              <a:rPr lang="en-US" dirty="0"/>
              <a:t>- Recurrent Neural Networks (RNNs) for Natural Language Processing (NLP)</a:t>
            </a:r>
          </a:p>
          <a:p>
            <a:r>
              <a:rPr lang="en-US" dirty="0"/>
              <a:t>- Using the </a:t>
            </a:r>
            <a:r>
              <a:rPr lang="en-US" dirty="0" err="1"/>
              <a:t>Keras</a:t>
            </a:r>
            <a:r>
              <a:rPr lang="en-US" dirty="0"/>
              <a:t> library (TensorFlow backend preferred)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069" y="1059448"/>
            <a:ext cx="5723586" cy="4739104"/>
          </a:xfrm>
        </p:spPr>
        <p:txBody>
          <a:bodyPr/>
          <a:lstStyle/>
          <a:p>
            <a:r>
              <a:rPr lang="en-IN" sz="4000" dirty="0">
                <a:solidFill>
                  <a:srgbClr val="202C8F"/>
                </a:solidFill>
              </a:rPr>
              <a:t>Tasks:</a:t>
            </a:r>
            <a:br>
              <a:rPr lang="en-IN" dirty="0"/>
            </a:br>
            <a:r>
              <a:rPr lang="en-US" sz="3200" b="0" dirty="0">
                <a:solidFill>
                  <a:srgbClr val="00B0F0"/>
                </a:solidFill>
              </a:rPr>
              <a:t>1. Text Classification (Math, Science, History)</a:t>
            </a:r>
            <a:br>
              <a:rPr lang="en-US" sz="3200" b="0" dirty="0">
                <a:solidFill>
                  <a:srgbClr val="00B0F0"/>
                </a:solidFill>
              </a:rPr>
            </a:br>
            <a:r>
              <a:rPr lang="en-US" sz="3200" b="0" dirty="0">
                <a:solidFill>
                  <a:srgbClr val="00B0F0"/>
                </a:solidFill>
              </a:rPr>
              <a:t>2. Next Word Generation (20-word prediction)</a:t>
            </a:r>
            <a:br>
              <a:rPr lang="en-US" sz="2400" b="0" dirty="0">
                <a:solidFill>
                  <a:srgbClr val="00B0F0"/>
                </a:solidFill>
              </a:rPr>
            </a:br>
            <a:endParaRPr lang="en-US" sz="2400" b="0" dirty="0">
              <a:solidFill>
                <a:srgbClr val="00B0F0"/>
              </a:solidFill>
            </a:endParaRP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3579"/>
            <a:ext cx="5259554" cy="1349810"/>
          </a:xfrm>
        </p:spPr>
        <p:txBody>
          <a:bodyPr/>
          <a:lstStyle/>
          <a:p>
            <a:pPr algn="ctr"/>
            <a:r>
              <a:rPr lang="en-IN" dirty="0"/>
              <a:t>Evaluation Criteria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1" y="2261937"/>
            <a:ext cx="5259554" cy="43955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- Dataset Creation Quality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Correctness of Implementation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Understanding of RNNs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Model Implementation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Text Preprocessing Skills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Clarity of Code and Documentation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Problem-Solving Approach</a:t>
            </a:r>
          </a:p>
          <a:p>
            <a:r>
              <a:rPr lang="en-US" sz="2800" dirty="0">
                <a:solidFill>
                  <a:srgbClr val="00B0F0"/>
                </a:solidFill>
              </a:rPr>
              <a:t>- Basic Evaluation/Demonstration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09600"/>
            <a:ext cx="7965461" cy="673768"/>
          </a:xfrm>
        </p:spPr>
        <p:txBody>
          <a:bodyPr/>
          <a:lstStyle/>
          <a:p>
            <a:r>
              <a:rPr lang="en-IN" dirty="0"/>
              <a:t>Implementation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5976" y="1435768"/>
            <a:ext cx="7965460" cy="1275347"/>
          </a:xfrm>
        </p:spPr>
        <p:txBody>
          <a:bodyPr>
            <a:normAutofit/>
          </a:bodyPr>
          <a:lstStyle/>
          <a:p>
            <a:r>
              <a:rPr lang="en-US" sz="2000" dirty="0"/>
              <a:t>Phase 1: Dataset Creation</a:t>
            </a:r>
          </a:p>
          <a:p>
            <a:r>
              <a:rPr lang="en-US" sz="2000" dirty="0"/>
              <a:t>- Create labeled data for classification</a:t>
            </a:r>
          </a:p>
          <a:p>
            <a:r>
              <a:rPr lang="en-US" sz="2000" dirty="0"/>
              <a:t>- Create a long educational corpus for generation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AD792-2225-2141-09AA-813E5628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358" y="2863516"/>
            <a:ext cx="9095874" cy="37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CB1F-92ED-D44A-BF67-AD23B4FF7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457199"/>
            <a:ext cx="7965460" cy="1868906"/>
          </a:xfrm>
        </p:spPr>
        <p:txBody>
          <a:bodyPr/>
          <a:lstStyle/>
          <a:p>
            <a:r>
              <a:rPr lang="en-US" sz="2400" dirty="0"/>
              <a:t>Phase 2: Text Preprocessing</a:t>
            </a:r>
          </a:p>
          <a:p>
            <a:r>
              <a:rPr lang="en-US" sz="2400" dirty="0"/>
              <a:t>- Tokenize, sequence, pad inputs</a:t>
            </a:r>
          </a:p>
          <a:p>
            <a:r>
              <a:rPr lang="en-US" sz="2400" dirty="0"/>
              <a:t>- One-hot encode targets</a:t>
            </a:r>
          </a:p>
          <a:p>
            <a:r>
              <a:rPr lang="en-US" sz="2400" dirty="0"/>
              <a:t>- Split into training/testing sets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F360-496B-8E14-8A64-5AC1D21264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8E373-3860-0E0E-04C3-1D0C0F47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45" y="2383708"/>
            <a:ext cx="4673514" cy="4296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08BA7-D261-B0B2-60D2-5CCC83914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295" y="2383708"/>
            <a:ext cx="467351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3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279489"/>
            <a:ext cx="7043617" cy="649200"/>
          </a:xfrm>
        </p:spPr>
        <p:txBody>
          <a:bodyPr/>
          <a:lstStyle/>
          <a:p>
            <a:r>
              <a:rPr lang="en-IN" sz="3600" dirty="0"/>
              <a:t>Model Building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928688"/>
            <a:ext cx="7043618" cy="1974933"/>
          </a:xfrm>
        </p:spPr>
        <p:txBody>
          <a:bodyPr>
            <a:normAutofit/>
          </a:bodyPr>
          <a:lstStyle/>
          <a:p>
            <a:r>
              <a:rPr lang="en-IN" dirty="0"/>
              <a:t>Use </a:t>
            </a:r>
            <a:r>
              <a:rPr lang="en-IN" dirty="0" err="1"/>
              <a:t>SimpleRNN</a:t>
            </a:r>
            <a:r>
              <a:rPr lang="en-IN" dirty="0"/>
              <a:t> (or LSTM/GRU optionally)</a:t>
            </a:r>
          </a:p>
          <a:p>
            <a:r>
              <a:rPr lang="en-IN" dirty="0"/>
              <a:t>- For Classification:</a:t>
            </a:r>
          </a:p>
          <a:p>
            <a:r>
              <a:rPr lang="en-IN" dirty="0"/>
              <a:t>   • Embedding + RNN + Dense + </a:t>
            </a:r>
            <a:r>
              <a:rPr lang="en-IN" dirty="0" err="1"/>
              <a:t>Softmax</a:t>
            </a:r>
            <a:endParaRPr lang="en-IN" dirty="0"/>
          </a:p>
          <a:p>
            <a:r>
              <a:rPr lang="en-IN" dirty="0"/>
              <a:t>- For Generation:</a:t>
            </a:r>
          </a:p>
          <a:p>
            <a:r>
              <a:rPr lang="en-IN" dirty="0"/>
              <a:t>   • Embedding + RNN + Dense (vocab size)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77C8D-5F4F-4CD1-DC12-EF6789EFC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88" y="3048000"/>
            <a:ext cx="8614611" cy="354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4589"/>
            <a:ext cx="7796464" cy="1283369"/>
          </a:xfrm>
        </p:spPr>
        <p:txBody>
          <a:bodyPr/>
          <a:lstStyle/>
          <a:p>
            <a:r>
              <a:rPr lang="en-US" dirty="0"/>
              <a:t>Phase 4: Training and 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399" y="1684422"/>
            <a:ext cx="7152711" cy="1283369"/>
          </a:xfrm>
        </p:spPr>
        <p:txBody>
          <a:bodyPr>
            <a:normAutofit/>
          </a:bodyPr>
          <a:lstStyle/>
          <a:p>
            <a:r>
              <a:rPr lang="en-US" dirty="0"/>
              <a:t>Train classification model (report accuracy)</a:t>
            </a:r>
          </a:p>
          <a:p>
            <a:r>
              <a:rPr lang="en-US" dirty="0"/>
              <a:t>- Train generation model (predict 20 words)</a:t>
            </a:r>
          </a:p>
          <a:p>
            <a:r>
              <a:rPr lang="en-US" dirty="0"/>
              <a:t>- Use a sample input for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28E3E-422E-0B4F-CAEA-1C3D809C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37" y="2967791"/>
            <a:ext cx="7796464" cy="366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475FB-206D-DF69-CCAA-3F3A6559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965393"/>
            <a:ext cx="7631710" cy="52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{828CC2E7-B127-4A05-8A88-906F02C0B000}tf78438558_win32</Template>
  <TotalTime>59</TotalTime>
  <Words>305</Words>
  <Application>Microsoft Office PowerPoint</Application>
  <PresentationFormat>Widescreen</PresentationFormat>
  <Paragraphs>52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Design and Implement a Simple RNN Sutram Solutions | NLP Task - Classification &amp; Text Generation </vt:lpstr>
      <vt:lpstr>Objective</vt:lpstr>
      <vt:lpstr>Tasks: 1. Text Classification (Math, Science, History) 2. Next Word Generation (20-word prediction) </vt:lpstr>
      <vt:lpstr>Evaluation Criteria</vt:lpstr>
      <vt:lpstr>Implementation Plan</vt:lpstr>
      <vt:lpstr>PowerPoint Presentation</vt:lpstr>
      <vt:lpstr>Model Building</vt:lpstr>
      <vt:lpstr>Phase 4: Training and Evaluation</vt:lpstr>
      <vt:lpstr>PowerPoint Presentation</vt:lpstr>
      <vt:lpstr>PowerPoint Presentation</vt:lpstr>
      <vt:lpstr>PowerPoint Presentation</vt:lpstr>
      <vt:lpstr>Documentation &amp; Submission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Rutuja Pawar</dc:creator>
  <cp:lastModifiedBy>Rutuja Pawar</cp:lastModifiedBy>
  <cp:revision>1</cp:revision>
  <dcterms:created xsi:type="dcterms:W3CDTF">2025-05-12T16:23:20Z</dcterms:created>
  <dcterms:modified xsi:type="dcterms:W3CDTF">2025-05-12T17:22:30Z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