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Roboto"/>
      <p:regular r:id="rId30"/>
      <p:bold r:id="rId31"/>
      <p:italic r:id="rId32"/>
      <p:boldItalic r:id="rId33"/>
    </p:embeddedFont>
    <p:embeddedFont>
      <p:font typeface="Montserrat"/>
      <p:regular r:id="rId34"/>
      <p:bold r:id="rId35"/>
      <p:italic r:id="rId36"/>
      <p:boldItalic r:id="rId37"/>
    </p:embeddedFont>
    <p:embeddedFont>
      <p:font typeface="Alata"/>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33" Type="http://schemas.openxmlformats.org/officeDocument/2006/relationships/font" Target="fonts/Roboto-boldItalic.fntdata"/><Relationship Id="rId32" Type="http://schemas.openxmlformats.org/officeDocument/2006/relationships/font" Target="fonts/Roboto-italic.fntdata"/><Relationship Id="rId35" Type="http://schemas.openxmlformats.org/officeDocument/2006/relationships/font" Target="fonts/Montserrat-bold.fntdata"/><Relationship Id="rId34" Type="http://schemas.openxmlformats.org/officeDocument/2006/relationships/font" Target="fonts/Montserrat-regular.fntdata"/><Relationship Id="rId37" Type="http://schemas.openxmlformats.org/officeDocument/2006/relationships/font" Target="fonts/Montserrat-boldItalic.fntdata"/><Relationship Id="rId36" Type="http://schemas.openxmlformats.org/officeDocument/2006/relationships/font" Target="fonts/Montserrat-italic.fntdata"/><Relationship Id="rId38" Type="http://schemas.openxmlformats.org/officeDocument/2006/relationships/font" Target="fonts/Alata-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g2a25572aec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4" name="Google Shape;1174;g2a25572aec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7975" lvl="0" marL="457200" rtl="0" algn="l">
              <a:spcBef>
                <a:spcPts val="0"/>
              </a:spcBef>
              <a:spcAft>
                <a:spcPts val="0"/>
              </a:spcAft>
              <a:buClr>
                <a:srgbClr val="434343"/>
              </a:buClr>
              <a:buSzPts val="1250"/>
              <a:buFont typeface="Anaheim"/>
              <a:buChar char="●"/>
            </a:pPr>
            <a:r>
              <a:rPr b="1" lang="en" sz="1250">
                <a:solidFill>
                  <a:srgbClr val="666666"/>
                </a:solidFill>
                <a:latin typeface="Montserrat"/>
                <a:ea typeface="Montserrat"/>
                <a:cs typeface="Montserrat"/>
                <a:sym typeface="Montserrat"/>
              </a:rPr>
              <a:t>Acquiring Data</a:t>
            </a:r>
            <a:endParaRPr b="1" sz="1250">
              <a:solidFill>
                <a:srgbClr val="666666"/>
              </a:solidFill>
              <a:latin typeface="Montserrat"/>
              <a:ea typeface="Montserrat"/>
              <a:cs typeface="Montserrat"/>
              <a:sym typeface="Montserrat"/>
            </a:endParaRPr>
          </a:p>
          <a:p>
            <a:pPr indent="-307975" lvl="0" marL="457200" rtl="0" algn="l">
              <a:spcBef>
                <a:spcPts val="0"/>
              </a:spcBef>
              <a:spcAft>
                <a:spcPts val="0"/>
              </a:spcAft>
              <a:buClr>
                <a:srgbClr val="434343"/>
              </a:buClr>
              <a:buSzPts val="1250"/>
              <a:buFont typeface="Anaheim"/>
              <a:buChar char="●"/>
            </a:pPr>
            <a:r>
              <a:rPr b="1" lang="en" sz="1250">
                <a:solidFill>
                  <a:srgbClr val="666666"/>
                </a:solidFill>
                <a:latin typeface="Montserrat"/>
                <a:ea typeface="Montserrat"/>
                <a:cs typeface="Montserrat"/>
                <a:sym typeface="Montserrat"/>
              </a:rPr>
              <a:t>Exploratory Data Analysis</a:t>
            </a:r>
            <a:endParaRPr b="1" sz="1250">
              <a:solidFill>
                <a:srgbClr val="666666"/>
              </a:solidFill>
              <a:latin typeface="Montserrat"/>
              <a:ea typeface="Montserrat"/>
              <a:cs typeface="Montserrat"/>
              <a:sym typeface="Montserrat"/>
            </a:endParaRPr>
          </a:p>
          <a:p>
            <a:pPr indent="-307975" lvl="0" marL="457200" rtl="0" algn="l">
              <a:spcBef>
                <a:spcPts val="0"/>
              </a:spcBef>
              <a:spcAft>
                <a:spcPts val="0"/>
              </a:spcAft>
              <a:buClr>
                <a:srgbClr val="434343"/>
              </a:buClr>
              <a:buSzPts val="1250"/>
              <a:buFont typeface="Anaheim"/>
              <a:buChar char="●"/>
            </a:pPr>
            <a:r>
              <a:rPr b="1" lang="en" sz="1250">
                <a:solidFill>
                  <a:srgbClr val="666666"/>
                </a:solidFill>
                <a:latin typeface="Montserrat"/>
                <a:ea typeface="Montserrat"/>
                <a:cs typeface="Montserrat"/>
                <a:sym typeface="Montserrat"/>
              </a:rPr>
              <a:t>Drop Columns</a:t>
            </a:r>
            <a:endParaRPr b="1" sz="1250">
              <a:solidFill>
                <a:srgbClr val="666666"/>
              </a:solidFill>
              <a:latin typeface="Montserrat"/>
              <a:ea typeface="Montserrat"/>
              <a:cs typeface="Montserrat"/>
              <a:sym typeface="Montserrat"/>
            </a:endParaRPr>
          </a:p>
          <a:p>
            <a:pPr indent="-307975" lvl="0" marL="457200" rtl="0" algn="l">
              <a:spcBef>
                <a:spcPts val="0"/>
              </a:spcBef>
              <a:spcAft>
                <a:spcPts val="0"/>
              </a:spcAft>
              <a:buClr>
                <a:srgbClr val="434343"/>
              </a:buClr>
              <a:buSzPts val="1250"/>
              <a:buFont typeface="Anaheim"/>
              <a:buChar char="●"/>
            </a:pPr>
            <a:r>
              <a:rPr b="1" lang="en" sz="1250">
                <a:solidFill>
                  <a:srgbClr val="666666"/>
                </a:solidFill>
                <a:latin typeface="Montserrat"/>
                <a:ea typeface="Montserrat"/>
                <a:cs typeface="Montserrat"/>
                <a:sym typeface="Montserrat"/>
              </a:rPr>
              <a:t>Merge Data</a:t>
            </a:r>
            <a:endParaRPr b="1" sz="1250">
              <a:solidFill>
                <a:srgbClr val="666666"/>
              </a:solidFill>
              <a:latin typeface="Montserrat"/>
              <a:ea typeface="Montserrat"/>
              <a:cs typeface="Montserrat"/>
              <a:sym typeface="Montserrat"/>
            </a:endParaRPr>
          </a:p>
          <a:p>
            <a:pPr indent="-307975" lvl="0" marL="457200" rtl="0" algn="l">
              <a:spcBef>
                <a:spcPts val="0"/>
              </a:spcBef>
              <a:spcAft>
                <a:spcPts val="0"/>
              </a:spcAft>
              <a:buClr>
                <a:srgbClr val="434343"/>
              </a:buClr>
              <a:buSzPts val="1250"/>
              <a:buFont typeface="Anaheim"/>
              <a:buChar char="●"/>
            </a:pPr>
            <a:r>
              <a:rPr b="1" lang="en" sz="1250">
                <a:solidFill>
                  <a:srgbClr val="666666"/>
                </a:solidFill>
                <a:latin typeface="Montserrat"/>
                <a:ea typeface="Montserrat"/>
                <a:cs typeface="Montserrat"/>
                <a:sym typeface="Montserrat"/>
              </a:rPr>
              <a:t>Find Redundant Data</a:t>
            </a:r>
            <a:endParaRPr b="1" sz="1250">
              <a:solidFill>
                <a:srgbClr val="666666"/>
              </a:solidFill>
              <a:latin typeface="Montserrat"/>
              <a:ea typeface="Montserrat"/>
              <a:cs typeface="Montserrat"/>
              <a:sym typeface="Montserrat"/>
            </a:endParaRPr>
          </a:p>
          <a:p>
            <a:pPr indent="-307975" lvl="0" marL="457200" rtl="0" algn="l">
              <a:spcBef>
                <a:spcPts val="0"/>
              </a:spcBef>
              <a:spcAft>
                <a:spcPts val="0"/>
              </a:spcAft>
              <a:buClr>
                <a:srgbClr val="434343"/>
              </a:buClr>
              <a:buSzPts val="1250"/>
              <a:buFont typeface="Anaheim"/>
              <a:buChar char="●"/>
            </a:pPr>
            <a:r>
              <a:rPr b="1" lang="en" sz="1250">
                <a:solidFill>
                  <a:srgbClr val="666666"/>
                </a:solidFill>
                <a:latin typeface="Montserrat"/>
                <a:ea typeface="Montserrat"/>
                <a:cs typeface="Montserrat"/>
                <a:sym typeface="Montserrat"/>
              </a:rPr>
              <a:t>Check for Consistency</a:t>
            </a:r>
            <a:endParaRPr b="1" sz="1250">
              <a:solidFill>
                <a:srgbClr val="666666"/>
              </a:solidFill>
              <a:latin typeface="Montserrat"/>
              <a:ea typeface="Montserrat"/>
              <a:cs typeface="Montserrat"/>
              <a:sym typeface="Montserrat"/>
            </a:endParaRPr>
          </a:p>
          <a:p>
            <a:pPr indent="-307975" lvl="0" marL="457200" rtl="0" algn="l">
              <a:spcBef>
                <a:spcPts val="0"/>
              </a:spcBef>
              <a:spcAft>
                <a:spcPts val="0"/>
              </a:spcAft>
              <a:buClr>
                <a:srgbClr val="434343"/>
              </a:buClr>
              <a:buSzPts val="1250"/>
              <a:buFont typeface="Anaheim"/>
              <a:buChar char="●"/>
            </a:pPr>
            <a:r>
              <a:rPr b="1" lang="en" sz="1250">
                <a:solidFill>
                  <a:srgbClr val="666666"/>
                </a:solidFill>
                <a:latin typeface="Montserrat"/>
                <a:ea typeface="Montserrat"/>
                <a:cs typeface="Montserrat"/>
                <a:sym typeface="Montserrat"/>
              </a:rPr>
              <a:t>Null Values Handling</a:t>
            </a:r>
            <a:endParaRPr b="1" sz="1250">
              <a:solidFill>
                <a:srgbClr val="666666"/>
              </a:solidFill>
              <a:latin typeface="Montserrat"/>
              <a:ea typeface="Montserrat"/>
              <a:cs typeface="Montserrat"/>
              <a:sym typeface="Montserrat"/>
            </a:endParaRPr>
          </a:p>
          <a:p>
            <a:pPr indent="-307975" lvl="0" marL="457200" rtl="0" algn="l">
              <a:spcBef>
                <a:spcPts val="0"/>
              </a:spcBef>
              <a:spcAft>
                <a:spcPts val="0"/>
              </a:spcAft>
              <a:buClr>
                <a:srgbClr val="434343"/>
              </a:buClr>
              <a:buSzPts val="1250"/>
              <a:buFont typeface="Anaheim"/>
              <a:buChar char="●"/>
            </a:pPr>
            <a:r>
              <a:rPr b="1" lang="en" sz="1250">
                <a:solidFill>
                  <a:srgbClr val="666666"/>
                </a:solidFill>
                <a:latin typeface="Montserrat"/>
                <a:ea typeface="Montserrat"/>
                <a:cs typeface="Montserrat"/>
                <a:sym typeface="Montserrat"/>
              </a:rPr>
              <a:t>Sampling the Data</a:t>
            </a:r>
            <a:endParaRPr b="1" sz="1250">
              <a:solidFill>
                <a:srgbClr val="666666"/>
              </a:solidFill>
              <a:latin typeface="Montserrat"/>
              <a:ea typeface="Montserrat"/>
              <a:cs typeface="Montserrat"/>
              <a:sym typeface="Montserrat"/>
            </a:endParaRPr>
          </a:p>
          <a:p>
            <a:pPr indent="-307975" lvl="0" marL="457200" rtl="0" algn="l">
              <a:spcBef>
                <a:spcPts val="0"/>
              </a:spcBef>
              <a:spcAft>
                <a:spcPts val="0"/>
              </a:spcAft>
              <a:buClr>
                <a:srgbClr val="434343"/>
              </a:buClr>
              <a:buSzPts val="1250"/>
              <a:buFont typeface="Anaheim"/>
              <a:buChar char="●"/>
            </a:pPr>
            <a:r>
              <a:rPr b="1" lang="en" sz="1250">
                <a:solidFill>
                  <a:srgbClr val="666666"/>
                </a:solidFill>
                <a:latin typeface="Montserrat"/>
                <a:ea typeface="Montserrat"/>
                <a:cs typeface="Montserrat"/>
                <a:sym typeface="Montserrat"/>
              </a:rPr>
              <a:t>Encode Data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g2a33f9728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2" name="Google Shape;1222;g2a33f9728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2a320a71b87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7" name="Google Shape;1227;g2a320a71b87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dcc031ca31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dcc031ca31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2" name="Shape 1282"/>
        <p:cNvGrpSpPr/>
        <p:nvPr/>
      </p:nvGrpSpPr>
      <p:grpSpPr>
        <a:xfrm>
          <a:off x="0" y="0"/>
          <a:ext cx="0" cy="0"/>
          <a:chOff x="0" y="0"/>
          <a:chExt cx="0" cy="0"/>
        </a:xfrm>
      </p:grpSpPr>
      <p:sp>
        <p:nvSpPr>
          <p:cNvPr id="1283" name="Google Shape;1283;gdc6316f5a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4" name="Google Shape;1284;gdc6316f5a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gdcc031ca31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6" name="Google Shape;1296;gdcc031ca31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2a320a71b87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2a320a71b87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g2a320a71b87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3" name="Google Shape;1333;g2a320a71b87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g2a320a71b87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5" name="Google Shape;1365;g2a320a71b87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g2a320a71b87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7" name="Google Shape;1377;g2a320a71b87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378166e77ea337c6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378166e77ea337c6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THIS IF YOUR SLIDE CAN INCORPORATE THIS!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g2a320a71b87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3" name="Google Shape;1403;g2a320a71b87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g2a320a71b87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7" name="Google Shape;1417;g2a320a71b87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7" name="Shape 1447"/>
        <p:cNvGrpSpPr/>
        <p:nvPr/>
      </p:nvGrpSpPr>
      <p:grpSpPr>
        <a:xfrm>
          <a:off x="0" y="0"/>
          <a:ext cx="0" cy="0"/>
          <a:chOff x="0" y="0"/>
          <a:chExt cx="0" cy="0"/>
        </a:xfrm>
      </p:grpSpPr>
      <p:sp>
        <p:nvSpPr>
          <p:cNvPr id="1448" name="Google Shape;1448;g2a320a71b87_0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9" name="Google Shape;1449;g2a320a71b87_0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0" name="Shape 1460"/>
        <p:cNvGrpSpPr/>
        <p:nvPr/>
      </p:nvGrpSpPr>
      <p:grpSpPr>
        <a:xfrm>
          <a:off x="0" y="0"/>
          <a:ext cx="0" cy="0"/>
          <a:chOff x="0" y="0"/>
          <a:chExt cx="0" cy="0"/>
        </a:xfrm>
      </p:grpSpPr>
      <p:sp>
        <p:nvSpPr>
          <p:cNvPr id="1461" name="Google Shape;1461;g2a320a71b87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2" name="Google Shape;1462;g2a320a71b87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g2dc14d686fda3f8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5" name="Google Shape;1495;g2dc14d686fda3f8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4" name="Shape 1534"/>
        <p:cNvGrpSpPr/>
        <p:nvPr/>
      </p:nvGrpSpPr>
      <p:grpSpPr>
        <a:xfrm>
          <a:off x="0" y="0"/>
          <a:ext cx="0" cy="0"/>
          <a:chOff x="0" y="0"/>
          <a:chExt cx="0" cy="0"/>
        </a:xfrm>
      </p:grpSpPr>
      <p:sp>
        <p:nvSpPr>
          <p:cNvPr id="1535" name="Google Shape;1535;g19e830b26b7fbf0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6" name="Google Shape;1536;g19e830b26b7fbf0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d960996673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d960996673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2a320a71b87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2a320a71b87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378166e77ea337c6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378166e77ea337c6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378166e77ea337c6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378166e77ea337c6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378166e77ea337c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378166e77ea337c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2a25572aec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2a25572aec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PROBLEMS that would be solved, how </a:t>
            </a:r>
            <a:r>
              <a:rPr lang="en"/>
              <a:t>these</a:t>
            </a:r>
            <a:r>
              <a:rPr lang="en"/>
              <a:t> analysis will help SOLVE problems in real life:</a:t>
            </a:r>
            <a:br>
              <a:rPr lang="en"/>
            </a:br>
            <a:br>
              <a:rPr lang="en"/>
            </a:br>
            <a:r>
              <a:rPr lang="en" sz="1200">
                <a:solidFill>
                  <a:srgbClr val="D1D5DB"/>
                </a:solidFill>
                <a:highlight>
                  <a:srgbClr val="343541"/>
                </a:highlight>
                <a:latin typeface="Roboto"/>
                <a:ea typeface="Roboto"/>
                <a:cs typeface="Roboto"/>
                <a:sym typeface="Roboto"/>
              </a:rPr>
              <a:t>The answers to these questions can contribute significantly to addressing various healthcare challenges and shaping informed strategies:</a:t>
            </a:r>
            <a:endParaRPr sz="1200">
              <a:solidFill>
                <a:srgbClr val="D1D5DB"/>
              </a:solidFill>
              <a:highlight>
                <a:srgbClr val="343541"/>
              </a:highlight>
              <a:latin typeface="Roboto"/>
              <a:ea typeface="Roboto"/>
              <a:cs typeface="Roboto"/>
              <a:sym typeface="Roboto"/>
            </a:endParaRPr>
          </a:p>
          <a:p>
            <a:pPr indent="0" lvl="0" marL="0" rtl="0" algn="l">
              <a:lnSpc>
                <a:spcPct val="160000"/>
              </a:lnSpc>
              <a:spcBef>
                <a:spcPts val="1400"/>
              </a:spcBef>
              <a:spcAft>
                <a:spcPts val="0"/>
              </a:spcAft>
              <a:buClr>
                <a:schemeClr val="dk1"/>
              </a:buClr>
              <a:buSzPts val="1100"/>
              <a:buFont typeface="Arial"/>
              <a:buNone/>
            </a:pPr>
            <a:r>
              <a:rPr b="1" lang="en" sz="1650">
                <a:solidFill>
                  <a:schemeClr val="dk1"/>
                </a:solidFill>
                <a:highlight>
                  <a:srgbClr val="343541"/>
                </a:highlight>
                <a:latin typeface="Roboto"/>
                <a:ea typeface="Roboto"/>
                <a:cs typeface="Roboto"/>
                <a:sym typeface="Roboto"/>
              </a:rPr>
              <a:t>1. Demographic Factors and Disease</a:t>
            </a:r>
            <a:endParaRPr b="1" sz="1650">
              <a:solidFill>
                <a:schemeClr val="dk1"/>
              </a:solidFill>
              <a:highlight>
                <a:srgbClr val="343541"/>
              </a:highlight>
              <a:latin typeface="Roboto"/>
              <a:ea typeface="Roboto"/>
              <a:cs typeface="Roboto"/>
              <a:sym typeface="Roboto"/>
            </a:endParaRPr>
          </a:p>
          <a:p>
            <a:pPr indent="-304800" lvl="0" marL="457200" rtl="0" algn="l">
              <a:lnSpc>
                <a:spcPct val="115000"/>
              </a:lnSpc>
              <a:spcBef>
                <a:spcPts val="400"/>
              </a:spcBef>
              <a:spcAft>
                <a:spcPts val="0"/>
              </a:spcAft>
              <a:buClr>
                <a:srgbClr val="D1D5DB"/>
              </a:buClr>
              <a:buSzPts val="1200"/>
              <a:buFont typeface="Roboto"/>
              <a:buChar char="●"/>
            </a:pPr>
            <a:r>
              <a:rPr lang="en" sz="1200">
                <a:solidFill>
                  <a:srgbClr val="D1D5DB"/>
                </a:solidFill>
                <a:highlight>
                  <a:srgbClr val="343541"/>
                </a:highlight>
                <a:latin typeface="Roboto"/>
                <a:ea typeface="Roboto"/>
                <a:cs typeface="Roboto"/>
                <a:sym typeface="Roboto"/>
              </a:rPr>
              <a:t>Impact on Healthcare Policy: Understanding how demographic factors correlate with disease contraction and treatment helps tailor healthcare policies. For instance, if certain demographics are more prone to a particular disease, targeted preventive measures and healthcare resources allocation can be implemented.</a:t>
            </a:r>
            <a:endParaRPr sz="1200">
              <a:solidFill>
                <a:srgbClr val="D1D5DB"/>
              </a:solidFill>
              <a:highlight>
                <a:srgbClr val="343541"/>
              </a:highlight>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Char char="●"/>
            </a:pPr>
            <a:r>
              <a:rPr lang="en" sz="1200">
                <a:solidFill>
                  <a:srgbClr val="D1D5DB"/>
                </a:solidFill>
                <a:highlight>
                  <a:srgbClr val="343541"/>
                </a:highlight>
                <a:latin typeface="Roboto"/>
                <a:ea typeface="Roboto"/>
                <a:cs typeface="Roboto"/>
                <a:sym typeface="Roboto"/>
              </a:rPr>
              <a:t>Healthcare Access: Identifying demographic groups vulnerable to specific diseases allows for improved access to healthcare services, ensuring these populations receive adequate screenings, vaccinations, or targeted interventions.</a:t>
            </a:r>
            <a:endParaRPr sz="1200">
              <a:solidFill>
                <a:srgbClr val="D1D5DB"/>
              </a:solidFill>
              <a:highlight>
                <a:srgbClr val="343541"/>
              </a:highlight>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b="1" lang="en" sz="1650">
                <a:solidFill>
                  <a:schemeClr val="dk1"/>
                </a:solidFill>
                <a:highlight>
                  <a:srgbClr val="343541"/>
                </a:highlight>
                <a:latin typeface="Roboto"/>
                <a:ea typeface="Roboto"/>
                <a:cs typeface="Roboto"/>
                <a:sym typeface="Roboto"/>
              </a:rPr>
              <a:t>2. Changing Vulnerability to Diseases</a:t>
            </a:r>
            <a:endParaRPr b="1" sz="1650">
              <a:solidFill>
                <a:schemeClr val="dk1"/>
              </a:solidFill>
              <a:highlight>
                <a:srgbClr val="343541"/>
              </a:highlight>
              <a:latin typeface="Roboto"/>
              <a:ea typeface="Roboto"/>
              <a:cs typeface="Roboto"/>
              <a:sym typeface="Roboto"/>
            </a:endParaRPr>
          </a:p>
          <a:p>
            <a:pPr indent="-304800" lvl="0" marL="457200" rtl="0" algn="l">
              <a:lnSpc>
                <a:spcPct val="115000"/>
              </a:lnSpc>
              <a:spcBef>
                <a:spcPts val="400"/>
              </a:spcBef>
              <a:spcAft>
                <a:spcPts val="0"/>
              </a:spcAft>
              <a:buClr>
                <a:srgbClr val="D1D5DB"/>
              </a:buClr>
              <a:buSzPts val="1200"/>
              <a:buFont typeface="Roboto"/>
              <a:buChar char="●"/>
            </a:pPr>
            <a:r>
              <a:rPr lang="en" sz="1200">
                <a:solidFill>
                  <a:srgbClr val="D1D5DB"/>
                </a:solidFill>
                <a:highlight>
                  <a:srgbClr val="343541"/>
                </a:highlight>
                <a:latin typeface="Roboto"/>
                <a:ea typeface="Roboto"/>
                <a:cs typeface="Roboto"/>
                <a:sym typeface="Roboto"/>
              </a:rPr>
              <a:t>Early Intervention: Recognizing shifts in vulnerability aids in early intervention strategies. For diseases that show increasing prevalence in specific demographics, proactive measures like public health campaigns or educational programs can be initiated to mitigate risks.</a:t>
            </a:r>
            <a:endParaRPr sz="1200">
              <a:solidFill>
                <a:srgbClr val="D1D5DB"/>
              </a:solidFill>
              <a:highlight>
                <a:srgbClr val="343541"/>
              </a:highlight>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Char char="●"/>
            </a:pPr>
            <a:r>
              <a:rPr lang="en" sz="1200">
                <a:solidFill>
                  <a:srgbClr val="D1D5DB"/>
                </a:solidFill>
                <a:highlight>
                  <a:srgbClr val="343541"/>
                </a:highlight>
                <a:latin typeface="Roboto"/>
                <a:ea typeface="Roboto"/>
                <a:cs typeface="Roboto"/>
                <a:sym typeface="Roboto"/>
              </a:rPr>
              <a:t>Resource Allocation: Awareness of changing disease vulnerability guides resource allocation. Hospitals and healthcare systems can prepare by investing in specialized treatments or training for healthcare professionals to handle emerging healthcare needs.</a:t>
            </a:r>
            <a:endParaRPr sz="1200">
              <a:solidFill>
                <a:srgbClr val="D1D5DB"/>
              </a:solidFill>
              <a:highlight>
                <a:srgbClr val="343541"/>
              </a:highlight>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b="1" lang="en" sz="1650">
                <a:solidFill>
                  <a:schemeClr val="dk1"/>
                </a:solidFill>
                <a:highlight>
                  <a:srgbClr val="343541"/>
                </a:highlight>
                <a:latin typeface="Roboto"/>
                <a:ea typeface="Roboto"/>
                <a:cs typeface="Roboto"/>
                <a:sym typeface="Roboto"/>
              </a:rPr>
              <a:t>3. Evolution of Treatments</a:t>
            </a:r>
            <a:endParaRPr b="1" sz="1650">
              <a:solidFill>
                <a:schemeClr val="dk1"/>
              </a:solidFill>
              <a:highlight>
                <a:srgbClr val="343541"/>
              </a:highlight>
              <a:latin typeface="Roboto"/>
              <a:ea typeface="Roboto"/>
              <a:cs typeface="Roboto"/>
              <a:sym typeface="Roboto"/>
            </a:endParaRPr>
          </a:p>
          <a:p>
            <a:pPr indent="-304800" lvl="0" marL="457200" rtl="0" algn="l">
              <a:lnSpc>
                <a:spcPct val="115000"/>
              </a:lnSpc>
              <a:spcBef>
                <a:spcPts val="400"/>
              </a:spcBef>
              <a:spcAft>
                <a:spcPts val="0"/>
              </a:spcAft>
              <a:buClr>
                <a:srgbClr val="D1D5DB"/>
              </a:buClr>
              <a:buSzPts val="1200"/>
              <a:buFont typeface="Roboto"/>
              <a:buChar char="●"/>
            </a:pPr>
            <a:r>
              <a:rPr lang="en" sz="1200">
                <a:solidFill>
                  <a:srgbClr val="D1D5DB"/>
                </a:solidFill>
                <a:highlight>
                  <a:srgbClr val="343541"/>
                </a:highlight>
                <a:latin typeface="Roboto"/>
                <a:ea typeface="Roboto"/>
                <a:cs typeface="Roboto"/>
                <a:sym typeface="Roboto"/>
              </a:rPr>
              <a:t>Enhancing Treatment Protocols: Understanding how treatments for diseases have evolved over time helps in refining treatment protocols. This knowledge aids in adopting more effective treatments, reducing mortality rates, and improving patient outcomes.</a:t>
            </a:r>
            <a:endParaRPr sz="1200">
              <a:solidFill>
                <a:srgbClr val="D1D5DB"/>
              </a:solidFill>
              <a:highlight>
                <a:srgbClr val="343541"/>
              </a:highlight>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Char char="●"/>
            </a:pPr>
            <a:r>
              <a:rPr lang="en" sz="1200">
                <a:solidFill>
                  <a:srgbClr val="D1D5DB"/>
                </a:solidFill>
                <a:highlight>
                  <a:srgbClr val="343541"/>
                </a:highlight>
                <a:latin typeface="Roboto"/>
                <a:ea typeface="Roboto"/>
                <a:cs typeface="Roboto"/>
                <a:sym typeface="Roboto"/>
              </a:rPr>
              <a:t>Technological Advancements: Identification of advancements in treatments can prompt the integration of innovative technologies or methodologies into healthcare practices, ensuring patients receive the most current and effective care available.</a:t>
            </a:r>
            <a:endParaRPr sz="1200">
              <a:solidFill>
                <a:srgbClr val="D1D5DB"/>
              </a:solidFill>
              <a:highlight>
                <a:srgbClr val="343541"/>
              </a:highlight>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b="1" lang="en" sz="1650">
                <a:solidFill>
                  <a:schemeClr val="dk1"/>
                </a:solidFill>
                <a:highlight>
                  <a:srgbClr val="343541"/>
                </a:highlight>
                <a:latin typeface="Roboto"/>
                <a:ea typeface="Roboto"/>
                <a:cs typeface="Roboto"/>
                <a:sym typeface="Roboto"/>
              </a:rPr>
              <a:t>Overall Contribution to Issue Resolution:</a:t>
            </a:r>
            <a:endParaRPr b="1" sz="1650">
              <a:solidFill>
                <a:schemeClr val="dk1"/>
              </a:solidFill>
              <a:highlight>
                <a:srgbClr val="343541"/>
              </a:highlight>
              <a:latin typeface="Roboto"/>
              <a:ea typeface="Roboto"/>
              <a:cs typeface="Roboto"/>
              <a:sym typeface="Roboto"/>
            </a:endParaRPr>
          </a:p>
          <a:p>
            <a:pPr indent="-304800" lvl="0" marL="457200" rtl="0" algn="l">
              <a:lnSpc>
                <a:spcPct val="115000"/>
              </a:lnSpc>
              <a:spcBef>
                <a:spcPts val="400"/>
              </a:spcBef>
              <a:spcAft>
                <a:spcPts val="0"/>
              </a:spcAft>
              <a:buClr>
                <a:srgbClr val="D1D5DB"/>
              </a:buClr>
              <a:buSzPts val="1200"/>
              <a:buFont typeface="Roboto"/>
              <a:buChar char="●"/>
            </a:pPr>
            <a:r>
              <a:rPr lang="en" sz="1200">
                <a:solidFill>
                  <a:srgbClr val="D1D5DB"/>
                </a:solidFill>
                <a:highlight>
                  <a:srgbClr val="343541"/>
                </a:highlight>
                <a:latin typeface="Roboto"/>
                <a:ea typeface="Roboto"/>
                <a:cs typeface="Roboto"/>
                <a:sym typeface="Roboto"/>
              </a:rPr>
              <a:t>Informed Decision-making: Answers to these questions provide data-driven insights for policymakers, healthcare administrators, and researchers, empowering them to make informed decisions on resource allocation, healthcare planning, and policy formulation.</a:t>
            </a:r>
            <a:endParaRPr sz="1200">
              <a:solidFill>
                <a:srgbClr val="D1D5DB"/>
              </a:solidFill>
              <a:highlight>
                <a:srgbClr val="343541"/>
              </a:highlight>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Char char="●"/>
            </a:pPr>
            <a:r>
              <a:rPr lang="en" sz="1200">
                <a:solidFill>
                  <a:srgbClr val="D1D5DB"/>
                </a:solidFill>
                <a:highlight>
                  <a:srgbClr val="343541"/>
                </a:highlight>
                <a:latin typeface="Roboto"/>
                <a:ea typeface="Roboto"/>
                <a:cs typeface="Roboto"/>
                <a:sym typeface="Roboto"/>
              </a:rPr>
              <a:t>Optimized Healthcare Delivery: By tailoring interventions based on demographic vulnerabilities, healthcare systems can better address the needs of specific populations, leading to more efficient and effective healthcare delivery.</a:t>
            </a:r>
            <a:endParaRPr sz="1200">
              <a:solidFill>
                <a:srgbClr val="D1D5DB"/>
              </a:solidFill>
              <a:highlight>
                <a:srgbClr val="343541"/>
              </a:highlight>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Char char="●"/>
            </a:pPr>
            <a:r>
              <a:rPr lang="en" sz="1200">
                <a:solidFill>
                  <a:srgbClr val="D1D5DB"/>
                </a:solidFill>
                <a:highlight>
                  <a:srgbClr val="343541"/>
                </a:highlight>
                <a:latin typeface="Roboto"/>
                <a:ea typeface="Roboto"/>
                <a:cs typeface="Roboto"/>
                <a:sym typeface="Roboto"/>
              </a:rPr>
              <a:t>Public Health Improvement: Addressing these aspects can contribute to overall public health improvement by reducing disease burdens, optimizing healthcare resources, and enhancing the quality of healthcare services provided to diverse populations.</a:t>
            </a:r>
            <a:endParaRPr sz="1200">
              <a:solidFill>
                <a:srgbClr val="D1D5DB"/>
              </a:solidFill>
              <a:highlight>
                <a:srgbClr val="343541"/>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D1D5DB"/>
                </a:solidFill>
                <a:highlight>
                  <a:srgbClr val="343541"/>
                </a:highlight>
                <a:latin typeface="Roboto"/>
                <a:ea typeface="Roboto"/>
                <a:cs typeface="Roboto"/>
                <a:sym typeface="Roboto"/>
              </a:rPr>
              <a:t>By leveraging the analysis insights into these questions, healthcare systems can strategically address emerging healthcare challenges, allocate resources efficiently, and ultimately improve healthcare access and outcomes for the population.</a:t>
            </a:r>
            <a:endParaRPr sz="1200">
              <a:solidFill>
                <a:srgbClr val="D1D5DB"/>
              </a:solidFill>
              <a:highlight>
                <a:srgbClr val="343541"/>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d960996673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d960996673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14300" y="951300"/>
            <a:ext cx="4328700" cy="2397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4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14300" y="3623525"/>
            <a:ext cx="2680800" cy="72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11"/>
          <p:cNvSpPr txBox="1"/>
          <p:nvPr>
            <p:ph hasCustomPrompt="1" type="title"/>
          </p:nvPr>
        </p:nvSpPr>
        <p:spPr>
          <a:xfrm>
            <a:off x="1636500" y="2097350"/>
            <a:ext cx="6213900" cy="11265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None/>
              <a:defRPr sz="69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72" name="Google Shape;72;p11"/>
          <p:cNvSpPr txBox="1"/>
          <p:nvPr>
            <p:ph idx="1" type="subTitle"/>
          </p:nvPr>
        </p:nvSpPr>
        <p:spPr>
          <a:xfrm>
            <a:off x="2133600" y="3310675"/>
            <a:ext cx="5219700" cy="38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5">
    <p:spTree>
      <p:nvGrpSpPr>
        <p:cNvPr id="75" name="Shape 75"/>
        <p:cNvGrpSpPr/>
        <p:nvPr/>
      </p:nvGrpSpPr>
      <p:grpSpPr>
        <a:xfrm>
          <a:off x="0" y="0"/>
          <a:ext cx="0" cy="0"/>
          <a:chOff x="0" y="0"/>
          <a:chExt cx="0" cy="0"/>
        </a:xfrm>
      </p:grpSpPr>
      <p:sp>
        <p:nvSpPr>
          <p:cNvPr id="76" name="Google Shape;76;p13"/>
          <p:cNvSpPr txBox="1"/>
          <p:nvPr>
            <p:ph type="title"/>
          </p:nvPr>
        </p:nvSpPr>
        <p:spPr>
          <a:xfrm>
            <a:off x="817200" y="2706510"/>
            <a:ext cx="2396100" cy="1921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spTree>
      <p:nvGrpSpPr>
        <p:cNvPr id="77" name="Shape 77"/>
        <p:cNvGrpSpPr/>
        <p:nvPr/>
      </p:nvGrpSpPr>
      <p:grpSpPr>
        <a:xfrm>
          <a:off x="0" y="0"/>
          <a:ext cx="0" cy="0"/>
          <a:chOff x="0" y="0"/>
          <a:chExt cx="0" cy="0"/>
        </a:xfrm>
      </p:grpSpPr>
      <p:sp>
        <p:nvSpPr>
          <p:cNvPr id="78" name="Google Shape;78;p14"/>
          <p:cNvSpPr txBox="1"/>
          <p:nvPr>
            <p:ph type="title"/>
          </p:nvPr>
        </p:nvSpPr>
        <p:spPr>
          <a:xfrm>
            <a:off x="4143300" y="1964600"/>
            <a:ext cx="30480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9" name="Google Shape;79;p14"/>
          <p:cNvSpPr txBox="1"/>
          <p:nvPr>
            <p:ph idx="1" type="subTitle"/>
          </p:nvPr>
        </p:nvSpPr>
        <p:spPr>
          <a:xfrm>
            <a:off x="4143300" y="3063575"/>
            <a:ext cx="2521800" cy="58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80" name="Google Shape;80;p14"/>
          <p:cNvSpPr txBox="1"/>
          <p:nvPr>
            <p:ph hasCustomPrompt="1" idx="2" type="title"/>
          </p:nvPr>
        </p:nvSpPr>
        <p:spPr>
          <a:xfrm>
            <a:off x="2403475" y="1554500"/>
            <a:ext cx="1817400" cy="1398300"/>
          </a:xfrm>
          <a:prstGeom prst="rect">
            <a:avLst/>
          </a:prstGeom>
        </p:spPr>
        <p:txBody>
          <a:bodyPr anchorCtr="0" anchor="b" bIns="91425" lIns="91425" spcFirstLastPara="1" rIns="91425" wrap="square" tIns="91425">
            <a:noAutofit/>
          </a:bodyPr>
          <a:lstStyle>
            <a:lvl1pPr lvl="0" rtl="0">
              <a:spcBef>
                <a:spcPts val="0"/>
              </a:spcBef>
              <a:spcAft>
                <a:spcPts val="0"/>
              </a:spcAft>
              <a:buSzPts val="10000"/>
              <a:buNone/>
              <a:defRPr sz="78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1">
    <p:spTree>
      <p:nvGrpSpPr>
        <p:cNvPr id="81" name="Shape 81"/>
        <p:cNvGrpSpPr/>
        <p:nvPr/>
      </p:nvGrpSpPr>
      <p:grpSpPr>
        <a:xfrm>
          <a:off x="0" y="0"/>
          <a:ext cx="0" cy="0"/>
          <a:chOff x="0" y="0"/>
          <a:chExt cx="0" cy="0"/>
        </a:xfrm>
      </p:grpSpPr>
      <p:sp>
        <p:nvSpPr>
          <p:cNvPr id="82" name="Google Shape;82;p15"/>
          <p:cNvSpPr txBox="1"/>
          <p:nvPr>
            <p:ph type="title"/>
          </p:nvPr>
        </p:nvSpPr>
        <p:spPr>
          <a:xfrm>
            <a:off x="2651700" y="2887575"/>
            <a:ext cx="33834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3" name="Google Shape;83;p15"/>
          <p:cNvSpPr txBox="1"/>
          <p:nvPr>
            <p:ph idx="1" type="subTitle"/>
          </p:nvPr>
        </p:nvSpPr>
        <p:spPr>
          <a:xfrm>
            <a:off x="3082500" y="3757950"/>
            <a:ext cx="2521800" cy="58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84" name="Google Shape;84;p15"/>
          <p:cNvSpPr txBox="1"/>
          <p:nvPr>
            <p:ph hasCustomPrompt="1" idx="2" type="title"/>
          </p:nvPr>
        </p:nvSpPr>
        <p:spPr>
          <a:xfrm>
            <a:off x="2819400" y="1543500"/>
            <a:ext cx="3048000" cy="139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0"/>
              <a:buNone/>
              <a:defRPr sz="78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5" name="Shape 85"/>
        <p:cNvGrpSpPr/>
        <p:nvPr/>
      </p:nvGrpSpPr>
      <p:grpSpPr>
        <a:xfrm>
          <a:off x="0" y="0"/>
          <a:ext cx="0" cy="0"/>
          <a:chOff x="0" y="0"/>
          <a:chExt cx="0" cy="0"/>
        </a:xfrm>
      </p:grpSpPr>
      <p:sp>
        <p:nvSpPr>
          <p:cNvPr id="86" name="Google Shape;86;p16"/>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7" name="Google Shape;87;p16"/>
          <p:cNvSpPr txBox="1"/>
          <p:nvPr>
            <p:ph idx="2" type="title"/>
          </p:nvPr>
        </p:nvSpPr>
        <p:spPr>
          <a:xfrm>
            <a:off x="1662000" y="1536850"/>
            <a:ext cx="26670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8" name="Google Shape;88;p16"/>
          <p:cNvSpPr txBox="1"/>
          <p:nvPr>
            <p:ph hasCustomPrompt="1" idx="3" type="title"/>
          </p:nvPr>
        </p:nvSpPr>
        <p:spPr>
          <a:xfrm>
            <a:off x="766875" y="1586925"/>
            <a:ext cx="904800" cy="58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89" name="Google Shape;89;p16"/>
          <p:cNvSpPr txBox="1"/>
          <p:nvPr>
            <p:ph idx="1" type="subTitle"/>
          </p:nvPr>
        </p:nvSpPr>
        <p:spPr>
          <a:xfrm>
            <a:off x="1662000" y="1933575"/>
            <a:ext cx="2276700" cy="5844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90" name="Google Shape;90;p16"/>
          <p:cNvSpPr txBox="1"/>
          <p:nvPr>
            <p:ph idx="4" type="title"/>
          </p:nvPr>
        </p:nvSpPr>
        <p:spPr>
          <a:xfrm>
            <a:off x="1662000" y="3098950"/>
            <a:ext cx="26670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1" name="Google Shape;91;p16"/>
          <p:cNvSpPr txBox="1"/>
          <p:nvPr>
            <p:ph hasCustomPrompt="1" idx="5" type="title"/>
          </p:nvPr>
        </p:nvSpPr>
        <p:spPr>
          <a:xfrm>
            <a:off x="766725" y="3149025"/>
            <a:ext cx="904800" cy="58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92" name="Google Shape;92;p16"/>
          <p:cNvSpPr txBox="1"/>
          <p:nvPr>
            <p:ph idx="6" type="subTitle"/>
          </p:nvPr>
        </p:nvSpPr>
        <p:spPr>
          <a:xfrm>
            <a:off x="1662000" y="3495675"/>
            <a:ext cx="22767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93" name="Google Shape;93;p16"/>
          <p:cNvSpPr txBox="1"/>
          <p:nvPr>
            <p:ph idx="7" type="title"/>
          </p:nvPr>
        </p:nvSpPr>
        <p:spPr>
          <a:xfrm>
            <a:off x="5652975" y="1536850"/>
            <a:ext cx="27243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4" name="Google Shape;94;p16"/>
          <p:cNvSpPr txBox="1"/>
          <p:nvPr>
            <p:ph hasCustomPrompt="1" idx="8" type="title"/>
          </p:nvPr>
        </p:nvSpPr>
        <p:spPr>
          <a:xfrm>
            <a:off x="4757625" y="1586925"/>
            <a:ext cx="904800" cy="58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95" name="Google Shape;95;p16"/>
          <p:cNvSpPr txBox="1"/>
          <p:nvPr>
            <p:ph idx="9" type="subTitle"/>
          </p:nvPr>
        </p:nvSpPr>
        <p:spPr>
          <a:xfrm>
            <a:off x="5652975" y="1933575"/>
            <a:ext cx="22767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96" name="Google Shape;96;p16"/>
          <p:cNvSpPr txBox="1"/>
          <p:nvPr>
            <p:ph idx="13" type="title"/>
          </p:nvPr>
        </p:nvSpPr>
        <p:spPr>
          <a:xfrm>
            <a:off x="5652975" y="3098950"/>
            <a:ext cx="27243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7" name="Google Shape;97;p16"/>
          <p:cNvSpPr txBox="1"/>
          <p:nvPr>
            <p:ph hasCustomPrompt="1" idx="14" type="title"/>
          </p:nvPr>
        </p:nvSpPr>
        <p:spPr>
          <a:xfrm>
            <a:off x="4757700" y="3149025"/>
            <a:ext cx="904800" cy="58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98" name="Google Shape;98;p16"/>
          <p:cNvSpPr txBox="1"/>
          <p:nvPr>
            <p:ph idx="15" type="subTitle"/>
          </p:nvPr>
        </p:nvSpPr>
        <p:spPr>
          <a:xfrm>
            <a:off x="5652975" y="3495675"/>
            <a:ext cx="22767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8">
    <p:spTree>
      <p:nvGrpSpPr>
        <p:cNvPr id="99" name="Shape 99"/>
        <p:cNvGrpSpPr/>
        <p:nvPr/>
      </p:nvGrpSpPr>
      <p:grpSpPr>
        <a:xfrm>
          <a:off x="0" y="0"/>
          <a:ext cx="0" cy="0"/>
          <a:chOff x="0" y="0"/>
          <a:chExt cx="0" cy="0"/>
        </a:xfrm>
      </p:grpSpPr>
      <p:sp>
        <p:nvSpPr>
          <p:cNvPr id="100" name="Google Shape;100;p17"/>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7"/>
          <p:cNvSpPr txBox="1"/>
          <p:nvPr>
            <p:ph idx="2" type="title"/>
          </p:nvPr>
        </p:nvSpPr>
        <p:spPr>
          <a:xfrm>
            <a:off x="738282" y="2603650"/>
            <a:ext cx="1453500" cy="777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2" name="Google Shape;102;p17"/>
          <p:cNvSpPr txBox="1"/>
          <p:nvPr>
            <p:ph hasCustomPrompt="1" idx="3" type="title"/>
          </p:nvPr>
        </p:nvSpPr>
        <p:spPr>
          <a:xfrm>
            <a:off x="738282" y="2103438"/>
            <a:ext cx="904800" cy="584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03" name="Google Shape;103;p17"/>
          <p:cNvSpPr txBox="1"/>
          <p:nvPr>
            <p:ph idx="1" type="subTitle"/>
          </p:nvPr>
        </p:nvSpPr>
        <p:spPr>
          <a:xfrm>
            <a:off x="738282" y="3305175"/>
            <a:ext cx="1240800" cy="9096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04" name="Google Shape;104;p17"/>
          <p:cNvSpPr txBox="1"/>
          <p:nvPr>
            <p:ph idx="4" type="title"/>
          </p:nvPr>
        </p:nvSpPr>
        <p:spPr>
          <a:xfrm>
            <a:off x="4798032" y="2603650"/>
            <a:ext cx="1453500" cy="777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5" name="Google Shape;105;p17"/>
          <p:cNvSpPr txBox="1"/>
          <p:nvPr>
            <p:ph hasCustomPrompt="1" idx="5" type="title"/>
          </p:nvPr>
        </p:nvSpPr>
        <p:spPr>
          <a:xfrm>
            <a:off x="4798032" y="2103438"/>
            <a:ext cx="904800" cy="584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06" name="Google Shape;106;p17"/>
          <p:cNvSpPr txBox="1"/>
          <p:nvPr>
            <p:ph idx="6" type="subTitle"/>
          </p:nvPr>
        </p:nvSpPr>
        <p:spPr>
          <a:xfrm>
            <a:off x="4798032" y="3305175"/>
            <a:ext cx="1240800" cy="9096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07" name="Google Shape;107;p17"/>
          <p:cNvSpPr txBox="1"/>
          <p:nvPr>
            <p:ph idx="7" type="title"/>
          </p:nvPr>
        </p:nvSpPr>
        <p:spPr>
          <a:xfrm>
            <a:off x="2768157" y="2603650"/>
            <a:ext cx="1453500" cy="777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8" name="Google Shape;108;p17"/>
          <p:cNvSpPr txBox="1"/>
          <p:nvPr>
            <p:ph hasCustomPrompt="1" idx="8" type="title"/>
          </p:nvPr>
        </p:nvSpPr>
        <p:spPr>
          <a:xfrm>
            <a:off x="2768157" y="2103438"/>
            <a:ext cx="904800" cy="584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09" name="Google Shape;109;p17"/>
          <p:cNvSpPr txBox="1"/>
          <p:nvPr>
            <p:ph idx="9" type="subTitle"/>
          </p:nvPr>
        </p:nvSpPr>
        <p:spPr>
          <a:xfrm>
            <a:off x="2768157" y="3305175"/>
            <a:ext cx="1214700" cy="9096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10" name="Google Shape;110;p17"/>
          <p:cNvSpPr txBox="1"/>
          <p:nvPr>
            <p:ph idx="13" type="title"/>
          </p:nvPr>
        </p:nvSpPr>
        <p:spPr>
          <a:xfrm>
            <a:off x="6827907" y="2603650"/>
            <a:ext cx="1572600" cy="777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1" name="Google Shape;111;p17"/>
          <p:cNvSpPr txBox="1"/>
          <p:nvPr>
            <p:ph hasCustomPrompt="1" idx="14" type="title"/>
          </p:nvPr>
        </p:nvSpPr>
        <p:spPr>
          <a:xfrm>
            <a:off x="6827907" y="2103438"/>
            <a:ext cx="904800" cy="584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12" name="Google Shape;112;p17"/>
          <p:cNvSpPr txBox="1"/>
          <p:nvPr>
            <p:ph idx="15" type="subTitle"/>
          </p:nvPr>
        </p:nvSpPr>
        <p:spPr>
          <a:xfrm>
            <a:off x="6827907" y="3305175"/>
            <a:ext cx="1267500" cy="9096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grpSp>
        <p:nvGrpSpPr>
          <p:cNvPr id="113" name="Google Shape;113;p17"/>
          <p:cNvGrpSpPr/>
          <p:nvPr/>
        </p:nvGrpSpPr>
        <p:grpSpPr>
          <a:xfrm>
            <a:off x="-25" y="0"/>
            <a:ext cx="9144020" cy="342900"/>
            <a:chOff x="-25" y="0"/>
            <a:chExt cx="9144020" cy="342900"/>
          </a:xfrm>
        </p:grpSpPr>
        <p:sp>
          <p:nvSpPr>
            <p:cNvPr id="114" name="Google Shape;114;p17"/>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17"/>
            <p:cNvGrpSpPr/>
            <p:nvPr/>
          </p:nvGrpSpPr>
          <p:grpSpPr>
            <a:xfrm>
              <a:off x="215975" y="111150"/>
              <a:ext cx="642950" cy="120600"/>
              <a:chOff x="215975" y="152625"/>
              <a:chExt cx="642950" cy="120600"/>
            </a:xfrm>
          </p:grpSpPr>
          <p:sp>
            <p:nvSpPr>
              <p:cNvPr id="116" name="Google Shape;116;p17"/>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19" name="Shape 119"/>
        <p:cNvGrpSpPr/>
        <p:nvPr/>
      </p:nvGrpSpPr>
      <p:grpSpPr>
        <a:xfrm>
          <a:off x="0" y="0"/>
          <a:ext cx="0" cy="0"/>
          <a:chOff x="0" y="0"/>
          <a:chExt cx="0" cy="0"/>
        </a:xfrm>
      </p:grpSpPr>
      <p:sp>
        <p:nvSpPr>
          <p:cNvPr id="120" name="Google Shape;120;p18"/>
          <p:cNvSpPr txBox="1"/>
          <p:nvPr>
            <p:ph type="title"/>
          </p:nvPr>
        </p:nvSpPr>
        <p:spPr>
          <a:xfrm>
            <a:off x="1398400" y="1481175"/>
            <a:ext cx="68076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1" name="Google Shape;121;p18"/>
          <p:cNvSpPr txBox="1"/>
          <p:nvPr>
            <p:ph idx="2" type="title"/>
          </p:nvPr>
        </p:nvSpPr>
        <p:spPr>
          <a:xfrm>
            <a:off x="1398392" y="3060850"/>
            <a:ext cx="19023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2" name="Google Shape;122;p18"/>
          <p:cNvSpPr txBox="1"/>
          <p:nvPr>
            <p:ph idx="1" type="subTitle"/>
          </p:nvPr>
        </p:nvSpPr>
        <p:spPr>
          <a:xfrm>
            <a:off x="1398400" y="3457575"/>
            <a:ext cx="1902300" cy="99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23" name="Google Shape;123;p18"/>
          <p:cNvSpPr txBox="1"/>
          <p:nvPr>
            <p:ph idx="3" type="title"/>
          </p:nvPr>
        </p:nvSpPr>
        <p:spPr>
          <a:xfrm>
            <a:off x="3812892" y="3060850"/>
            <a:ext cx="19023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4" name="Google Shape;124;p18"/>
          <p:cNvSpPr txBox="1"/>
          <p:nvPr>
            <p:ph idx="4" type="subTitle"/>
          </p:nvPr>
        </p:nvSpPr>
        <p:spPr>
          <a:xfrm>
            <a:off x="3812900" y="3457575"/>
            <a:ext cx="1902300" cy="99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25" name="Google Shape;125;p18"/>
          <p:cNvSpPr txBox="1"/>
          <p:nvPr>
            <p:ph idx="5" type="title"/>
          </p:nvPr>
        </p:nvSpPr>
        <p:spPr>
          <a:xfrm>
            <a:off x="6227442" y="3060850"/>
            <a:ext cx="19023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6" name="Google Shape;126;p18"/>
          <p:cNvSpPr txBox="1"/>
          <p:nvPr>
            <p:ph idx="6" type="subTitle"/>
          </p:nvPr>
        </p:nvSpPr>
        <p:spPr>
          <a:xfrm>
            <a:off x="6227450" y="3457575"/>
            <a:ext cx="1902300" cy="99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2">
    <p:spTree>
      <p:nvGrpSpPr>
        <p:cNvPr id="127" name="Shape 127"/>
        <p:cNvGrpSpPr/>
        <p:nvPr/>
      </p:nvGrpSpPr>
      <p:grpSpPr>
        <a:xfrm>
          <a:off x="0" y="0"/>
          <a:ext cx="0" cy="0"/>
          <a:chOff x="0" y="0"/>
          <a:chExt cx="0" cy="0"/>
        </a:xfrm>
      </p:grpSpPr>
      <p:sp>
        <p:nvSpPr>
          <p:cNvPr id="128" name="Google Shape;128;p19"/>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 name="Google Shape;129;p19"/>
          <p:cNvSpPr txBox="1"/>
          <p:nvPr>
            <p:ph idx="2" type="title"/>
          </p:nvPr>
        </p:nvSpPr>
        <p:spPr>
          <a:xfrm>
            <a:off x="714300" y="30608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0" name="Google Shape;130;p19"/>
          <p:cNvSpPr txBox="1"/>
          <p:nvPr>
            <p:ph idx="1" type="subTitle"/>
          </p:nvPr>
        </p:nvSpPr>
        <p:spPr>
          <a:xfrm>
            <a:off x="714300" y="3457575"/>
            <a:ext cx="22767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31" name="Google Shape;131;p19"/>
          <p:cNvSpPr txBox="1"/>
          <p:nvPr>
            <p:ph idx="3" type="title"/>
          </p:nvPr>
        </p:nvSpPr>
        <p:spPr>
          <a:xfrm>
            <a:off x="3433650" y="30608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2" name="Google Shape;132;p19"/>
          <p:cNvSpPr txBox="1"/>
          <p:nvPr>
            <p:ph idx="4" type="subTitle"/>
          </p:nvPr>
        </p:nvSpPr>
        <p:spPr>
          <a:xfrm>
            <a:off x="3433650" y="3457575"/>
            <a:ext cx="22767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33" name="Google Shape;133;p19"/>
          <p:cNvSpPr txBox="1"/>
          <p:nvPr>
            <p:ph idx="5" type="title"/>
          </p:nvPr>
        </p:nvSpPr>
        <p:spPr>
          <a:xfrm>
            <a:off x="6153000" y="30608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4" name="Google Shape;134;p19"/>
          <p:cNvSpPr txBox="1"/>
          <p:nvPr>
            <p:ph idx="6" type="subTitle"/>
          </p:nvPr>
        </p:nvSpPr>
        <p:spPr>
          <a:xfrm>
            <a:off x="6153000" y="3457575"/>
            <a:ext cx="22767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2">
    <p:spTree>
      <p:nvGrpSpPr>
        <p:cNvPr id="135" name="Shape 135"/>
        <p:cNvGrpSpPr/>
        <p:nvPr/>
      </p:nvGrpSpPr>
      <p:grpSpPr>
        <a:xfrm>
          <a:off x="0" y="0"/>
          <a:ext cx="0" cy="0"/>
          <a:chOff x="0" y="0"/>
          <a:chExt cx="0" cy="0"/>
        </a:xfrm>
      </p:grpSpPr>
      <p:sp>
        <p:nvSpPr>
          <p:cNvPr id="136" name="Google Shape;136;p20"/>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7" name="Google Shape;137;p20"/>
          <p:cNvSpPr txBox="1"/>
          <p:nvPr>
            <p:ph idx="2" type="title"/>
          </p:nvPr>
        </p:nvSpPr>
        <p:spPr>
          <a:xfrm>
            <a:off x="778688" y="1932875"/>
            <a:ext cx="21642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8" name="Google Shape;138;p20"/>
          <p:cNvSpPr txBox="1"/>
          <p:nvPr>
            <p:ph idx="1" type="subTitle"/>
          </p:nvPr>
        </p:nvSpPr>
        <p:spPr>
          <a:xfrm>
            <a:off x="778688" y="3449225"/>
            <a:ext cx="21642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39" name="Google Shape;139;p20"/>
          <p:cNvSpPr txBox="1"/>
          <p:nvPr>
            <p:ph idx="3" type="title"/>
          </p:nvPr>
        </p:nvSpPr>
        <p:spPr>
          <a:xfrm>
            <a:off x="3468525" y="1932875"/>
            <a:ext cx="21642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0" name="Google Shape;140;p20"/>
          <p:cNvSpPr txBox="1"/>
          <p:nvPr>
            <p:ph idx="4" type="subTitle"/>
          </p:nvPr>
        </p:nvSpPr>
        <p:spPr>
          <a:xfrm>
            <a:off x="3468525" y="3449225"/>
            <a:ext cx="21642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41" name="Google Shape;141;p20"/>
          <p:cNvSpPr txBox="1"/>
          <p:nvPr>
            <p:ph idx="5" type="title"/>
          </p:nvPr>
        </p:nvSpPr>
        <p:spPr>
          <a:xfrm>
            <a:off x="6160753" y="1932875"/>
            <a:ext cx="21642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2" name="Google Shape;142;p20"/>
          <p:cNvSpPr txBox="1"/>
          <p:nvPr>
            <p:ph idx="6" type="subTitle"/>
          </p:nvPr>
        </p:nvSpPr>
        <p:spPr>
          <a:xfrm>
            <a:off x="6160753" y="3449225"/>
            <a:ext cx="21642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714300" y="2354175"/>
            <a:ext cx="30480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idx="1" type="subTitle"/>
          </p:nvPr>
        </p:nvSpPr>
        <p:spPr>
          <a:xfrm>
            <a:off x="714300" y="3453150"/>
            <a:ext cx="2521800" cy="58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15" name="Google Shape;15;p3"/>
          <p:cNvSpPr txBox="1"/>
          <p:nvPr>
            <p:ph hasCustomPrompt="1" idx="2" type="title"/>
          </p:nvPr>
        </p:nvSpPr>
        <p:spPr>
          <a:xfrm>
            <a:off x="714300" y="1010100"/>
            <a:ext cx="3048000" cy="1398300"/>
          </a:xfrm>
          <a:prstGeom prst="rect">
            <a:avLst/>
          </a:prstGeom>
        </p:spPr>
        <p:txBody>
          <a:bodyPr anchorCtr="0" anchor="b" bIns="91425" lIns="91425" spcFirstLastPara="1" rIns="91425" wrap="square" tIns="91425">
            <a:noAutofit/>
          </a:bodyPr>
          <a:lstStyle>
            <a:lvl1pPr lvl="0" rtl="0">
              <a:spcBef>
                <a:spcPts val="0"/>
              </a:spcBef>
              <a:spcAft>
                <a:spcPts val="0"/>
              </a:spcAft>
              <a:buSzPts val="10000"/>
              <a:buNone/>
              <a:defRPr sz="78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1">
    <p:spTree>
      <p:nvGrpSpPr>
        <p:cNvPr id="143" name="Shape 143"/>
        <p:cNvGrpSpPr/>
        <p:nvPr/>
      </p:nvGrpSpPr>
      <p:grpSpPr>
        <a:xfrm>
          <a:off x="0" y="0"/>
          <a:ext cx="0" cy="0"/>
          <a:chOff x="0" y="0"/>
          <a:chExt cx="0" cy="0"/>
        </a:xfrm>
      </p:grpSpPr>
      <p:sp>
        <p:nvSpPr>
          <p:cNvPr id="144" name="Google Shape;144;p21"/>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5" name="Google Shape;145;p21"/>
          <p:cNvSpPr txBox="1"/>
          <p:nvPr>
            <p:ph idx="2" type="title"/>
          </p:nvPr>
        </p:nvSpPr>
        <p:spPr>
          <a:xfrm>
            <a:off x="5716125" y="3559175"/>
            <a:ext cx="27264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6" name="Google Shape;146;p21"/>
          <p:cNvSpPr txBox="1"/>
          <p:nvPr>
            <p:ph idx="1" type="subTitle"/>
          </p:nvPr>
        </p:nvSpPr>
        <p:spPr>
          <a:xfrm>
            <a:off x="5716125" y="3955900"/>
            <a:ext cx="2726400" cy="77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47" name="Google Shape;147;p21"/>
          <p:cNvSpPr txBox="1"/>
          <p:nvPr>
            <p:ph idx="3" type="title"/>
          </p:nvPr>
        </p:nvSpPr>
        <p:spPr>
          <a:xfrm>
            <a:off x="5716134" y="2238450"/>
            <a:ext cx="27264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8" name="Google Shape;148;p21"/>
          <p:cNvSpPr txBox="1"/>
          <p:nvPr>
            <p:ph idx="4" type="subTitle"/>
          </p:nvPr>
        </p:nvSpPr>
        <p:spPr>
          <a:xfrm>
            <a:off x="5716134" y="2635175"/>
            <a:ext cx="2726400" cy="77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49" name="Google Shape;149;p21"/>
          <p:cNvSpPr txBox="1"/>
          <p:nvPr>
            <p:ph idx="5" type="title"/>
          </p:nvPr>
        </p:nvSpPr>
        <p:spPr>
          <a:xfrm>
            <a:off x="5716118" y="917725"/>
            <a:ext cx="27264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0" name="Google Shape;150;p21"/>
          <p:cNvSpPr txBox="1"/>
          <p:nvPr>
            <p:ph idx="6" type="subTitle"/>
          </p:nvPr>
        </p:nvSpPr>
        <p:spPr>
          <a:xfrm>
            <a:off x="5716118" y="1314450"/>
            <a:ext cx="2726400" cy="77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grpSp>
        <p:nvGrpSpPr>
          <p:cNvPr id="151" name="Google Shape;151;p21"/>
          <p:cNvGrpSpPr/>
          <p:nvPr/>
        </p:nvGrpSpPr>
        <p:grpSpPr>
          <a:xfrm>
            <a:off x="-25" y="0"/>
            <a:ext cx="9144020" cy="342900"/>
            <a:chOff x="-25" y="0"/>
            <a:chExt cx="9144020" cy="342900"/>
          </a:xfrm>
        </p:grpSpPr>
        <p:sp>
          <p:nvSpPr>
            <p:cNvPr id="152" name="Google Shape;152;p21"/>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 name="Google Shape;153;p21"/>
            <p:cNvGrpSpPr/>
            <p:nvPr/>
          </p:nvGrpSpPr>
          <p:grpSpPr>
            <a:xfrm>
              <a:off x="215975" y="111150"/>
              <a:ext cx="642950" cy="120600"/>
              <a:chOff x="215975" y="152625"/>
              <a:chExt cx="642950" cy="120600"/>
            </a:xfrm>
          </p:grpSpPr>
          <p:sp>
            <p:nvSpPr>
              <p:cNvPr id="154" name="Google Shape;154;p21"/>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26">
    <p:spTree>
      <p:nvGrpSpPr>
        <p:cNvPr id="157" name="Shape 157"/>
        <p:cNvGrpSpPr/>
        <p:nvPr/>
      </p:nvGrpSpPr>
      <p:grpSpPr>
        <a:xfrm>
          <a:off x="0" y="0"/>
          <a:ext cx="0" cy="0"/>
          <a:chOff x="0" y="0"/>
          <a:chExt cx="0" cy="0"/>
        </a:xfrm>
      </p:grpSpPr>
      <p:sp>
        <p:nvSpPr>
          <p:cNvPr id="158" name="Google Shape;158;p22"/>
          <p:cNvSpPr txBox="1"/>
          <p:nvPr>
            <p:ph type="title"/>
          </p:nvPr>
        </p:nvSpPr>
        <p:spPr>
          <a:xfrm>
            <a:off x="1244350" y="3670450"/>
            <a:ext cx="2104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9" name="Google Shape;159;p22"/>
          <p:cNvSpPr txBox="1"/>
          <p:nvPr>
            <p:ph idx="1" type="subTitle"/>
          </p:nvPr>
        </p:nvSpPr>
        <p:spPr>
          <a:xfrm>
            <a:off x="1244350" y="4067175"/>
            <a:ext cx="2104500" cy="553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60" name="Google Shape;160;p22"/>
          <p:cNvSpPr txBox="1"/>
          <p:nvPr>
            <p:ph idx="2" type="title"/>
          </p:nvPr>
        </p:nvSpPr>
        <p:spPr>
          <a:xfrm>
            <a:off x="3523225" y="3670450"/>
            <a:ext cx="2104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1" name="Google Shape;161;p22"/>
          <p:cNvSpPr txBox="1"/>
          <p:nvPr>
            <p:ph idx="3" type="subTitle"/>
          </p:nvPr>
        </p:nvSpPr>
        <p:spPr>
          <a:xfrm>
            <a:off x="3523225" y="4067175"/>
            <a:ext cx="2104500" cy="553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62" name="Google Shape;162;p22"/>
          <p:cNvSpPr txBox="1"/>
          <p:nvPr>
            <p:ph idx="4" type="title"/>
          </p:nvPr>
        </p:nvSpPr>
        <p:spPr>
          <a:xfrm>
            <a:off x="5802101" y="3670450"/>
            <a:ext cx="2104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3" name="Google Shape;163;p22"/>
          <p:cNvSpPr txBox="1"/>
          <p:nvPr>
            <p:ph idx="5" type="subTitle"/>
          </p:nvPr>
        </p:nvSpPr>
        <p:spPr>
          <a:xfrm>
            <a:off x="5802100" y="4067175"/>
            <a:ext cx="2104500" cy="553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64" name="Google Shape;164;p22"/>
          <p:cNvSpPr txBox="1"/>
          <p:nvPr>
            <p:ph idx="6"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65" name="Google Shape;165;p22"/>
          <p:cNvGrpSpPr/>
          <p:nvPr/>
        </p:nvGrpSpPr>
        <p:grpSpPr>
          <a:xfrm>
            <a:off x="-25" y="0"/>
            <a:ext cx="9144020" cy="342900"/>
            <a:chOff x="-25" y="0"/>
            <a:chExt cx="9144020" cy="342900"/>
          </a:xfrm>
        </p:grpSpPr>
        <p:sp>
          <p:nvSpPr>
            <p:cNvPr id="166" name="Google Shape;166;p22"/>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 name="Google Shape;167;p22"/>
            <p:cNvGrpSpPr/>
            <p:nvPr/>
          </p:nvGrpSpPr>
          <p:grpSpPr>
            <a:xfrm>
              <a:off x="215975" y="111150"/>
              <a:ext cx="642950" cy="120600"/>
              <a:chOff x="215975" y="152625"/>
              <a:chExt cx="642950" cy="120600"/>
            </a:xfrm>
          </p:grpSpPr>
          <p:sp>
            <p:nvSpPr>
              <p:cNvPr id="168" name="Google Shape;168;p22"/>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29">
    <p:spTree>
      <p:nvGrpSpPr>
        <p:cNvPr id="171" name="Shape 171"/>
        <p:cNvGrpSpPr/>
        <p:nvPr/>
      </p:nvGrpSpPr>
      <p:grpSpPr>
        <a:xfrm>
          <a:off x="0" y="0"/>
          <a:ext cx="0" cy="0"/>
          <a:chOff x="0" y="0"/>
          <a:chExt cx="0" cy="0"/>
        </a:xfrm>
      </p:grpSpPr>
      <p:sp>
        <p:nvSpPr>
          <p:cNvPr id="172" name="Google Shape;172;p23"/>
          <p:cNvSpPr txBox="1"/>
          <p:nvPr>
            <p:ph type="title"/>
          </p:nvPr>
        </p:nvSpPr>
        <p:spPr>
          <a:xfrm>
            <a:off x="1578672" y="2070250"/>
            <a:ext cx="13353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3" name="Google Shape;173;p23"/>
          <p:cNvSpPr txBox="1"/>
          <p:nvPr>
            <p:ph idx="1" type="subTitle"/>
          </p:nvPr>
        </p:nvSpPr>
        <p:spPr>
          <a:xfrm>
            <a:off x="3086468" y="2070250"/>
            <a:ext cx="1939500" cy="468000"/>
          </a:xfrm>
          <a:prstGeom prst="rect">
            <a:avLst/>
          </a:prstGeom>
        </p:spPr>
        <p:txBody>
          <a:bodyPr anchorCtr="0" anchor="ctr"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74" name="Google Shape;174;p23"/>
          <p:cNvSpPr txBox="1"/>
          <p:nvPr>
            <p:ph idx="2" type="title"/>
          </p:nvPr>
        </p:nvSpPr>
        <p:spPr>
          <a:xfrm>
            <a:off x="4256762" y="3770625"/>
            <a:ext cx="13353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5" name="Google Shape;175;p23"/>
          <p:cNvSpPr txBox="1"/>
          <p:nvPr>
            <p:ph idx="3" type="subTitle"/>
          </p:nvPr>
        </p:nvSpPr>
        <p:spPr>
          <a:xfrm>
            <a:off x="5795473" y="3770625"/>
            <a:ext cx="1939500" cy="468000"/>
          </a:xfrm>
          <a:prstGeom prst="rect">
            <a:avLst/>
          </a:prstGeom>
        </p:spPr>
        <p:txBody>
          <a:bodyPr anchorCtr="0" anchor="ctr"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76" name="Google Shape;176;p23"/>
          <p:cNvSpPr txBox="1"/>
          <p:nvPr>
            <p:ph idx="4" type="title"/>
          </p:nvPr>
        </p:nvSpPr>
        <p:spPr>
          <a:xfrm>
            <a:off x="2916323" y="2913375"/>
            <a:ext cx="13353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7" name="Google Shape;177;p23"/>
          <p:cNvSpPr txBox="1"/>
          <p:nvPr>
            <p:ph idx="5" type="subTitle"/>
          </p:nvPr>
        </p:nvSpPr>
        <p:spPr>
          <a:xfrm>
            <a:off x="4458102" y="2913375"/>
            <a:ext cx="1939500" cy="468000"/>
          </a:xfrm>
          <a:prstGeom prst="rect">
            <a:avLst/>
          </a:prstGeom>
        </p:spPr>
        <p:txBody>
          <a:bodyPr anchorCtr="0" anchor="ctr"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78" name="Google Shape;178;p23"/>
          <p:cNvSpPr txBox="1"/>
          <p:nvPr>
            <p:ph idx="6" type="title"/>
          </p:nvPr>
        </p:nvSpPr>
        <p:spPr>
          <a:xfrm>
            <a:off x="714300" y="8544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9" name="Google Shape;179;p23"/>
          <p:cNvSpPr txBox="1"/>
          <p:nvPr>
            <p:ph hasCustomPrompt="1" idx="7" type="title"/>
          </p:nvPr>
        </p:nvSpPr>
        <p:spPr>
          <a:xfrm>
            <a:off x="673970" y="2070250"/>
            <a:ext cx="904800" cy="468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80" name="Google Shape;180;p23"/>
          <p:cNvSpPr txBox="1"/>
          <p:nvPr>
            <p:ph hasCustomPrompt="1" idx="8" type="title"/>
          </p:nvPr>
        </p:nvSpPr>
        <p:spPr>
          <a:xfrm>
            <a:off x="2011450" y="2913375"/>
            <a:ext cx="904800" cy="468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81" name="Google Shape;181;p23"/>
          <p:cNvSpPr txBox="1"/>
          <p:nvPr>
            <p:ph hasCustomPrompt="1" idx="9" type="title"/>
          </p:nvPr>
        </p:nvSpPr>
        <p:spPr>
          <a:xfrm>
            <a:off x="3358961" y="3770625"/>
            <a:ext cx="904800" cy="468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82" name="Shape 182"/>
        <p:cNvGrpSpPr/>
        <p:nvPr/>
      </p:nvGrpSpPr>
      <p:grpSpPr>
        <a:xfrm>
          <a:off x="0" y="0"/>
          <a:ext cx="0" cy="0"/>
          <a:chOff x="0" y="0"/>
          <a:chExt cx="0" cy="0"/>
        </a:xfrm>
      </p:grpSpPr>
      <p:sp>
        <p:nvSpPr>
          <p:cNvPr id="183" name="Google Shape;183;p24"/>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4" name="Google Shape;184;p24"/>
          <p:cNvSpPr txBox="1"/>
          <p:nvPr>
            <p:ph idx="2" type="title"/>
          </p:nvPr>
        </p:nvSpPr>
        <p:spPr>
          <a:xfrm>
            <a:off x="1764375" y="1536850"/>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85" name="Google Shape;185;p24"/>
          <p:cNvSpPr txBox="1"/>
          <p:nvPr>
            <p:ph idx="1" type="subTitle"/>
          </p:nvPr>
        </p:nvSpPr>
        <p:spPr>
          <a:xfrm>
            <a:off x="1764375" y="1933575"/>
            <a:ext cx="2276700" cy="5295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86" name="Google Shape;186;p24"/>
          <p:cNvSpPr txBox="1"/>
          <p:nvPr>
            <p:ph idx="3" type="title"/>
          </p:nvPr>
        </p:nvSpPr>
        <p:spPr>
          <a:xfrm>
            <a:off x="1764375" y="2652975"/>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87" name="Google Shape;187;p24"/>
          <p:cNvSpPr txBox="1"/>
          <p:nvPr>
            <p:ph idx="4" type="subTitle"/>
          </p:nvPr>
        </p:nvSpPr>
        <p:spPr>
          <a:xfrm>
            <a:off x="1764375" y="3049700"/>
            <a:ext cx="2276700" cy="5295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88" name="Google Shape;188;p24"/>
          <p:cNvSpPr txBox="1"/>
          <p:nvPr>
            <p:ph idx="5" type="title"/>
          </p:nvPr>
        </p:nvSpPr>
        <p:spPr>
          <a:xfrm>
            <a:off x="5874375" y="1536850"/>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89" name="Google Shape;189;p24"/>
          <p:cNvSpPr txBox="1"/>
          <p:nvPr>
            <p:ph idx="6" type="subTitle"/>
          </p:nvPr>
        </p:nvSpPr>
        <p:spPr>
          <a:xfrm>
            <a:off x="5874375" y="1933575"/>
            <a:ext cx="2276700" cy="5295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90" name="Google Shape;190;p24"/>
          <p:cNvSpPr txBox="1"/>
          <p:nvPr>
            <p:ph idx="7" type="title"/>
          </p:nvPr>
        </p:nvSpPr>
        <p:spPr>
          <a:xfrm>
            <a:off x="5874375" y="2652975"/>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91" name="Google Shape;191;p24"/>
          <p:cNvSpPr txBox="1"/>
          <p:nvPr>
            <p:ph idx="8" type="subTitle"/>
          </p:nvPr>
        </p:nvSpPr>
        <p:spPr>
          <a:xfrm>
            <a:off x="5874375" y="3049700"/>
            <a:ext cx="2276700" cy="5295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grpSp>
        <p:nvGrpSpPr>
          <p:cNvPr id="192" name="Google Shape;192;p24"/>
          <p:cNvGrpSpPr/>
          <p:nvPr/>
        </p:nvGrpSpPr>
        <p:grpSpPr>
          <a:xfrm>
            <a:off x="-25" y="0"/>
            <a:ext cx="9144020" cy="342900"/>
            <a:chOff x="-25" y="0"/>
            <a:chExt cx="9144020" cy="342900"/>
          </a:xfrm>
        </p:grpSpPr>
        <p:sp>
          <p:nvSpPr>
            <p:cNvPr id="193" name="Google Shape;193;p24"/>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 name="Google Shape;194;p24"/>
            <p:cNvGrpSpPr/>
            <p:nvPr/>
          </p:nvGrpSpPr>
          <p:grpSpPr>
            <a:xfrm>
              <a:off x="215975" y="111150"/>
              <a:ext cx="642950" cy="120600"/>
              <a:chOff x="215975" y="152625"/>
              <a:chExt cx="642950" cy="120600"/>
            </a:xfrm>
          </p:grpSpPr>
          <p:sp>
            <p:nvSpPr>
              <p:cNvPr id="195" name="Google Shape;195;p24"/>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_3">
    <p:spTree>
      <p:nvGrpSpPr>
        <p:cNvPr id="198" name="Shape 198"/>
        <p:cNvGrpSpPr/>
        <p:nvPr/>
      </p:nvGrpSpPr>
      <p:grpSpPr>
        <a:xfrm>
          <a:off x="0" y="0"/>
          <a:ext cx="0" cy="0"/>
          <a:chOff x="0" y="0"/>
          <a:chExt cx="0" cy="0"/>
        </a:xfrm>
      </p:grpSpPr>
      <p:sp>
        <p:nvSpPr>
          <p:cNvPr id="199" name="Google Shape;199;p25"/>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0" name="Google Shape;200;p25"/>
          <p:cNvSpPr txBox="1"/>
          <p:nvPr>
            <p:ph idx="2" type="title"/>
          </p:nvPr>
        </p:nvSpPr>
        <p:spPr>
          <a:xfrm>
            <a:off x="1378650" y="213620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1" name="Google Shape;201;p25"/>
          <p:cNvSpPr txBox="1"/>
          <p:nvPr>
            <p:ph idx="1" type="subTitle"/>
          </p:nvPr>
        </p:nvSpPr>
        <p:spPr>
          <a:xfrm>
            <a:off x="1378650" y="1593500"/>
            <a:ext cx="2276700" cy="76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02" name="Google Shape;202;p25"/>
          <p:cNvSpPr txBox="1"/>
          <p:nvPr>
            <p:ph idx="3" type="title"/>
          </p:nvPr>
        </p:nvSpPr>
        <p:spPr>
          <a:xfrm>
            <a:off x="1378650" y="3917375"/>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3" name="Google Shape;203;p25"/>
          <p:cNvSpPr txBox="1"/>
          <p:nvPr>
            <p:ph idx="4" type="subTitle"/>
          </p:nvPr>
        </p:nvSpPr>
        <p:spPr>
          <a:xfrm>
            <a:off x="1378650" y="3374675"/>
            <a:ext cx="2276700" cy="69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04" name="Google Shape;204;p25"/>
          <p:cNvSpPr txBox="1"/>
          <p:nvPr>
            <p:ph idx="5" type="title"/>
          </p:nvPr>
        </p:nvSpPr>
        <p:spPr>
          <a:xfrm>
            <a:off x="5488650" y="213620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5" name="Google Shape;205;p25"/>
          <p:cNvSpPr txBox="1"/>
          <p:nvPr>
            <p:ph idx="6" type="subTitle"/>
          </p:nvPr>
        </p:nvSpPr>
        <p:spPr>
          <a:xfrm>
            <a:off x="5488650" y="1593500"/>
            <a:ext cx="2276700" cy="76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06" name="Google Shape;206;p25"/>
          <p:cNvSpPr txBox="1"/>
          <p:nvPr>
            <p:ph idx="7" type="title"/>
          </p:nvPr>
        </p:nvSpPr>
        <p:spPr>
          <a:xfrm>
            <a:off x="5488650" y="3917375"/>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7" name="Google Shape;207;p25"/>
          <p:cNvSpPr txBox="1"/>
          <p:nvPr>
            <p:ph idx="8" type="subTitle"/>
          </p:nvPr>
        </p:nvSpPr>
        <p:spPr>
          <a:xfrm>
            <a:off x="5488650" y="3374675"/>
            <a:ext cx="2276700" cy="69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0">
    <p:spTree>
      <p:nvGrpSpPr>
        <p:cNvPr id="208" name="Shape 208"/>
        <p:cNvGrpSpPr/>
        <p:nvPr/>
      </p:nvGrpSpPr>
      <p:grpSpPr>
        <a:xfrm>
          <a:off x="0" y="0"/>
          <a:ext cx="0" cy="0"/>
          <a:chOff x="0" y="0"/>
          <a:chExt cx="0" cy="0"/>
        </a:xfrm>
      </p:grpSpPr>
      <p:sp>
        <p:nvSpPr>
          <p:cNvPr id="209" name="Google Shape;209;p26"/>
          <p:cNvSpPr txBox="1"/>
          <p:nvPr>
            <p:ph type="title"/>
          </p:nvPr>
        </p:nvSpPr>
        <p:spPr>
          <a:xfrm>
            <a:off x="1233500" y="1049175"/>
            <a:ext cx="67293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atin typeface="Montserrat"/>
                <a:ea typeface="Montserrat"/>
                <a:cs typeface="Montserrat"/>
                <a:sym typeface="Montserrat"/>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sp>
        <p:nvSpPr>
          <p:cNvPr id="210" name="Google Shape;210;p26"/>
          <p:cNvSpPr txBox="1"/>
          <p:nvPr>
            <p:ph idx="2" type="title"/>
          </p:nvPr>
        </p:nvSpPr>
        <p:spPr>
          <a:xfrm>
            <a:off x="1383375" y="2003960"/>
            <a:ext cx="22767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211" name="Google Shape;211;p26"/>
          <p:cNvSpPr txBox="1"/>
          <p:nvPr>
            <p:ph idx="1" type="subTitle"/>
          </p:nvPr>
        </p:nvSpPr>
        <p:spPr>
          <a:xfrm>
            <a:off x="1383375" y="2360975"/>
            <a:ext cx="2276700" cy="638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lgn="r">
              <a:spcBef>
                <a:spcPts val="0"/>
              </a:spcBef>
              <a:spcAft>
                <a:spcPts val="0"/>
              </a:spcAft>
              <a:buSzPts val="1300"/>
              <a:buNone/>
              <a:defRPr/>
            </a:lvl2pPr>
            <a:lvl3pPr lvl="2" rtl="0" algn="r">
              <a:spcBef>
                <a:spcPts val="0"/>
              </a:spcBef>
              <a:spcAft>
                <a:spcPts val="0"/>
              </a:spcAft>
              <a:buSzPts val="1300"/>
              <a:buNone/>
              <a:defRPr/>
            </a:lvl3pPr>
            <a:lvl4pPr lvl="3" rtl="0" algn="r">
              <a:spcBef>
                <a:spcPts val="0"/>
              </a:spcBef>
              <a:spcAft>
                <a:spcPts val="0"/>
              </a:spcAft>
              <a:buSzPts val="1300"/>
              <a:buNone/>
              <a:defRPr/>
            </a:lvl4pPr>
            <a:lvl5pPr lvl="4" rtl="0" algn="r">
              <a:spcBef>
                <a:spcPts val="0"/>
              </a:spcBef>
              <a:spcAft>
                <a:spcPts val="0"/>
              </a:spcAft>
              <a:buSzPts val="1300"/>
              <a:buNone/>
              <a:defRPr/>
            </a:lvl5pPr>
            <a:lvl6pPr lvl="5" rtl="0" algn="r">
              <a:spcBef>
                <a:spcPts val="0"/>
              </a:spcBef>
              <a:spcAft>
                <a:spcPts val="0"/>
              </a:spcAft>
              <a:buSzPts val="1300"/>
              <a:buNone/>
              <a:defRPr/>
            </a:lvl6pPr>
            <a:lvl7pPr lvl="6" rtl="0" algn="r">
              <a:spcBef>
                <a:spcPts val="0"/>
              </a:spcBef>
              <a:spcAft>
                <a:spcPts val="0"/>
              </a:spcAft>
              <a:buSzPts val="1300"/>
              <a:buNone/>
              <a:defRPr/>
            </a:lvl7pPr>
            <a:lvl8pPr lvl="7" rtl="0" algn="r">
              <a:spcBef>
                <a:spcPts val="0"/>
              </a:spcBef>
              <a:spcAft>
                <a:spcPts val="0"/>
              </a:spcAft>
              <a:buSzPts val="1300"/>
              <a:buNone/>
              <a:defRPr/>
            </a:lvl8pPr>
            <a:lvl9pPr lvl="8" rtl="0" algn="r">
              <a:spcBef>
                <a:spcPts val="0"/>
              </a:spcBef>
              <a:spcAft>
                <a:spcPts val="0"/>
              </a:spcAft>
              <a:buSzPts val="1300"/>
              <a:buNone/>
              <a:defRPr/>
            </a:lvl9pPr>
          </a:lstStyle>
          <a:p/>
        </p:txBody>
      </p:sp>
      <p:sp>
        <p:nvSpPr>
          <p:cNvPr id="212" name="Google Shape;212;p26"/>
          <p:cNvSpPr txBox="1"/>
          <p:nvPr>
            <p:ph idx="3" type="title"/>
          </p:nvPr>
        </p:nvSpPr>
        <p:spPr>
          <a:xfrm>
            <a:off x="1383375" y="3268088"/>
            <a:ext cx="22767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213" name="Google Shape;213;p26"/>
          <p:cNvSpPr txBox="1"/>
          <p:nvPr>
            <p:ph idx="4" type="subTitle"/>
          </p:nvPr>
        </p:nvSpPr>
        <p:spPr>
          <a:xfrm>
            <a:off x="1383375" y="3625101"/>
            <a:ext cx="2276700" cy="638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lgn="r">
              <a:spcBef>
                <a:spcPts val="0"/>
              </a:spcBef>
              <a:spcAft>
                <a:spcPts val="0"/>
              </a:spcAft>
              <a:buSzPts val="1300"/>
              <a:buNone/>
              <a:defRPr/>
            </a:lvl2pPr>
            <a:lvl3pPr lvl="2" rtl="0" algn="r">
              <a:spcBef>
                <a:spcPts val="0"/>
              </a:spcBef>
              <a:spcAft>
                <a:spcPts val="0"/>
              </a:spcAft>
              <a:buSzPts val="1300"/>
              <a:buNone/>
              <a:defRPr/>
            </a:lvl3pPr>
            <a:lvl4pPr lvl="3" rtl="0" algn="r">
              <a:spcBef>
                <a:spcPts val="0"/>
              </a:spcBef>
              <a:spcAft>
                <a:spcPts val="0"/>
              </a:spcAft>
              <a:buSzPts val="1300"/>
              <a:buNone/>
              <a:defRPr/>
            </a:lvl4pPr>
            <a:lvl5pPr lvl="4" rtl="0" algn="r">
              <a:spcBef>
                <a:spcPts val="0"/>
              </a:spcBef>
              <a:spcAft>
                <a:spcPts val="0"/>
              </a:spcAft>
              <a:buSzPts val="1300"/>
              <a:buNone/>
              <a:defRPr/>
            </a:lvl5pPr>
            <a:lvl6pPr lvl="5" rtl="0" algn="r">
              <a:spcBef>
                <a:spcPts val="0"/>
              </a:spcBef>
              <a:spcAft>
                <a:spcPts val="0"/>
              </a:spcAft>
              <a:buSzPts val="1300"/>
              <a:buNone/>
              <a:defRPr/>
            </a:lvl6pPr>
            <a:lvl7pPr lvl="6" rtl="0" algn="r">
              <a:spcBef>
                <a:spcPts val="0"/>
              </a:spcBef>
              <a:spcAft>
                <a:spcPts val="0"/>
              </a:spcAft>
              <a:buSzPts val="1300"/>
              <a:buNone/>
              <a:defRPr/>
            </a:lvl7pPr>
            <a:lvl8pPr lvl="7" rtl="0" algn="r">
              <a:spcBef>
                <a:spcPts val="0"/>
              </a:spcBef>
              <a:spcAft>
                <a:spcPts val="0"/>
              </a:spcAft>
              <a:buSzPts val="1300"/>
              <a:buNone/>
              <a:defRPr/>
            </a:lvl8pPr>
            <a:lvl9pPr lvl="8" rtl="0" algn="r">
              <a:spcBef>
                <a:spcPts val="0"/>
              </a:spcBef>
              <a:spcAft>
                <a:spcPts val="0"/>
              </a:spcAft>
              <a:buSzPts val="1300"/>
              <a:buNone/>
              <a:defRPr/>
            </a:lvl9pPr>
          </a:lstStyle>
          <a:p/>
        </p:txBody>
      </p:sp>
      <p:sp>
        <p:nvSpPr>
          <p:cNvPr id="214" name="Google Shape;214;p26"/>
          <p:cNvSpPr txBox="1"/>
          <p:nvPr>
            <p:ph idx="5" type="title"/>
          </p:nvPr>
        </p:nvSpPr>
        <p:spPr>
          <a:xfrm>
            <a:off x="5493375" y="2003960"/>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15" name="Google Shape;215;p26"/>
          <p:cNvSpPr txBox="1"/>
          <p:nvPr>
            <p:ph idx="6" type="subTitle"/>
          </p:nvPr>
        </p:nvSpPr>
        <p:spPr>
          <a:xfrm>
            <a:off x="5493375" y="2360975"/>
            <a:ext cx="2276700" cy="6381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216" name="Google Shape;216;p26"/>
          <p:cNvSpPr txBox="1"/>
          <p:nvPr>
            <p:ph idx="7" type="title"/>
          </p:nvPr>
        </p:nvSpPr>
        <p:spPr>
          <a:xfrm>
            <a:off x="5493375" y="3268088"/>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17" name="Google Shape;217;p26"/>
          <p:cNvSpPr txBox="1"/>
          <p:nvPr>
            <p:ph idx="8" type="subTitle"/>
          </p:nvPr>
        </p:nvSpPr>
        <p:spPr>
          <a:xfrm>
            <a:off x="5493375" y="3625101"/>
            <a:ext cx="2276700" cy="6381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6">
    <p:spTree>
      <p:nvGrpSpPr>
        <p:cNvPr id="218" name="Shape 218"/>
        <p:cNvGrpSpPr/>
        <p:nvPr/>
      </p:nvGrpSpPr>
      <p:grpSpPr>
        <a:xfrm>
          <a:off x="0" y="0"/>
          <a:ext cx="0" cy="0"/>
          <a:chOff x="0" y="0"/>
          <a:chExt cx="0" cy="0"/>
        </a:xfrm>
      </p:grpSpPr>
      <p:grpSp>
        <p:nvGrpSpPr>
          <p:cNvPr id="219" name="Google Shape;219;p27"/>
          <p:cNvGrpSpPr/>
          <p:nvPr/>
        </p:nvGrpSpPr>
        <p:grpSpPr>
          <a:xfrm>
            <a:off x="-25" y="0"/>
            <a:ext cx="9144020" cy="342900"/>
            <a:chOff x="-25" y="0"/>
            <a:chExt cx="9144020" cy="342900"/>
          </a:xfrm>
        </p:grpSpPr>
        <p:sp>
          <p:nvSpPr>
            <p:cNvPr id="220" name="Google Shape;220;p27"/>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 name="Google Shape;221;p27"/>
            <p:cNvGrpSpPr/>
            <p:nvPr/>
          </p:nvGrpSpPr>
          <p:grpSpPr>
            <a:xfrm>
              <a:off x="215975" y="111150"/>
              <a:ext cx="642950" cy="120600"/>
              <a:chOff x="215975" y="152625"/>
              <a:chExt cx="642950" cy="120600"/>
            </a:xfrm>
          </p:grpSpPr>
          <p:sp>
            <p:nvSpPr>
              <p:cNvPr id="222" name="Google Shape;222;p27"/>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5" name="Google Shape;225;p27"/>
          <p:cNvGrpSpPr/>
          <p:nvPr/>
        </p:nvGrpSpPr>
        <p:grpSpPr>
          <a:xfrm>
            <a:off x="66650" y="204750"/>
            <a:ext cx="9077378" cy="4938900"/>
            <a:chOff x="104750" y="204750"/>
            <a:chExt cx="9077378" cy="4938900"/>
          </a:xfrm>
        </p:grpSpPr>
        <p:grpSp>
          <p:nvGrpSpPr>
            <p:cNvPr id="226" name="Google Shape;226;p27"/>
            <p:cNvGrpSpPr/>
            <p:nvPr/>
          </p:nvGrpSpPr>
          <p:grpSpPr>
            <a:xfrm>
              <a:off x="104750" y="206700"/>
              <a:ext cx="9077378" cy="342900"/>
              <a:chOff x="-25" y="0"/>
              <a:chExt cx="9182983" cy="342900"/>
            </a:xfrm>
          </p:grpSpPr>
          <p:sp>
            <p:nvSpPr>
              <p:cNvPr id="227" name="Google Shape;227;p27"/>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 name="Google Shape;228;p27"/>
              <p:cNvGrpSpPr/>
              <p:nvPr/>
            </p:nvGrpSpPr>
            <p:grpSpPr>
              <a:xfrm>
                <a:off x="215975" y="111150"/>
                <a:ext cx="642950" cy="120600"/>
                <a:chOff x="215975" y="152625"/>
                <a:chExt cx="642950" cy="120600"/>
              </a:xfrm>
            </p:grpSpPr>
            <p:sp>
              <p:nvSpPr>
                <p:cNvPr id="229" name="Google Shape;229;p27"/>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232" name="Google Shape;232;p27"/>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233" name="Google Shape;233;p27"/>
          <p:cNvSpPr txBox="1"/>
          <p:nvPr>
            <p:ph type="title"/>
          </p:nvPr>
        </p:nvSpPr>
        <p:spPr>
          <a:xfrm>
            <a:off x="729137" y="1994050"/>
            <a:ext cx="15909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34" name="Google Shape;234;p27"/>
          <p:cNvSpPr txBox="1"/>
          <p:nvPr>
            <p:ph idx="1" type="subTitle"/>
          </p:nvPr>
        </p:nvSpPr>
        <p:spPr>
          <a:xfrm>
            <a:off x="729156" y="3305175"/>
            <a:ext cx="1590900" cy="90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35" name="Google Shape;235;p27"/>
          <p:cNvSpPr txBox="1"/>
          <p:nvPr>
            <p:ph idx="2" type="title"/>
          </p:nvPr>
        </p:nvSpPr>
        <p:spPr>
          <a:xfrm>
            <a:off x="4788806" y="1994050"/>
            <a:ext cx="15909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36" name="Google Shape;236;p27"/>
          <p:cNvSpPr txBox="1"/>
          <p:nvPr>
            <p:ph idx="3" type="subTitle"/>
          </p:nvPr>
        </p:nvSpPr>
        <p:spPr>
          <a:xfrm>
            <a:off x="4788801" y="3305175"/>
            <a:ext cx="1590900" cy="90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37" name="Google Shape;237;p27"/>
          <p:cNvSpPr txBox="1"/>
          <p:nvPr>
            <p:ph idx="4" type="title"/>
          </p:nvPr>
        </p:nvSpPr>
        <p:spPr>
          <a:xfrm>
            <a:off x="2758990" y="1994050"/>
            <a:ext cx="15909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38" name="Google Shape;238;p27"/>
          <p:cNvSpPr txBox="1"/>
          <p:nvPr>
            <p:ph idx="5" type="subTitle"/>
          </p:nvPr>
        </p:nvSpPr>
        <p:spPr>
          <a:xfrm>
            <a:off x="2758989" y="3305175"/>
            <a:ext cx="1590900" cy="90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39" name="Google Shape;239;p27"/>
          <p:cNvSpPr txBox="1"/>
          <p:nvPr>
            <p:ph idx="6" type="title"/>
          </p:nvPr>
        </p:nvSpPr>
        <p:spPr>
          <a:xfrm>
            <a:off x="6818660" y="1994050"/>
            <a:ext cx="15909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40" name="Google Shape;240;p27"/>
          <p:cNvSpPr txBox="1"/>
          <p:nvPr>
            <p:ph idx="7" type="subTitle"/>
          </p:nvPr>
        </p:nvSpPr>
        <p:spPr>
          <a:xfrm>
            <a:off x="6818636" y="3305175"/>
            <a:ext cx="1590900" cy="90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41" name="Google Shape;241;p27"/>
          <p:cNvSpPr txBox="1"/>
          <p:nvPr>
            <p:ph idx="8"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2">
    <p:spTree>
      <p:nvGrpSpPr>
        <p:cNvPr id="242" name="Shape 242"/>
        <p:cNvGrpSpPr/>
        <p:nvPr/>
      </p:nvGrpSpPr>
      <p:grpSpPr>
        <a:xfrm>
          <a:off x="0" y="0"/>
          <a:ext cx="0" cy="0"/>
          <a:chOff x="0" y="0"/>
          <a:chExt cx="0" cy="0"/>
        </a:xfrm>
      </p:grpSpPr>
      <p:sp>
        <p:nvSpPr>
          <p:cNvPr id="243" name="Google Shape;243;p28"/>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4" name="Google Shape;244;p28"/>
          <p:cNvSpPr txBox="1"/>
          <p:nvPr>
            <p:ph idx="2" type="title"/>
          </p:nvPr>
        </p:nvSpPr>
        <p:spPr>
          <a:xfrm>
            <a:off x="714300" y="19559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45" name="Google Shape;245;p28"/>
          <p:cNvSpPr txBox="1"/>
          <p:nvPr>
            <p:ph idx="1" type="subTitle"/>
          </p:nvPr>
        </p:nvSpPr>
        <p:spPr>
          <a:xfrm>
            <a:off x="714300" y="2314575"/>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46" name="Google Shape;246;p28"/>
          <p:cNvSpPr txBox="1"/>
          <p:nvPr>
            <p:ph idx="3" type="title"/>
          </p:nvPr>
        </p:nvSpPr>
        <p:spPr>
          <a:xfrm>
            <a:off x="3433638" y="19559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47" name="Google Shape;247;p28"/>
          <p:cNvSpPr txBox="1"/>
          <p:nvPr>
            <p:ph idx="4" type="subTitle"/>
          </p:nvPr>
        </p:nvSpPr>
        <p:spPr>
          <a:xfrm>
            <a:off x="3433642" y="2314575"/>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48" name="Google Shape;248;p28"/>
          <p:cNvSpPr txBox="1"/>
          <p:nvPr>
            <p:ph idx="5" type="title"/>
          </p:nvPr>
        </p:nvSpPr>
        <p:spPr>
          <a:xfrm>
            <a:off x="6152988" y="19559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49" name="Google Shape;249;p28"/>
          <p:cNvSpPr txBox="1"/>
          <p:nvPr>
            <p:ph idx="6" type="subTitle"/>
          </p:nvPr>
        </p:nvSpPr>
        <p:spPr>
          <a:xfrm>
            <a:off x="6152996" y="2314575"/>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50" name="Google Shape;250;p28"/>
          <p:cNvSpPr txBox="1"/>
          <p:nvPr>
            <p:ph idx="7" type="title"/>
          </p:nvPr>
        </p:nvSpPr>
        <p:spPr>
          <a:xfrm>
            <a:off x="714300" y="3759975"/>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51" name="Google Shape;251;p28"/>
          <p:cNvSpPr txBox="1"/>
          <p:nvPr>
            <p:ph idx="8" type="subTitle"/>
          </p:nvPr>
        </p:nvSpPr>
        <p:spPr>
          <a:xfrm>
            <a:off x="714300" y="4118600"/>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52" name="Google Shape;252;p28"/>
          <p:cNvSpPr txBox="1"/>
          <p:nvPr>
            <p:ph idx="9" type="title"/>
          </p:nvPr>
        </p:nvSpPr>
        <p:spPr>
          <a:xfrm>
            <a:off x="3433638" y="3759975"/>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53" name="Google Shape;253;p28"/>
          <p:cNvSpPr txBox="1"/>
          <p:nvPr>
            <p:ph idx="13" type="subTitle"/>
          </p:nvPr>
        </p:nvSpPr>
        <p:spPr>
          <a:xfrm>
            <a:off x="3433642" y="4118600"/>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54" name="Google Shape;254;p28"/>
          <p:cNvSpPr txBox="1"/>
          <p:nvPr>
            <p:ph idx="14" type="title"/>
          </p:nvPr>
        </p:nvSpPr>
        <p:spPr>
          <a:xfrm>
            <a:off x="6152988" y="3759975"/>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55" name="Google Shape;255;p28"/>
          <p:cNvSpPr txBox="1"/>
          <p:nvPr>
            <p:ph idx="15" type="subTitle"/>
          </p:nvPr>
        </p:nvSpPr>
        <p:spPr>
          <a:xfrm>
            <a:off x="6152996" y="4118600"/>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grpSp>
        <p:nvGrpSpPr>
          <p:cNvPr id="256" name="Google Shape;256;p28"/>
          <p:cNvGrpSpPr/>
          <p:nvPr/>
        </p:nvGrpSpPr>
        <p:grpSpPr>
          <a:xfrm>
            <a:off x="-25" y="0"/>
            <a:ext cx="9144020" cy="342900"/>
            <a:chOff x="-25" y="0"/>
            <a:chExt cx="9144020" cy="342900"/>
          </a:xfrm>
        </p:grpSpPr>
        <p:sp>
          <p:nvSpPr>
            <p:cNvPr id="257" name="Google Shape;257;p28"/>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 name="Google Shape;258;p28"/>
            <p:cNvGrpSpPr/>
            <p:nvPr/>
          </p:nvGrpSpPr>
          <p:grpSpPr>
            <a:xfrm>
              <a:off x="215975" y="111150"/>
              <a:ext cx="642950" cy="120600"/>
              <a:chOff x="215975" y="152625"/>
              <a:chExt cx="642950" cy="120600"/>
            </a:xfrm>
          </p:grpSpPr>
          <p:sp>
            <p:nvSpPr>
              <p:cNvPr id="259" name="Google Shape;259;p28"/>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2" name="Google Shape;262;p28"/>
          <p:cNvGrpSpPr/>
          <p:nvPr/>
        </p:nvGrpSpPr>
        <p:grpSpPr>
          <a:xfrm>
            <a:off x="66650" y="204750"/>
            <a:ext cx="9077378" cy="4938900"/>
            <a:chOff x="104750" y="204750"/>
            <a:chExt cx="9077378" cy="4938900"/>
          </a:xfrm>
        </p:grpSpPr>
        <p:grpSp>
          <p:nvGrpSpPr>
            <p:cNvPr id="263" name="Google Shape;263;p28"/>
            <p:cNvGrpSpPr/>
            <p:nvPr/>
          </p:nvGrpSpPr>
          <p:grpSpPr>
            <a:xfrm>
              <a:off x="104750" y="206700"/>
              <a:ext cx="9077378" cy="342900"/>
              <a:chOff x="-25" y="0"/>
              <a:chExt cx="9182983" cy="342900"/>
            </a:xfrm>
          </p:grpSpPr>
          <p:sp>
            <p:nvSpPr>
              <p:cNvPr id="264" name="Google Shape;264;p28"/>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28"/>
              <p:cNvGrpSpPr/>
              <p:nvPr/>
            </p:nvGrpSpPr>
            <p:grpSpPr>
              <a:xfrm>
                <a:off x="215975" y="111150"/>
                <a:ext cx="642950" cy="120600"/>
                <a:chOff x="215975" y="152625"/>
                <a:chExt cx="642950" cy="120600"/>
              </a:xfrm>
            </p:grpSpPr>
            <p:sp>
              <p:nvSpPr>
                <p:cNvPr id="266" name="Google Shape;266;p28"/>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269" name="Google Shape;269;p28"/>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eigth columns">
  <p:cSld name="CUSTOM_24">
    <p:spTree>
      <p:nvGrpSpPr>
        <p:cNvPr id="270" name="Shape 270"/>
        <p:cNvGrpSpPr/>
        <p:nvPr/>
      </p:nvGrpSpPr>
      <p:grpSpPr>
        <a:xfrm>
          <a:off x="0" y="0"/>
          <a:ext cx="0" cy="0"/>
          <a:chOff x="0" y="0"/>
          <a:chExt cx="0" cy="0"/>
        </a:xfrm>
      </p:grpSpPr>
      <p:sp>
        <p:nvSpPr>
          <p:cNvPr id="271" name="Google Shape;271;p29"/>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atin typeface="Montserrat"/>
                <a:ea typeface="Montserrat"/>
                <a:cs typeface="Montserrat"/>
                <a:sym typeface="Montserrat"/>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sp>
        <p:nvSpPr>
          <p:cNvPr id="272" name="Google Shape;272;p29"/>
          <p:cNvSpPr txBox="1"/>
          <p:nvPr>
            <p:ph idx="2" type="title"/>
          </p:nvPr>
        </p:nvSpPr>
        <p:spPr>
          <a:xfrm>
            <a:off x="706525" y="1632805"/>
            <a:ext cx="15921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73" name="Google Shape;273;p29"/>
          <p:cNvSpPr txBox="1"/>
          <p:nvPr>
            <p:ph idx="1" type="subTitle"/>
          </p:nvPr>
        </p:nvSpPr>
        <p:spPr>
          <a:xfrm>
            <a:off x="708450" y="2002460"/>
            <a:ext cx="34926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74" name="Google Shape;274;p29"/>
          <p:cNvSpPr txBox="1"/>
          <p:nvPr>
            <p:ph idx="3" type="title"/>
          </p:nvPr>
        </p:nvSpPr>
        <p:spPr>
          <a:xfrm>
            <a:off x="706525" y="2383305"/>
            <a:ext cx="15921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75" name="Google Shape;275;p29"/>
          <p:cNvSpPr txBox="1"/>
          <p:nvPr>
            <p:ph idx="4" type="subTitle"/>
          </p:nvPr>
        </p:nvSpPr>
        <p:spPr>
          <a:xfrm>
            <a:off x="708450" y="2752960"/>
            <a:ext cx="34926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76" name="Google Shape;276;p29"/>
          <p:cNvSpPr txBox="1"/>
          <p:nvPr>
            <p:ph idx="5" type="title"/>
          </p:nvPr>
        </p:nvSpPr>
        <p:spPr>
          <a:xfrm>
            <a:off x="4557279" y="1632805"/>
            <a:ext cx="15921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77" name="Google Shape;277;p29"/>
          <p:cNvSpPr txBox="1"/>
          <p:nvPr>
            <p:ph idx="6" type="subTitle"/>
          </p:nvPr>
        </p:nvSpPr>
        <p:spPr>
          <a:xfrm>
            <a:off x="4559069" y="2002460"/>
            <a:ext cx="35370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78" name="Google Shape;278;p29"/>
          <p:cNvSpPr txBox="1"/>
          <p:nvPr>
            <p:ph idx="7" type="title"/>
          </p:nvPr>
        </p:nvSpPr>
        <p:spPr>
          <a:xfrm>
            <a:off x="4557279" y="2383305"/>
            <a:ext cx="15921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79" name="Google Shape;279;p29"/>
          <p:cNvSpPr txBox="1"/>
          <p:nvPr>
            <p:ph idx="8" type="subTitle"/>
          </p:nvPr>
        </p:nvSpPr>
        <p:spPr>
          <a:xfrm>
            <a:off x="4559069" y="2752960"/>
            <a:ext cx="35370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80" name="Google Shape;280;p29"/>
          <p:cNvSpPr txBox="1"/>
          <p:nvPr>
            <p:ph idx="9" type="title"/>
          </p:nvPr>
        </p:nvSpPr>
        <p:spPr>
          <a:xfrm>
            <a:off x="706525" y="3884305"/>
            <a:ext cx="15921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81" name="Google Shape;281;p29"/>
          <p:cNvSpPr txBox="1"/>
          <p:nvPr>
            <p:ph idx="13" type="subTitle"/>
          </p:nvPr>
        </p:nvSpPr>
        <p:spPr>
          <a:xfrm>
            <a:off x="708450" y="4253960"/>
            <a:ext cx="34926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82" name="Google Shape;282;p29"/>
          <p:cNvSpPr txBox="1"/>
          <p:nvPr>
            <p:ph idx="14" type="title"/>
          </p:nvPr>
        </p:nvSpPr>
        <p:spPr>
          <a:xfrm>
            <a:off x="4557279" y="3884305"/>
            <a:ext cx="15921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83" name="Google Shape;283;p29"/>
          <p:cNvSpPr txBox="1"/>
          <p:nvPr>
            <p:ph idx="15" type="subTitle"/>
          </p:nvPr>
        </p:nvSpPr>
        <p:spPr>
          <a:xfrm>
            <a:off x="4559069" y="4253960"/>
            <a:ext cx="35370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sz="1400"/>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84" name="Google Shape;284;p29"/>
          <p:cNvSpPr txBox="1"/>
          <p:nvPr>
            <p:ph idx="16" type="title"/>
          </p:nvPr>
        </p:nvSpPr>
        <p:spPr>
          <a:xfrm>
            <a:off x="706525" y="3133805"/>
            <a:ext cx="15921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85" name="Google Shape;285;p29"/>
          <p:cNvSpPr txBox="1"/>
          <p:nvPr>
            <p:ph idx="17" type="subTitle"/>
          </p:nvPr>
        </p:nvSpPr>
        <p:spPr>
          <a:xfrm>
            <a:off x="708450" y="3503460"/>
            <a:ext cx="34926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86" name="Google Shape;286;p29"/>
          <p:cNvSpPr txBox="1"/>
          <p:nvPr>
            <p:ph idx="18" type="title"/>
          </p:nvPr>
        </p:nvSpPr>
        <p:spPr>
          <a:xfrm>
            <a:off x="4557279" y="3133805"/>
            <a:ext cx="15921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87" name="Google Shape;287;p29"/>
          <p:cNvSpPr txBox="1"/>
          <p:nvPr>
            <p:ph idx="19" type="subTitle"/>
          </p:nvPr>
        </p:nvSpPr>
        <p:spPr>
          <a:xfrm>
            <a:off x="4559069" y="3503460"/>
            <a:ext cx="35370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grpSp>
        <p:nvGrpSpPr>
          <p:cNvPr id="288" name="Google Shape;288;p29"/>
          <p:cNvGrpSpPr/>
          <p:nvPr/>
        </p:nvGrpSpPr>
        <p:grpSpPr>
          <a:xfrm>
            <a:off x="-25" y="0"/>
            <a:ext cx="9144020" cy="342900"/>
            <a:chOff x="-25" y="0"/>
            <a:chExt cx="9144020" cy="342900"/>
          </a:xfrm>
        </p:grpSpPr>
        <p:sp>
          <p:nvSpPr>
            <p:cNvPr id="289" name="Google Shape;289;p29"/>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 name="Google Shape;290;p29"/>
            <p:cNvGrpSpPr/>
            <p:nvPr/>
          </p:nvGrpSpPr>
          <p:grpSpPr>
            <a:xfrm>
              <a:off x="215975" y="111150"/>
              <a:ext cx="642950" cy="120600"/>
              <a:chOff x="215975" y="152625"/>
              <a:chExt cx="642950" cy="120600"/>
            </a:xfrm>
          </p:grpSpPr>
          <p:sp>
            <p:nvSpPr>
              <p:cNvPr id="291" name="Google Shape;291;p29"/>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9"/>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9"/>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17">
    <p:spTree>
      <p:nvGrpSpPr>
        <p:cNvPr id="294" name="Shape 294"/>
        <p:cNvGrpSpPr/>
        <p:nvPr/>
      </p:nvGrpSpPr>
      <p:grpSpPr>
        <a:xfrm>
          <a:off x="0" y="0"/>
          <a:ext cx="0" cy="0"/>
          <a:chOff x="0" y="0"/>
          <a:chExt cx="0" cy="0"/>
        </a:xfrm>
      </p:grpSpPr>
      <p:sp>
        <p:nvSpPr>
          <p:cNvPr id="295" name="Google Shape;295;p30"/>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96" name="Google Shape;296;p30"/>
          <p:cNvGrpSpPr/>
          <p:nvPr/>
        </p:nvGrpSpPr>
        <p:grpSpPr>
          <a:xfrm>
            <a:off x="-25" y="0"/>
            <a:ext cx="9144020" cy="342900"/>
            <a:chOff x="-25" y="0"/>
            <a:chExt cx="9144020" cy="342900"/>
          </a:xfrm>
        </p:grpSpPr>
        <p:sp>
          <p:nvSpPr>
            <p:cNvPr id="297" name="Google Shape;297;p30"/>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30"/>
            <p:cNvGrpSpPr/>
            <p:nvPr/>
          </p:nvGrpSpPr>
          <p:grpSpPr>
            <a:xfrm>
              <a:off x="215975" y="111150"/>
              <a:ext cx="642950" cy="120600"/>
              <a:chOff x="215975" y="152625"/>
              <a:chExt cx="642950" cy="120600"/>
            </a:xfrm>
          </p:grpSpPr>
          <p:sp>
            <p:nvSpPr>
              <p:cNvPr id="299" name="Google Shape;299;p30"/>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0"/>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2" name="Google Shape;302;p30"/>
          <p:cNvGrpSpPr/>
          <p:nvPr/>
        </p:nvGrpSpPr>
        <p:grpSpPr>
          <a:xfrm>
            <a:off x="66650" y="204750"/>
            <a:ext cx="9077378" cy="4938900"/>
            <a:chOff x="104750" y="204750"/>
            <a:chExt cx="9077378" cy="4938900"/>
          </a:xfrm>
        </p:grpSpPr>
        <p:grpSp>
          <p:nvGrpSpPr>
            <p:cNvPr id="303" name="Google Shape;303;p30"/>
            <p:cNvGrpSpPr/>
            <p:nvPr/>
          </p:nvGrpSpPr>
          <p:grpSpPr>
            <a:xfrm>
              <a:off x="104750" y="206700"/>
              <a:ext cx="9077378" cy="342900"/>
              <a:chOff x="-25" y="0"/>
              <a:chExt cx="9182983" cy="342900"/>
            </a:xfrm>
          </p:grpSpPr>
          <p:sp>
            <p:nvSpPr>
              <p:cNvPr id="304" name="Google Shape;304;p30"/>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30"/>
              <p:cNvGrpSpPr/>
              <p:nvPr/>
            </p:nvGrpSpPr>
            <p:grpSpPr>
              <a:xfrm>
                <a:off x="215975" y="111150"/>
                <a:ext cx="642950" cy="120600"/>
                <a:chOff x="215975" y="152625"/>
                <a:chExt cx="642950" cy="120600"/>
              </a:xfrm>
            </p:grpSpPr>
            <p:sp>
              <p:nvSpPr>
                <p:cNvPr id="306" name="Google Shape;306;p30"/>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309" name="Google Shape;309;p30"/>
            <p:cNvCxnSpPr/>
            <p:nvPr/>
          </p:nvCxnSpPr>
          <p:spPr>
            <a:xfrm>
              <a:off x="104775" y="204750"/>
              <a:ext cx="0" cy="4938900"/>
            </a:xfrm>
            <a:prstGeom prst="straightConnector1">
              <a:avLst/>
            </a:prstGeom>
            <a:noFill/>
            <a:ln cap="flat" cmpd="sng" w="9525">
              <a:solidFill>
                <a:schemeClr val="dk1"/>
              </a:solidFill>
              <a:prstDash val="solid"/>
              <a:round/>
              <a:headEnd len="med" w="med" type="none"/>
              <a:tailEnd len="med" w="med" type="none"/>
            </a:ln>
          </p:spPr>
        </p:cxnSp>
      </p:grpSp>
      <p:sp>
        <p:nvSpPr>
          <p:cNvPr id="310" name="Google Shape;310;p30"/>
          <p:cNvSpPr txBox="1"/>
          <p:nvPr>
            <p:ph idx="2" type="title"/>
          </p:nvPr>
        </p:nvSpPr>
        <p:spPr>
          <a:xfrm>
            <a:off x="1501742" y="1752498"/>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11" name="Google Shape;311;p30"/>
          <p:cNvSpPr txBox="1"/>
          <p:nvPr>
            <p:ph idx="1" type="subTitle"/>
          </p:nvPr>
        </p:nvSpPr>
        <p:spPr>
          <a:xfrm>
            <a:off x="1501742" y="2111123"/>
            <a:ext cx="2276700" cy="5286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312" name="Google Shape;312;p30"/>
          <p:cNvSpPr txBox="1"/>
          <p:nvPr>
            <p:ph idx="3" type="title"/>
          </p:nvPr>
        </p:nvSpPr>
        <p:spPr>
          <a:xfrm>
            <a:off x="1501754" y="2654504"/>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13" name="Google Shape;313;p30"/>
          <p:cNvSpPr txBox="1"/>
          <p:nvPr>
            <p:ph idx="4" type="subTitle"/>
          </p:nvPr>
        </p:nvSpPr>
        <p:spPr>
          <a:xfrm>
            <a:off x="1501760" y="3013129"/>
            <a:ext cx="2276700" cy="5286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314" name="Google Shape;314;p30"/>
          <p:cNvSpPr txBox="1"/>
          <p:nvPr>
            <p:ph idx="5" type="title"/>
          </p:nvPr>
        </p:nvSpPr>
        <p:spPr>
          <a:xfrm>
            <a:off x="5360167" y="1752498"/>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15" name="Google Shape;315;p30"/>
          <p:cNvSpPr txBox="1"/>
          <p:nvPr>
            <p:ph idx="6" type="subTitle"/>
          </p:nvPr>
        </p:nvSpPr>
        <p:spPr>
          <a:xfrm>
            <a:off x="5360178" y="2111123"/>
            <a:ext cx="2276700" cy="5286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316" name="Google Shape;316;p30"/>
          <p:cNvSpPr txBox="1"/>
          <p:nvPr>
            <p:ph idx="7" type="title"/>
          </p:nvPr>
        </p:nvSpPr>
        <p:spPr>
          <a:xfrm>
            <a:off x="1501742" y="3556523"/>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17" name="Google Shape;317;p30"/>
          <p:cNvSpPr txBox="1"/>
          <p:nvPr>
            <p:ph idx="8" type="subTitle"/>
          </p:nvPr>
        </p:nvSpPr>
        <p:spPr>
          <a:xfrm>
            <a:off x="1501742" y="3915148"/>
            <a:ext cx="2276700" cy="5286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318" name="Google Shape;318;p30"/>
          <p:cNvSpPr txBox="1"/>
          <p:nvPr>
            <p:ph idx="9" type="title"/>
          </p:nvPr>
        </p:nvSpPr>
        <p:spPr>
          <a:xfrm>
            <a:off x="5360192" y="2654504"/>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19" name="Google Shape;319;p30"/>
          <p:cNvSpPr txBox="1"/>
          <p:nvPr>
            <p:ph idx="13" type="subTitle"/>
          </p:nvPr>
        </p:nvSpPr>
        <p:spPr>
          <a:xfrm>
            <a:off x="5360197" y="3013129"/>
            <a:ext cx="2276700" cy="5286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320" name="Google Shape;320;p30"/>
          <p:cNvSpPr txBox="1"/>
          <p:nvPr>
            <p:ph idx="14" type="title"/>
          </p:nvPr>
        </p:nvSpPr>
        <p:spPr>
          <a:xfrm>
            <a:off x="5360167" y="3556523"/>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21" name="Google Shape;321;p30"/>
          <p:cNvSpPr txBox="1"/>
          <p:nvPr>
            <p:ph idx="15" type="subTitle"/>
          </p:nvPr>
        </p:nvSpPr>
        <p:spPr>
          <a:xfrm>
            <a:off x="5360178" y="3915148"/>
            <a:ext cx="2276700" cy="5286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grpSp>
        <p:nvGrpSpPr>
          <p:cNvPr id="17" name="Google Shape;17;p4"/>
          <p:cNvGrpSpPr/>
          <p:nvPr/>
        </p:nvGrpSpPr>
        <p:grpSpPr>
          <a:xfrm>
            <a:off x="-25" y="0"/>
            <a:ext cx="9144020" cy="342900"/>
            <a:chOff x="-25" y="0"/>
            <a:chExt cx="9144020" cy="342900"/>
          </a:xfrm>
        </p:grpSpPr>
        <p:sp>
          <p:nvSpPr>
            <p:cNvPr id="18" name="Google Shape;18;p4"/>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4"/>
            <p:cNvGrpSpPr/>
            <p:nvPr/>
          </p:nvGrpSpPr>
          <p:grpSpPr>
            <a:xfrm>
              <a:off x="215975" y="111150"/>
              <a:ext cx="642950" cy="120600"/>
              <a:chOff x="215975" y="152625"/>
              <a:chExt cx="642950" cy="120600"/>
            </a:xfrm>
          </p:grpSpPr>
          <p:sp>
            <p:nvSpPr>
              <p:cNvPr id="20" name="Google Shape;20;p4"/>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 name="Google Shape;23;p4"/>
          <p:cNvSpPr txBox="1"/>
          <p:nvPr>
            <p:ph idx="1" type="subTitle"/>
          </p:nvPr>
        </p:nvSpPr>
        <p:spPr>
          <a:xfrm>
            <a:off x="714300" y="1206800"/>
            <a:ext cx="7715400" cy="339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200"/>
              <a:buFont typeface="Anaheim"/>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p:txBody>
      </p:sp>
      <p:sp>
        <p:nvSpPr>
          <p:cNvPr id="24" name="Google Shape;24;p4"/>
          <p:cNvSpPr txBox="1"/>
          <p:nvPr>
            <p:ph type="title"/>
          </p:nvPr>
        </p:nvSpPr>
        <p:spPr>
          <a:xfrm>
            <a:off x="714300" y="54085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5" name="Google Shape;25;p4"/>
          <p:cNvGrpSpPr/>
          <p:nvPr/>
        </p:nvGrpSpPr>
        <p:grpSpPr>
          <a:xfrm>
            <a:off x="66650" y="204750"/>
            <a:ext cx="9077378" cy="4938900"/>
            <a:chOff x="104750" y="204750"/>
            <a:chExt cx="9077378" cy="4938900"/>
          </a:xfrm>
        </p:grpSpPr>
        <p:grpSp>
          <p:nvGrpSpPr>
            <p:cNvPr id="26" name="Google Shape;26;p4"/>
            <p:cNvGrpSpPr/>
            <p:nvPr/>
          </p:nvGrpSpPr>
          <p:grpSpPr>
            <a:xfrm>
              <a:off x="104750" y="206700"/>
              <a:ext cx="9077378" cy="342900"/>
              <a:chOff x="-25" y="0"/>
              <a:chExt cx="9182983" cy="342900"/>
            </a:xfrm>
          </p:grpSpPr>
          <p:sp>
            <p:nvSpPr>
              <p:cNvPr id="27" name="Google Shape;27;p4"/>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 name="Google Shape;28;p4"/>
              <p:cNvGrpSpPr/>
              <p:nvPr/>
            </p:nvGrpSpPr>
            <p:grpSpPr>
              <a:xfrm>
                <a:off x="215975" y="111150"/>
                <a:ext cx="642950" cy="120600"/>
                <a:chOff x="215975" y="152625"/>
                <a:chExt cx="642950" cy="120600"/>
              </a:xfrm>
            </p:grpSpPr>
            <p:sp>
              <p:nvSpPr>
                <p:cNvPr id="29" name="Google Shape;29;p4"/>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32" name="Google Shape;32;p4"/>
            <p:cNvCxnSpPr/>
            <p:nvPr/>
          </p:nvCxnSpPr>
          <p:spPr>
            <a:xfrm>
              <a:off x="104775" y="204750"/>
              <a:ext cx="0" cy="49389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322" name="Shape 322"/>
        <p:cNvGrpSpPr/>
        <p:nvPr/>
      </p:nvGrpSpPr>
      <p:grpSpPr>
        <a:xfrm>
          <a:off x="0" y="0"/>
          <a:ext cx="0" cy="0"/>
          <a:chOff x="0" y="0"/>
          <a:chExt cx="0" cy="0"/>
        </a:xfrm>
      </p:grpSpPr>
      <p:sp>
        <p:nvSpPr>
          <p:cNvPr id="323" name="Google Shape;323;p31"/>
          <p:cNvSpPr txBox="1"/>
          <p:nvPr>
            <p:ph type="title"/>
          </p:nvPr>
        </p:nvSpPr>
        <p:spPr>
          <a:xfrm>
            <a:off x="5059982" y="1531700"/>
            <a:ext cx="2563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24" name="Google Shape;324;p31"/>
          <p:cNvSpPr txBox="1"/>
          <p:nvPr>
            <p:ph idx="1" type="subTitle"/>
          </p:nvPr>
        </p:nvSpPr>
        <p:spPr>
          <a:xfrm>
            <a:off x="1520525" y="3734850"/>
            <a:ext cx="2563500" cy="59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325" name="Google Shape;325;p31"/>
          <p:cNvSpPr txBox="1"/>
          <p:nvPr>
            <p:ph idx="2" type="subTitle"/>
          </p:nvPr>
        </p:nvSpPr>
        <p:spPr>
          <a:xfrm>
            <a:off x="5059975" y="3734850"/>
            <a:ext cx="2563500" cy="59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326" name="Google Shape;326;p31"/>
          <p:cNvSpPr txBox="1"/>
          <p:nvPr>
            <p:ph idx="3" type="title"/>
          </p:nvPr>
        </p:nvSpPr>
        <p:spPr>
          <a:xfrm>
            <a:off x="1520525" y="1531700"/>
            <a:ext cx="2563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27" name="Google Shape;327;p31"/>
          <p:cNvSpPr txBox="1"/>
          <p:nvPr>
            <p:ph idx="4"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28" name="Google Shape;328;p31"/>
          <p:cNvGrpSpPr/>
          <p:nvPr/>
        </p:nvGrpSpPr>
        <p:grpSpPr>
          <a:xfrm>
            <a:off x="-25" y="0"/>
            <a:ext cx="9144020" cy="342900"/>
            <a:chOff x="-25" y="0"/>
            <a:chExt cx="9144020" cy="342900"/>
          </a:xfrm>
        </p:grpSpPr>
        <p:sp>
          <p:nvSpPr>
            <p:cNvPr id="329" name="Google Shape;329;p31"/>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0" name="Google Shape;330;p31"/>
            <p:cNvGrpSpPr/>
            <p:nvPr/>
          </p:nvGrpSpPr>
          <p:grpSpPr>
            <a:xfrm>
              <a:off x="215975" y="111150"/>
              <a:ext cx="642950" cy="120600"/>
              <a:chOff x="215975" y="152625"/>
              <a:chExt cx="642950" cy="120600"/>
            </a:xfrm>
          </p:grpSpPr>
          <p:sp>
            <p:nvSpPr>
              <p:cNvPr id="331" name="Google Shape;331;p31"/>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1"/>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1"/>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4" name="Google Shape;334;p31"/>
          <p:cNvGrpSpPr/>
          <p:nvPr/>
        </p:nvGrpSpPr>
        <p:grpSpPr>
          <a:xfrm>
            <a:off x="66650" y="204750"/>
            <a:ext cx="9077378" cy="4938900"/>
            <a:chOff x="104750" y="204750"/>
            <a:chExt cx="9077378" cy="4938900"/>
          </a:xfrm>
        </p:grpSpPr>
        <p:grpSp>
          <p:nvGrpSpPr>
            <p:cNvPr id="335" name="Google Shape;335;p31"/>
            <p:cNvGrpSpPr/>
            <p:nvPr/>
          </p:nvGrpSpPr>
          <p:grpSpPr>
            <a:xfrm>
              <a:off x="104750" y="206700"/>
              <a:ext cx="9077378" cy="342900"/>
              <a:chOff x="-25" y="0"/>
              <a:chExt cx="9182983" cy="342900"/>
            </a:xfrm>
          </p:grpSpPr>
          <p:sp>
            <p:nvSpPr>
              <p:cNvPr id="336" name="Google Shape;336;p31"/>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31"/>
              <p:cNvGrpSpPr/>
              <p:nvPr/>
            </p:nvGrpSpPr>
            <p:grpSpPr>
              <a:xfrm>
                <a:off x="215975" y="111150"/>
                <a:ext cx="642950" cy="120600"/>
                <a:chOff x="215975" y="152625"/>
                <a:chExt cx="642950" cy="120600"/>
              </a:xfrm>
            </p:grpSpPr>
            <p:sp>
              <p:nvSpPr>
                <p:cNvPr id="338" name="Google Shape;338;p31"/>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1"/>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1"/>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341" name="Google Shape;341;p31"/>
            <p:cNvCxnSpPr/>
            <p:nvPr/>
          </p:nvCxnSpPr>
          <p:spPr>
            <a:xfrm>
              <a:off x="104775" y="204750"/>
              <a:ext cx="0" cy="49389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5">
    <p:spTree>
      <p:nvGrpSpPr>
        <p:cNvPr id="342" name="Shape 342"/>
        <p:cNvGrpSpPr/>
        <p:nvPr/>
      </p:nvGrpSpPr>
      <p:grpSpPr>
        <a:xfrm>
          <a:off x="0" y="0"/>
          <a:ext cx="0" cy="0"/>
          <a:chOff x="0" y="0"/>
          <a:chExt cx="0" cy="0"/>
        </a:xfrm>
      </p:grpSpPr>
      <p:grpSp>
        <p:nvGrpSpPr>
          <p:cNvPr id="343" name="Google Shape;343;p32"/>
          <p:cNvGrpSpPr/>
          <p:nvPr/>
        </p:nvGrpSpPr>
        <p:grpSpPr>
          <a:xfrm>
            <a:off x="-25" y="0"/>
            <a:ext cx="9144020" cy="342900"/>
            <a:chOff x="-25" y="0"/>
            <a:chExt cx="9144020" cy="342900"/>
          </a:xfrm>
        </p:grpSpPr>
        <p:sp>
          <p:nvSpPr>
            <p:cNvPr id="344" name="Google Shape;344;p32"/>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5" name="Google Shape;345;p32"/>
            <p:cNvGrpSpPr/>
            <p:nvPr/>
          </p:nvGrpSpPr>
          <p:grpSpPr>
            <a:xfrm>
              <a:off x="215975" y="111150"/>
              <a:ext cx="642950" cy="120600"/>
              <a:chOff x="215975" y="152625"/>
              <a:chExt cx="642950" cy="120600"/>
            </a:xfrm>
          </p:grpSpPr>
          <p:sp>
            <p:nvSpPr>
              <p:cNvPr id="346" name="Google Shape;346;p32"/>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2"/>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2"/>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9" name="Google Shape;349;p32"/>
          <p:cNvGrpSpPr/>
          <p:nvPr/>
        </p:nvGrpSpPr>
        <p:grpSpPr>
          <a:xfrm>
            <a:off x="66650" y="204750"/>
            <a:ext cx="9077378" cy="4938900"/>
            <a:chOff x="104750" y="204750"/>
            <a:chExt cx="9077378" cy="4938900"/>
          </a:xfrm>
        </p:grpSpPr>
        <p:grpSp>
          <p:nvGrpSpPr>
            <p:cNvPr id="350" name="Google Shape;350;p32"/>
            <p:cNvGrpSpPr/>
            <p:nvPr/>
          </p:nvGrpSpPr>
          <p:grpSpPr>
            <a:xfrm>
              <a:off x="104750" y="206700"/>
              <a:ext cx="9077378" cy="342900"/>
              <a:chOff x="-25" y="0"/>
              <a:chExt cx="9182983" cy="342900"/>
            </a:xfrm>
          </p:grpSpPr>
          <p:sp>
            <p:nvSpPr>
              <p:cNvPr id="351" name="Google Shape;351;p32"/>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32"/>
              <p:cNvGrpSpPr/>
              <p:nvPr/>
            </p:nvGrpSpPr>
            <p:grpSpPr>
              <a:xfrm>
                <a:off x="215975" y="111150"/>
                <a:ext cx="642950" cy="120600"/>
                <a:chOff x="215975" y="152625"/>
                <a:chExt cx="642950" cy="120600"/>
              </a:xfrm>
            </p:grpSpPr>
            <p:sp>
              <p:nvSpPr>
                <p:cNvPr id="353" name="Google Shape;353;p32"/>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2"/>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356" name="Google Shape;356;p32"/>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357" name="Google Shape;357;p32"/>
          <p:cNvSpPr txBox="1"/>
          <p:nvPr>
            <p:ph type="title"/>
          </p:nvPr>
        </p:nvSpPr>
        <p:spPr>
          <a:xfrm>
            <a:off x="2279759" y="3521950"/>
            <a:ext cx="2563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5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8" name="Google Shape;358;p32"/>
          <p:cNvSpPr txBox="1"/>
          <p:nvPr>
            <p:ph idx="1" type="subTitle"/>
          </p:nvPr>
        </p:nvSpPr>
        <p:spPr>
          <a:xfrm>
            <a:off x="5352750" y="1858275"/>
            <a:ext cx="2563500" cy="88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359" name="Google Shape;359;p32"/>
          <p:cNvSpPr txBox="1"/>
          <p:nvPr>
            <p:ph idx="2" type="subTitle"/>
          </p:nvPr>
        </p:nvSpPr>
        <p:spPr>
          <a:xfrm>
            <a:off x="5352750" y="3284950"/>
            <a:ext cx="2563500" cy="94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360" name="Google Shape;360;p32"/>
          <p:cNvSpPr txBox="1"/>
          <p:nvPr>
            <p:ph idx="3" type="title"/>
          </p:nvPr>
        </p:nvSpPr>
        <p:spPr>
          <a:xfrm>
            <a:off x="2279752" y="2065100"/>
            <a:ext cx="2563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5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61" name="Google Shape;361;p32"/>
          <p:cNvSpPr txBox="1"/>
          <p:nvPr>
            <p:ph idx="4"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_1">
    <p:spTree>
      <p:nvGrpSpPr>
        <p:cNvPr id="362" name="Shape 362"/>
        <p:cNvGrpSpPr/>
        <p:nvPr/>
      </p:nvGrpSpPr>
      <p:grpSpPr>
        <a:xfrm>
          <a:off x="0" y="0"/>
          <a:ext cx="0" cy="0"/>
          <a:chOff x="0" y="0"/>
          <a:chExt cx="0" cy="0"/>
        </a:xfrm>
      </p:grpSpPr>
      <p:sp>
        <p:nvSpPr>
          <p:cNvPr id="363" name="Google Shape;363;p33"/>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4" name="Google Shape;364;p33"/>
          <p:cNvSpPr txBox="1"/>
          <p:nvPr>
            <p:ph hasCustomPrompt="1" idx="2" type="title"/>
          </p:nvPr>
        </p:nvSpPr>
        <p:spPr>
          <a:xfrm>
            <a:off x="4457700" y="1326125"/>
            <a:ext cx="3229200" cy="584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4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65" name="Google Shape;365;p33"/>
          <p:cNvSpPr txBox="1"/>
          <p:nvPr>
            <p:ph idx="1" type="subTitle"/>
          </p:nvPr>
        </p:nvSpPr>
        <p:spPr>
          <a:xfrm>
            <a:off x="4239625" y="1787075"/>
            <a:ext cx="3447300" cy="412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366" name="Google Shape;366;p33"/>
          <p:cNvSpPr txBox="1"/>
          <p:nvPr>
            <p:ph hasCustomPrompt="1" idx="3" type="title"/>
          </p:nvPr>
        </p:nvSpPr>
        <p:spPr>
          <a:xfrm>
            <a:off x="4457700" y="2463350"/>
            <a:ext cx="3229200" cy="584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4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67" name="Google Shape;367;p33"/>
          <p:cNvSpPr txBox="1"/>
          <p:nvPr>
            <p:ph idx="4" type="subTitle"/>
          </p:nvPr>
        </p:nvSpPr>
        <p:spPr>
          <a:xfrm>
            <a:off x="4457700" y="2924300"/>
            <a:ext cx="3229200" cy="412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368" name="Google Shape;368;p33"/>
          <p:cNvSpPr txBox="1"/>
          <p:nvPr>
            <p:ph hasCustomPrompt="1" idx="5" type="title"/>
          </p:nvPr>
        </p:nvSpPr>
        <p:spPr>
          <a:xfrm>
            <a:off x="4457700" y="3600575"/>
            <a:ext cx="3229200" cy="584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4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69" name="Google Shape;369;p33"/>
          <p:cNvSpPr txBox="1"/>
          <p:nvPr>
            <p:ph idx="6" type="subTitle"/>
          </p:nvPr>
        </p:nvSpPr>
        <p:spPr>
          <a:xfrm>
            <a:off x="4457700" y="4061525"/>
            <a:ext cx="3229200" cy="412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3">
    <p:spTree>
      <p:nvGrpSpPr>
        <p:cNvPr id="370" name="Shape 370"/>
        <p:cNvGrpSpPr/>
        <p:nvPr/>
      </p:nvGrpSpPr>
      <p:grpSpPr>
        <a:xfrm>
          <a:off x="0" y="0"/>
          <a:ext cx="0" cy="0"/>
          <a:chOff x="0" y="0"/>
          <a:chExt cx="0" cy="0"/>
        </a:xfrm>
      </p:grpSpPr>
      <p:grpSp>
        <p:nvGrpSpPr>
          <p:cNvPr id="371" name="Google Shape;371;p34"/>
          <p:cNvGrpSpPr/>
          <p:nvPr/>
        </p:nvGrpSpPr>
        <p:grpSpPr>
          <a:xfrm>
            <a:off x="-25" y="0"/>
            <a:ext cx="9144020" cy="342900"/>
            <a:chOff x="-25" y="0"/>
            <a:chExt cx="9144020" cy="342900"/>
          </a:xfrm>
        </p:grpSpPr>
        <p:sp>
          <p:nvSpPr>
            <p:cNvPr id="372" name="Google Shape;372;p34"/>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 name="Google Shape;373;p34"/>
            <p:cNvGrpSpPr/>
            <p:nvPr/>
          </p:nvGrpSpPr>
          <p:grpSpPr>
            <a:xfrm>
              <a:off x="215975" y="111150"/>
              <a:ext cx="642950" cy="120600"/>
              <a:chOff x="215975" y="152625"/>
              <a:chExt cx="642950" cy="120600"/>
            </a:xfrm>
          </p:grpSpPr>
          <p:sp>
            <p:nvSpPr>
              <p:cNvPr id="374" name="Google Shape;374;p34"/>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4"/>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4"/>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7" name="Google Shape;377;p34"/>
          <p:cNvGrpSpPr/>
          <p:nvPr/>
        </p:nvGrpSpPr>
        <p:grpSpPr>
          <a:xfrm>
            <a:off x="66650" y="204750"/>
            <a:ext cx="9077378" cy="4938900"/>
            <a:chOff x="104750" y="204750"/>
            <a:chExt cx="9077378" cy="4938900"/>
          </a:xfrm>
        </p:grpSpPr>
        <p:grpSp>
          <p:nvGrpSpPr>
            <p:cNvPr id="378" name="Google Shape;378;p34"/>
            <p:cNvGrpSpPr/>
            <p:nvPr/>
          </p:nvGrpSpPr>
          <p:grpSpPr>
            <a:xfrm>
              <a:off x="104750" y="206700"/>
              <a:ext cx="9077378" cy="342900"/>
              <a:chOff x="-25" y="0"/>
              <a:chExt cx="9182983" cy="342900"/>
            </a:xfrm>
          </p:grpSpPr>
          <p:sp>
            <p:nvSpPr>
              <p:cNvPr id="379" name="Google Shape;379;p34"/>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 name="Google Shape;380;p34"/>
              <p:cNvGrpSpPr/>
              <p:nvPr/>
            </p:nvGrpSpPr>
            <p:grpSpPr>
              <a:xfrm>
                <a:off x="215975" y="111150"/>
                <a:ext cx="642950" cy="120600"/>
                <a:chOff x="215975" y="152625"/>
                <a:chExt cx="642950" cy="120600"/>
              </a:xfrm>
            </p:grpSpPr>
            <p:sp>
              <p:nvSpPr>
                <p:cNvPr id="381" name="Google Shape;381;p34"/>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4"/>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4"/>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384" name="Google Shape;384;p34"/>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385" name="Google Shape;385;p34"/>
          <p:cNvSpPr txBox="1"/>
          <p:nvPr>
            <p:ph hasCustomPrompt="1" type="title"/>
          </p:nvPr>
        </p:nvSpPr>
        <p:spPr>
          <a:xfrm>
            <a:off x="2792375" y="1413700"/>
            <a:ext cx="3777300" cy="89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5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86" name="Google Shape;386;p34"/>
          <p:cNvSpPr txBox="1"/>
          <p:nvPr>
            <p:ph idx="1" type="subTitle"/>
          </p:nvPr>
        </p:nvSpPr>
        <p:spPr>
          <a:xfrm>
            <a:off x="2792400" y="2185483"/>
            <a:ext cx="3777300" cy="41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387" name="Google Shape;387;p34"/>
          <p:cNvSpPr txBox="1"/>
          <p:nvPr>
            <p:ph hasCustomPrompt="1" idx="2" type="title"/>
          </p:nvPr>
        </p:nvSpPr>
        <p:spPr>
          <a:xfrm>
            <a:off x="439175" y="2982575"/>
            <a:ext cx="3777300" cy="89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5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88" name="Google Shape;388;p34"/>
          <p:cNvSpPr txBox="1"/>
          <p:nvPr>
            <p:ph idx="3" type="subTitle"/>
          </p:nvPr>
        </p:nvSpPr>
        <p:spPr>
          <a:xfrm>
            <a:off x="439175" y="3754328"/>
            <a:ext cx="3777300" cy="41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389" name="Google Shape;389;p34"/>
          <p:cNvSpPr txBox="1"/>
          <p:nvPr>
            <p:ph hasCustomPrompt="1" idx="4" type="title"/>
          </p:nvPr>
        </p:nvSpPr>
        <p:spPr>
          <a:xfrm>
            <a:off x="4927525" y="2982575"/>
            <a:ext cx="3777300" cy="89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5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90" name="Google Shape;390;p34"/>
          <p:cNvSpPr txBox="1"/>
          <p:nvPr>
            <p:ph idx="5" type="subTitle"/>
          </p:nvPr>
        </p:nvSpPr>
        <p:spPr>
          <a:xfrm>
            <a:off x="4927525" y="3754330"/>
            <a:ext cx="3777300" cy="41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_1_1">
    <p:spTree>
      <p:nvGrpSpPr>
        <p:cNvPr id="391" name="Shape 391"/>
        <p:cNvGrpSpPr/>
        <p:nvPr/>
      </p:nvGrpSpPr>
      <p:grpSpPr>
        <a:xfrm>
          <a:off x="0" y="0"/>
          <a:ext cx="0" cy="0"/>
          <a:chOff x="0" y="0"/>
          <a:chExt cx="0" cy="0"/>
        </a:xfrm>
      </p:grpSpPr>
      <p:sp>
        <p:nvSpPr>
          <p:cNvPr id="392" name="Google Shape;392;p35"/>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3" name="Google Shape;393;p35"/>
          <p:cNvSpPr txBox="1"/>
          <p:nvPr>
            <p:ph hasCustomPrompt="1" idx="2" type="title"/>
          </p:nvPr>
        </p:nvSpPr>
        <p:spPr>
          <a:xfrm>
            <a:off x="4462551" y="1945300"/>
            <a:ext cx="1653900" cy="566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94" name="Google Shape;394;p35"/>
          <p:cNvSpPr txBox="1"/>
          <p:nvPr>
            <p:ph hasCustomPrompt="1" idx="3" type="title"/>
          </p:nvPr>
        </p:nvSpPr>
        <p:spPr>
          <a:xfrm>
            <a:off x="3027550" y="1793256"/>
            <a:ext cx="1653900" cy="566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95" name="Google Shape;395;p35"/>
          <p:cNvSpPr txBox="1"/>
          <p:nvPr>
            <p:ph idx="1" type="subTitle"/>
          </p:nvPr>
        </p:nvSpPr>
        <p:spPr>
          <a:xfrm>
            <a:off x="6153000" y="3699450"/>
            <a:ext cx="2276700" cy="584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396" name="Google Shape;396;p35"/>
          <p:cNvSpPr txBox="1"/>
          <p:nvPr>
            <p:ph hasCustomPrompt="1" idx="4" type="title"/>
          </p:nvPr>
        </p:nvSpPr>
        <p:spPr>
          <a:xfrm>
            <a:off x="3361005" y="3383200"/>
            <a:ext cx="1653900" cy="566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97" name="Google Shape;397;p35"/>
          <p:cNvSpPr txBox="1"/>
          <p:nvPr>
            <p:ph idx="5" type="subTitle"/>
          </p:nvPr>
        </p:nvSpPr>
        <p:spPr>
          <a:xfrm>
            <a:off x="714300" y="2780363"/>
            <a:ext cx="22767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398" name="Google Shape;398;p35"/>
          <p:cNvSpPr txBox="1"/>
          <p:nvPr>
            <p:ph idx="6" type="title"/>
          </p:nvPr>
        </p:nvSpPr>
        <p:spPr>
          <a:xfrm>
            <a:off x="6153000" y="3292125"/>
            <a:ext cx="22767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99" name="Google Shape;399;p35"/>
          <p:cNvSpPr txBox="1"/>
          <p:nvPr>
            <p:ph idx="7" type="title"/>
          </p:nvPr>
        </p:nvSpPr>
        <p:spPr>
          <a:xfrm>
            <a:off x="714300" y="2373038"/>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00" name="Google Shape;400;p35"/>
          <p:cNvSpPr txBox="1"/>
          <p:nvPr>
            <p:ph idx="8" type="subTitle"/>
          </p:nvPr>
        </p:nvSpPr>
        <p:spPr>
          <a:xfrm>
            <a:off x="6153000" y="1988063"/>
            <a:ext cx="2276700" cy="584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401" name="Google Shape;401;p35"/>
          <p:cNvSpPr txBox="1"/>
          <p:nvPr>
            <p:ph idx="9" type="title"/>
          </p:nvPr>
        </p:nvSpPr>
        <p:spPr>
          <a:xfrm>
            <a:off x="6153000" y="1580738"/>
            <a:ext cx="22767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22">
    <p:spTree>
      <p:nvGrpSpPr>
        <p:cNvPr id="402" name="Shape 402"/>
        <p:cNvGrpSpPr/>
        <p:nvPr/>
      </p:nvGrpSpPr>
      <p:grpSpPr>
        <a:xfrm>
          <a:off x="0" y="0"/>
          <a:ext cx="0" cy="0"/>
          <a:chOff x="0" y="0"/>
          <a:chExt cx="0" cy="0"/>
        </a:xfrm>
      </p:grpSpPr>
      <p:grpSp>
        <p:nvGrpSpPr>
          <p:cNvPr id="403" name="Google Shape;403;p36"/>
          <p:cNvGrpSpPr/>
          <p:nvPr/>
        </p:nvGrpSpPr>
        <p:grpSpPr>
          <a:xfrm>
            <a:off x="-25" y="0"/>
            <a:ext cx="9144020" cy="342900"/>
            <a:chOff x="-25" y="0"/>
            <a:chExt cx="9144020" cy="342900"/>
          </a:xfrm>
        </p:grpSpPr>
        <p:sp>
          <p:nvSpPr>
            <p:cNvPr id="404" name="Google Shape;404;p36"/>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36"/>
            <p:cNvGrpSpPr/>
            <p:nvPr/>
          </p:nvGrpSpPr>
          <p:grpSpPr>
            <a:xfrm>
              <a:off x="215975" y="111150"/>
              <a:ext cx="642950" cy="120600"/>
              <a:chOff x="215975" y="152625"/>
              <a:chExt cx="642950" cy="120600"/>
            </a:xfrm>
          </p:grpSpPr>
          <p:sp>
            <p:nvSpPr>
              <p:cNvPr id="406" name="Google Shape;406;p36"/>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6"/>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6"/>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9" name="Google Shape;409;p36"/>
          <p:cNvGrpSpPr/>
          <p:nvPr/>
        </p:nvGrpSpPr>
        <p:grpSpPr>
          <a:xfrm>
            <a:off x="66650" y="204750"/>
            <a:ext cx="9077378" cy="4938900"/>
            <a:chOff x="104750" y="204750"/>
            <a:chExt cx="9077378" cy="4938900"/>
          </a:xfrm>
        </p:grpSpPr>
        <p:grpSp>
          <p:nvGrpSpPr>
            <p:cNvPr id="410" name="Google Shape;410;p36"/>
            <p:cNvGrpSpPr/>
            <p:nvPr/>
          </p:nvGrpSpPr>
          <p:grpSpPr>
            <a:xfrm>
              <a:off x="104750" y="206700"/>
              <a:ext cx="9077378" cy="342900"/>
              <a:chOff x="-25" y="0"/>
              <a:chExt cx="9182983" cy="342900"/>
            </a:xfrm>
          </p:grpSpPr>
          <p:sp>
            <p:nvSpPr>
              <p:cNvPr id="411" name="Google Shape;411;p36"/>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2" name="Google Shape;412;p36"/>
              <p:cNvGrpSpPr/>
              <p:nvPr/>
            </p:nvGrpSpPr>
            <p:grpSpPr>
              <a:xfrm>
                <a:off x="215975" y="111150"/>
                <a:ext cx="642950" cy="120600"/>
                <a:chOff x="215975" y="152625"/>
                <a:chExt cx="642950" cy="120600"/>
              </a:xfrm>
            </p:grpSpPr>
            <p:sp>
              <p:nvSpPr>
                <p:cNvPr id="413" name="Google Shape;413;p36"/>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6"/>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6"/>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416" name="Google Shape;416;p36"/>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417" name="Google Shape;417;p36"/>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8" name="Google Shape;418;p36"/>
          <p:cNvSpPr txBox="1"/>
          <p:nvPr>
            <p:ph hasCustomPrompt="1" idx="2" type="title"/>
          </p:nvPr>
        </p:nvSpPr>
        <p:spPr>
          <a:xfrm>
            <a:off x="6153001" y="2119725"/>
            <a:ext cx="1653900" cy="56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19" name="Google Shape;419;p36"/>
          <p:cNvSpPr txBox="1"/>
          <p:nvPr>
            <p:ph hasCustomPrompt="1" idx="3" type="title"/>
          </p:nvPr>
        </p:nvSpPr>
        <p:spPr>
          <a:xfrm>
            <a:off x="1214000" y="2119731"/>
            <a:ext cx="1653900" cy="56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20" name="Google Shape;420;p36"/>
          <p:cNvSpPr txBox="1"/>
          <p:nvPr>
            <p:ph idx="1" type="subTitle"/>
          </p:nvPr>
        </p:nvSpPr>
        <p:spPr>
          <a:xfrm>
            <a:off x="3683500" y="3704737"/>
            <a:ext cx="1653900" cy="81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421" name="Google Shape;421;p36"/>
          <p:cNvSpPr txBox="1"/>
          <p:nvPr>
            <p:ph hasCustomPrompt="1" idx="4" type="title"/>
          </p:nvPr>
        </p:nvSpPr>
        <p:spPr>
          <a:xfrm>
            <a:off x="3683505" y="2119725"/>
            <a:ext cx="1653900" cy="56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22" name="Google Shape;422;p36"/>
          <p:cNvSpPr txBox="1"/>
          <p:nvPr>
            <p:ph idx="5" type="subTitle"/>
          </p:nvPr>
        </p:nvSpPr>
        <p:spPr>
          <a:xfrm>
            <a:off x="1214000" y="3704737"/>
            <a:ext cx="1653900" cy="81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423" name="Google Shape;423;p36"/>
          <p:cNvSpPr txBox="1"/>
          <p:nvPr>
            <p:ph idx="6" type="title"/>
          </p:nvPr>
        </p:nvSpPr>
        <p:spPr>
          <a:xfrm>
            <a:off x="3683500" y="3296025"/>
            <a:ext cx="16539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24" name="Google Shape;424;p36"/>
          <p:cNvSpPr txBox="1"/>
          <p:nvPr>
            <p:ph idx="7" type="title"/>
          </p:nvPr>
        </p:nvSpPr>
        <p:spPr>
          <a:xfrm>
            <a:off x="1214000" y="3296025"/>
            <a:ext cx="16539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25" name="Google Shape;425;p36"/>
          <p:cNvSpPr txBox="1"/>
          <p:nvPr>
            <p:ph idx="8" type="subTitle"/>
          </p:nvPr>
        </p:nvSpPr>
        <p:spPr>
          <a:xfrm>
            <a:off x="6153000" y="3699800"/>
            <a:ext cx="1653900" cy="81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426" name="Google Shape;426;p36"/>
          <p:cNvSpPr txBox="1"/>
          <p:nvPr>
            <p:ph idx="9" type="title"/>
          </p:nvPr>
        </p:nvSpPr>
        <p:spPr>
          <a:xfrm>
            <a:off x="6153000" y="3292475"/>
            <a:ext cx="16539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4">
  <p:cSld name="CUSTOM_28">
    <p:spTree>
      <p:nvGrpSpPr>
        <p:cNvPr id="427" name="Shape 427"/>
        <p:cNvGrpSpPr/>
        <p:nvPr/>
      </p:nvGrpSpPr>
      <p:grpSpPr>
        <a:xfrm>
          <a:off x="0" y="0"/>
          <a:ext cx="0" cy="0"/>
          <a:chOff x="0" y="0"/>
          <a:chExt cx="0" cy="0"/>
        </a:xfrm>
      </p:grpSpPr>
      <p:sp>
        <p:nvSpPr>
          <p:cNvPr id="428" name="Google Shape;428;p37"/>
          <p:cNvSpPr txBox="1"/>
          <p:nvPr>
            <p:ph hasCustomPrompt="1" type="title"/>
          </p:nvPr>
        </p:nvSpPr>
        <p:spPr>
          <a:xfrm>
            <a:off x="1768000" y="2483450"/>
            <a:ext cx="2157600" cy="1239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6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29" name="Google Shape;429;p37"/>
          <p:cNvSpPr txBox="1"/>
          <p:nvPr>
            <p:ph idx="1" type="subTitle"/>
          </p:nvPr>
        </p:nvSpPr>
        <p:spPr>
          <a:xfrm>
            <a:off x="4500075" y="2483450"/>
            <a:ext cx="2396700" cy="12390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430" name="Google Shape;430;p37"/>
          <p:cNvSpPr txBox="1"/>
          <p:nvPr>
            <p:ph idx="2" type="title"/>
          </p:nvPr>
        </p:nvSpPr>
        <p:spPr>
          <a:xfrm>
            <a:off x="1233500" y="1049175"/>
            <a:ext cx="67293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atin typeface="Montserrat"/>
                <a:ea typeface="Montserrat"/>
                <a:cs typeface="Montserrat"/>
                <a:sym typeface="Montserrat"/>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431" name="Shape 431"/>
        <p:cNvGrpSpPr/>
        <p:nvPr/>
      </p:nvGrpSpPr>
      <p:grpSpPr>
        <a:xfrm>
          <a:off x="0" y="0"/>
          <a:ext cx="0" cy="0"/>
          <a:chOff x="0" y="0"/>
          <a:chExt cx="0" cy="0"/>
        </a:xfrm>
      </p:grpSpPr>
      <p:sp>
        <p:nvSpPr>
          <p:cNvPr id="432" name="Google Shape;432;p38"/>
          <p:cNvSpPr txBox="1"/>
          <p:nvPr>
            <p:ph type="title"/>
          </p:nvPr>
        </p:nvSpPr>
        <p:spPr>
          <a:xfrm>
            <a:off x="3047300" y="3284538"/>
            <a:ext cx="2807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33" name="Google Shape;433;p38"/>
          <p:cNvSpPr txBox="1"/>
          <p:nvPr>
            <p:ph idx="1" type="subTitle"/>
          </p:nvPr>
        </p:nvSpPr>
        <p:spPr>
          <a:xfrm>
            <a:off x="2436350" y="1804848"/>
            <a:ext cx="4029600" cy="143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sz="1900"/>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_1">
    <p:spTree>
      <p:nvGrpSpPr>
        <p:cNvPr id="434" name="Shape 434"/>
        <p:cNvGrpSpPr/>
        <p:nvPr/>
      </p:nvGrpSpPr>
      <p:grpSpPr>
        <a:xfrm>
          <a:off x="0" y="0"/>
          <a:ext cx="0" cy="0"/>
          <a:chOff x="0" y="0"/>
          <a:chExt cx="0" cy="0"/>
        </a:xfrm>
      </p:grpSpPr>
      <p:grpSp>
        <p:nvGrpSpPr>
          <p:cNvPr id="435" name="Google Shape;435;p39"/>
          <p:cNvGrpSpPr/>
          <p:nvPr/>
        </p:nvGrpSpPr>
        <p:grpSpPr>
          <a:xfrm>
            <a:off x="-25" y="0"/>
            <a:ext cx="9144020" cy="342900"/>
            <a:chOff x="-25" y="0"/>
            <a:chExt cx="9144020" cy="342900"/>
          </a:xfrm>
        </p:grpSpPr>
        <p:sp>
          <p:nvSpPr>
            <p:cNvPr id="436" name="Google Shape;436;p39"/>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7" name="Google Shape;437;p39"/>
            <p:cNvGrpSpPr/>
            <p:nvPr/>
          </p:nvGrpSpPr>
          <p:grpSpPr>
            <a:xfrm>
              <a:off x="215975" y="111150"/>
              <a:ext cx="642950" cy="120600"/>
              <a:chOff x="215975" y="152625"/>
              <a:chExt cx="642950" cy="120600"/>
            </a:xfrm>
          </p:grpSpPr>
          <p:sp>
            <p:nvSpPr>
              <p:cNvPr id="438" name="Google Shape;438;p39"/>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9"/>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9"/>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1" name="Google Shape;441;p39"/>
          <p:cNvSpPr txBox="1"/>
          <p:nvPr>
            <p:ph type="title"/>
          </p:nvPr>
        </p:nvSpPr>
        <p:spPr>
          <a:xfrm>
            <a:off x="4896300" y="1504950"/>
            <a:ext cx="3533400" cy="74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42" name="Google Shape;442;p39"/>
          <p:cNvSpPr txBox="1"/>
          <p:nvPr>
            <p:ph idx="1" type="subTitle"/>
          </p:nvPr>
        </p:nvSpPr>
        <p:spPr>
          <a:xfrm>
            <a:off x="4905375" y="2368275"/>
            <a:ext cx="3533400" cy="1127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_1">
    <p:spTree>
      <p:nvGrpSpPr>
        <p:cNvPr id="443" name="Shape 443"/>
        <p:cNvGrpSpPr/>
        <p:nvPr/>
      </p:nvGrpSpPr>
      <p:grpSpPr>
        <a:xfrm>
          <a:off x="0" y="0"/>
          <a:ext cx="0" cy="0"/>
          <a:chOff x="0" y="0"/>
          <a:chExt cx="0" cy="0"/>
        </a:xfrm>
      </p:grpSpPr>
      <p:grpSp>
        <p:nvGrpSpPr>
          <p:cNvPr id="444" name="Google Shape;444;p40"/>
          <p:cNvGrpSpPr/>
          <p:nvPr/>
        </p:nvGrpSpPr>
        <p:grpSpPr>
          <a:xfrm>
            <a:off x="-25" y="0"/>
            <a:ext cx="9144020" cy="342900"/>
            <a:chOff x="-25" y="0"/>
            <a:chExt cx="9144020" cy="342900"/>
          </a:xfrm>
        </p:grpSpPr>
        <p:sp>
          <p:nvSpPr>
            <p:cNvPr id="445" name="Google Shape;445;p40"/>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6" name="Google Shape;446;p40"/>
            <p:cNvGrpSpPr/>
            <p:nvPr/>
          </p:nvGrpSpPr>
          <p:grpSpPr>
            <a:xfrm>
              <a:off x="215975" y="111150"/>
              <a:ext cx="642950" cy="120600"/>
              <a:chOff x="215975" y="152625"/>
              <a:chExt cx="642950" cy="120600"/>
            </a:xfrm>
          </p:grpSpPr>
          <p:sp>
            <p:nvSpPr>
              <p:cNvPr id="447" name="Google Shape;447;p40"/>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0"/>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0"/>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50" name="Google Shape;450;p40"/>
          <p:cNvSpPr txBox="1"/>
          <p:nvPr>
            <p:ph type="title"/>
          </p:nvPr>
        </p:nvSpPr>
        <p:spPr>
          <a:xfrm>
            <a:off x="714300" y="1398525"/>
            <a:ext cx="3422400" cy="8487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51" name="Google Shape;451;p40"/>
          <p:cNvSpPr txBox="1"/>
          <p:nvPr>
            <p:ph idx="1" type="subTitle"/>
          </p:nvPr>
        </p:nvSpPr>
        <p:spPr>
          <a:xfrm>
            <a:off x="723225" y="2368275"/>
            <a:ext cx="3077400" cy="118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txBox="1"/>
          <p:nvPr>
            <p:ph type="title"/>
          </p:nvPr>
        </p:nvSpPr>
        <p:spPr>
          <a:xfrm>
            <a:off x="5059982" y="2360375"/>
            <a:ext cx="2563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 name="Google Shape;35;p5"/>
          <p:cNvSpPr txBox="1"/>
          <p:nvPr>
            <p:ph idx="1" type="subTitle"/>
          </p:nvPr>
        </p:nvSpPr>
        <p:spPr>
          <a:xfrm>
            <a:off x="1518675" y="3010950"/>
            <a:ext cx="25635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36" name="Google Shape;36;p5"/>
          <p:cNvSpPr txBox="1"/>
          <p:nvPr>
            <p:ph idx="2" type="subTitle"/>
          </p:nvPr>
        </p:nvSpPr>
        <p:spPr>
          <a:xfrm>
            <a:off x="5059976" y="3010950"/>
            <a:ext cx="25635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37" name="Google Shape;37;p5"/>
          <p:cNvSpPr txBox="1"/>
          <p:nvPr>
            <p:ph idx="3" type="title"/>
          </p:nvPr>
        </p:nvSpPr>
        <p:spPr>
          <a:xfrm>
            <a:off x="1518675" y="2360375"/>
            <a:ext cx="2563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_1_1_1">
    <p:spTree>
      <p:nvGrpSpPr>
        <p:cNvPr id="452" name="Shape 452"/>
        <p:cNvGrpSpPr/>
        <p:nvPr/>
      </p:nvGrpSpPr>
      <p:grpSpPr>
        <a:xfrm>
          <a:off x="0" y="0"/>
          <a:ext cx="0" cy="0"/>
          <a:chOff x="0" y="0"/>
          <a:chExt cx="0" cy="0"/>
        </a:xfrm>
      </p:grpSpPr>
      <p:sp>
        <p:nvSpPr>
          <p:cNvPr id="453" name="Google Shape;453;p41"/>
          <p:cNvSpPr txBox="1"/>
          <p:nvPr>
            <p:ph type="title"/>
          </p:nvPr>
        </p:nvSpPr>
        <p:spPr>
          <a:xfrm>
            <a:off x="714300" y="2054525"/>
            <a:ext cx="3422400" cy="8487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54" name="Google Shape;454;p41"/>
          <p:cNvSpPr txBox="1"/>
          <p:nvPr>
            <p:ph idx="1" type="subTitle"/>
          </p:nvPr>
        </p:nvSpPr>
        <p:spPr>
          <a:xfrm>
            <a:off x="723225" y="3024275"/>
            <a:ext cx="2896200" cy="103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grpSp>
        <p:nvGrpSpPr>
          <p:cNvPr id="455" name="Google Shape;455;p41"/>
          <p:cNvGrpSpPr/>
          <p:nvPr/>
        </p:nvGrpSpPr>
        <p:grpSpPr>
          <a:xfrm>
            <a:off x="-25" y="0"/>
            <a:ext cx="9144020" cy="342900"/>
            <a:chOff x="-25" y="0"/>
            <a:chExt cx="9144020" cy="342900"/>
          </a:xfrm>
        </p:grpSpPr>
        <p:sp>
          <p:nvSpPr>
            <p:cNvPr id="456" name="Google Shape;456;p41"/>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 name="Google Shape;457;p41"/>
            <p:cNvGrpSpPr/>
            <p:nvPr/>
          </p:nvGrpSpPr>
          <p:grpSpPr>
            <a:xfrm>
              <a:off x="215975" y="111150"/>
              <a:ext cx="642950" cy="120600"/>
              <a:chOff x="215975" y="152625"/>
              <a:chExt cx="642950" cy="120600"/>
            </a:xfrm>
          </p:grpSpPr>
          <p:sp>
            <p:nvSpPr>
              <p:cNvPr id="458" name="Google Shape;458;p41"/>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1"/>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1"/>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1" name="Google Shape;461;p41"/>
          <p:cNvGrpSpPr/>
          <p:nvPr/>
        </p:nvGrpSpPr>
        <p:grpSpPr>
          <a:xfrm>
            <a:off x="66650" y="204750"/>
            <a:ext cx="9077378" cy="4938900"/>
            <a:chOff x="104750" y="204750"/>
            <a:chExt cx="9077378" cy="4938900"/>
          </a:xfrm>
        </p:grpSpPr>
        <p:grpSp>
          <p:nvGrpSpPr>
            <p:cNvPr id="462" name="Google Shape;462;p41"/>
            <p:cNvGrpSpPr/>
            <p:nvPr/>
          </p:nvGrpSpPr>
          <p:grpSpPr>
            <a:xfrm>
              <a:off x="104750" y="206700"/>
              <a:ext cx="9077378" cy="342900"/>
              <a:chOff x="-25" y="0"/>
              <a:chExt cx="9182983" cy="342900"/>
            </a:xfrm>
          </p:grpSpPr>
          <p:sp>
            <p:nvSpPr>
              <p:cNvPr id="463" name="Google Shape;463;p41"/>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4" name="Google Shape;464;p41"/>
              <p:cNvGrpSpPr/>
              <p:nvPr/>
            </p:nvGrpSpPr>
            <p:grpSpPr>
              <a:xfrm>
                <a:off x="215975" y="111150"/>
                <a:ext cx="642950" cy="120600"/>
                <a:chOff x="215975" y="152625"/>
                <a:chExt cx="642950" cy="120600"/>
              </a:xfrm>
            </p:grpSpPr>
            <p:sp>
              <p:nvSpPr>
                <p:cNvPr id="465" name="Google Shape;465;p41"/>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1"/>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1"/>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468" name="Google Shape;468;p41"/>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_1_1_1">
    <p:spTree>
      <p:nvGrpSpPr>
        <p:cNvPr id="469" name="Shape 469"/>
        <p:cNvGrpSpPr/>
        <p:nvPr/>
      </p:nvGrpSpPr>
      <p:grpSpPr>
        <a:xfrm>
          <a:off x="0" y="0"/>
          <a:ext cx="0" cy="0"/>
          <a:chOff x="0" y="0"/>
          <a:chExt cx="0" cy="0"/>
        </a:xfrm>
      </p:grpSpPr>
      <p:grpSp>
        <p:nvGrpSpPr>
          <p:cNvPr id="470" name="Google Shape;470;p42"/>
          <p:cNvGrpSpPr/>
          <p:nvPr/>
        </p:nvGrpSpPr>
        <p:grpSpPr>
          <a:xfrm>
            <a:off x="-25" y="0"/>
            <a:ext cx="9144020" cy="342900"/>
            <a:chOff x="-25" y="0"/>
            <a:chExt cx="9144020" cy="342900"/>
          </a:xfrm>
        </p:grpSpPr>
        <p:sp>
          <p:nvSpPr>
            <p:cNvPr id="471" name="Google Shape;471;p42"/>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2" name="Google Shape;472;p42"/>
            <p:cNvGrpSpPr/>
            <p:nvPr/>
          </p:nvGrpSpPr>
          <p:grpSpPr>
            <a:xfrm>
              <a:off x="215975" y="111150"/>
              <a:ext cx="642950" cy="120600"/>
              <a:chOff x="215975" y="152625"/>
              <a:chExt cx="642950" cy="120600"/>
            </a:xfrm>
          </p:grpSpPr>
          <p:sp>
            <p:nvSpPr>
              <p:cNvPr id="473" name="Google Shape;473;p42"/>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2"/>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2"/>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6" name="Google Shape;476;p42"/>
          <p:cNvSpPr txBox="1"/>
          <p:nvPr>
            <p:ph idx="1" type="subTitle"/>
          </p:nvPr>
        </p:nvSpPr>
        <p:spPr>
          <a:xfrm>
            <a:off x="714300" y="1673500"/>
            <a:ext cx="3732000" cy="293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300"/>
              <a:buChar char="○"/>
              <a:defRPr/>
            </a:lvl2pPr>
            <a:lvl3pPr lvl="2" rtl="0">
              <a:lnSpc>
                <a:spcPct val="100000"/>
              </a:lnSpc>
              <a:spcBef>
                <a:spcPts val="0"/>
              </a:spcBef>
              <a:spcAft>
                <a:spcPts val="0"/>
              </a:spcAft>
              <a:buSzPts val="1300"/>
              <a:buChar char="■"/>
              <a:defRPr/>
            </a:lvl3pPr>
            <a:lvl4pPr lvl="3" rtl="0">
              <a:lnSpc>
                <a:spcPct val="100000"/>
              </a:lnSpc>
              <a:spcBef>
                <a:spcPts val="0"/>
              </a:spcBef>
              <a:spcAft>
                <a:spcPts val="0"/>
              </a:spcAft>
              <a:buSzPts val="1300"/>
              <a:buChar char="●"/>
              <a:defRPr/>
            </a:lvl4pPr>
            <a:lvl5pPr lvl="4" rtl="0">
              <a:lnSpc>
                <a:spcPct val="100000"/>
              </a:lnSpc>
              <a:spcBef>
                <a:spcPts val="0"/>
              </a:spcBef>
              <a:spcAft>
                <a:spcPts val="0"/>
              </a:spcAft>
              <a:buSzPts val="1300"/>
              <a:buChar char="○"/>
              <a:defRPr/>
            </a:lvl5pPr>
            <a:lvl6pPr lvl="5" rtl="0">
              <a:lnSpc>
                <a:spcPct val="100000"/>
              </a:lnSpc>
              <a:spcBef>
                <a:spcPts val="0"/>
              </a:spcBef>
              <a:spcAft>
                <a:spcPts val="0"/>
              </a:spcAft>
              <a:buSzPts val="1300"/>
              <a:buChar char="■"/>
              <a:defRPr/>
            </a:lvl6pPr>
            <a:lvl7pPr lvl="6" rtl="0">
              <a:lnSpc>
                <a:spcPct val="100000"/>
              </a:lnSpc>
              <a:spcBef>
                <a:spcPts val="0"/>
              </a:spcBef>
              <a:spcAft>
                <a:spcPts val="0"/>
              </a:spcAft>
              <a:buSzPts val="1300"/>
              <a:buChar char="●"/>
              <a:defRPr/>
            </a:lvl7pPr>
            <a:lvl8pPr lvl="7" rtl="0">
              <a:lnSpc>
                <a:spcPct val="100000"/>
              </a:lnSpc>
              <a:spcBef>
                <a:spcPts val="0"/>
              </a:spcBef>
              <a:spcAft>
                <a:spcPts val="0"/>
              </a:spcAft>
              <a:buSzPts val="1300"/>
              <a:buChar char="○"/>
              <a:defRPr/>
            </a:lvl8pPr>
            <a:lvl9pPr lvl="8" rtl="0">
              <a:lnSpc>
                <a:spcPct val="100000"/>
              </a:lnSpc>
              <a:spcBef>
                <a:spcPts val="0"/>
              </a:spcBef>
              <a:spcAft>
                <a:spcPts val="0"/>
              </a:spcAft>
              <a:buSzPts val="1300"/>
              <a:buChar char="■"/>
              <a:defRPr/>
            </a:lvl9pPr>
          </a:lstStyle>
          <a:p/>
        </p:txBody>
      </p:sp>
      <p:sp>
        <p:nvSpPr>
          <p:cNvPr id="477" name="Google Shape;477;p42"/>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8" name="Google Shape;478;p42"/>
          <p:cNvSpPr txBox="1"/>
          <p:nvPr>
            <p:ph idx="2" type="subTitle"/>
          </p:nvPr>
        </p:nvSpPr>
        <p:spPr>
          <a:xfrm>
            <a:off x="4698775" y="1673500"/>
            <a:ext cx="3732000" cy="293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300"/>
              <a:buChar char="○"/>
              <a:defRPr/>
            </a:lvl2pPr>
            <a:lvl3pPr lvl="2" rtl="0">
              <a:lnSpc>
                <a:spcPct val="100000"/>
              </a:lnSpc>
              <a:spcBef>
                <a:spcPts val="0"/>
              </a:spcBef>
              <a:spcAft>
                <a:spcPts val="0"/>
              </a:spcAft>
              <a:buSzPts val="1300"/>
              <a:buChar char="■"/>
              <a:defRPr/>
            </a:lvl3pPr>
            <a:lvl4pPr lvl="3" rtl="0">
              <a:lnSpc>
                <a:spcPct val="100000"/>
              </a:lnSpc>
              <a:spcBef>
                <a:spcPts val="0"/>
              </a:spcBef>
              <a:spcAft>
                <a:spcPts val="0"/>
              </a:spcAft>
              <a:buSzPts val="1300"/>
              <a:buChar char="●"/>
              <a:defRPr/>
            </a:lvl4pPr>
            <a:lvl5pPr lvl="4" rtl="0">
              <a:lnSpc>
                <a:spcPct val="100000"/>
              </a:lnSpc>
              <a:spcBef>
                <a:spcPts val="0"/>
              </a:spcBef>
              <a:spcAft>
                <a:spcPts val="0"/>
              </a:spcAft>
              <a:buSzPts val="1300"/>
              <a:buChar char="○"/>
              <a:defRPr/>
            </a:lvl5pPr>
            <a:lvl6pPr lvl="5" rtl="0">
              <a:lnSpc>
                <a:spcPct val="100000"/>
              </a:lnSpc>
              <a:spcBef>
                <a:spcPts val="0"/>
              </a:spcBef>
              <a:spcAft>
                <a:spcPts val="0"/>
              </a:spcAft>
              <a:buSzPts val="1300"/>
              <a:buChar char="■"/>
              <a:defRPr/>
            </a:lvl6pPr>
            <a:lvl7pPr lvl="6" rtl="0">
              <a:lnSpc>
                <a:spcPct val="100000"/>
              </a:lnSpc>
              <a:spcBef>
                <a:spcPts val="0"/>
              </a:spcBef>
              <a:spcAft>
                <a:spcPts val="0"/>
              </a:spcAft>
              <a:buSzPts val="1300"/>
              <a:buChar char="●"/>
              <a:defRPr/>
            </a:lvl7pPr>
            <a:lvl8pPr lvl="7" rtl="0">
              <a:lnSpc>
                <a:spcPct val="100000"/>
              </a:lnSpc>
              <a:spcBef>
                <a:spcPts val="0"/>
              </a:spcBef>
              <a:spcAft>
                <a:spcPts val="0"/>
              </a:spcAft>
              <a:buSzPts val="1300"/>
              <a:buChar char="○"/>
              <a:defRPr/>
            </a:lvl8pPr>
            <a:lvl9pPr lvl="8" rtl="0">
              <a:lnSpc>
                <a:spcPct val="100000"/>
              </a:lnSpc>
              <a:spcBef>
                <a:spcPts val="0"/>
              </a:spcBef>
              <a:spcAft>
                <a:spcPts val="0"/>
              </a:spcAft>
              <a:buSzPts val="13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9">
    <p:spTree>
      <p:nvGrpSpPr>
        <p:cNvPr id="479" name="Shape 479"/>
        <p:cNvGrpSpPr/>
        <p:nvPr/>
      </p:nvGrpSpPr>
      <p:grpSpPr>
        <a:xfrm>
          <a:off x="0" y="0"/>
          <a:ext cx="0" cy="0"/>
          <a:chOff x="0" y="0"/>
          <a:chExt cx="0" cy="0"/>
        </a:xfrm>
      </p:grpSpPr>
      <p:sp>
        <p:nvSpPr>
          <p:cNvPr id="480" name="Google Shape;480;p43"/>
          <p:cNvSpPr txBox="1"/>
          <p:nvPr>
            <p:ph type="title"/>
          </p:nvPr>
        </p:nvSpPr>
        <p:spPr>
          <a:xfrm>
            <a:off x="2452050" y="1550913"/>
            <a:ext cx="4239900" cy="84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35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81" name="Google Shape;481;p43"/>
          <p:cNvSpPr txBox="1"/>
          <p:nvPr>
            <p:ph idx="1" type="subTitle"/>
          </p:nvPr>
        </p:nvSpPr>
        <p:spPr>
          <a:xfrm>
            <a:off x="2860800" y="2520675"/>
            <a:ext cx="3422400" cy="149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4">
    <p:spTree>
      <p:nvGrpSpPr>
        <p:cNvPr id="482" name="Shape 482"/>
        <p:cNvGrpSpPr/>
        <p:nvPr/>
      </p:nvGrpSpPr>
      <p:grpSpPr>
        <a:xfrm>
          <a:off x="0" y="0"/>
          <a:ext cx="0" cy="0"/>
          <a:chOff x="0" y="0"/>
          <a:chExt cx="0" cy="0"/>
        </a:xfrm>
      </p:grpSpPr>
      <p:sp>
        <p:nvSpPr>
          <p:cNvPr id="483" name="Google Shape;483;p44"/>
          <p:cNvSpPr txBox="1"/>
          <p:nvPr>
            <p:ph type="title"/>
          </p:nvPr>
        </p:nvSpPr>
        <p:spPr>
          <a:xfrm>
            <a:off x="4382596" y="1140194"/>
            <a:ext cx="3422400" cy="8487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84" name="Google Shape;484;p44"/>
          <p:cNvSpPr txBox="1"/>
          <p:nvPr>
            <p:ph idx="1" type="subTitle"/>
          </p:nvPr>
        </p:nvSpPr>
        <p:spPr>
          <a:xfrm>
            <a:off x="4382596" y="2109944"/>
            <a:ext cx="3422400" cy="200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300"/>
              <a:buChar char="○"/>
              <a:defRPr/>
            </a:lvl2pPr>
            <a:lvl3pPr lvl="2" rtl="0">
              <a:lnSpc>
                <a:spcPct val="100000"/>
              </a:lnSpc>
              <a:spcBef>
                <a:spcPts val="0"/>
              </a:spcBef>
              <a:spcAft>
                <a:spcPts val="0"/>
              </a:spcAft>
              <a:buSzPts val="1300"/>
              <a:buChar char="■"/>
              <a:defRPr/>
            </a:lvl3pPr>
            <a:lvl4pPr lvl="3" rtl="0">
              <a:lnSpc>
                <a:spcPct val="100000"/>
              </a:lnSpc>
              <a:spcBef>
                <a:spcPts val="0"/>
              </a:spcBef>
              <a:spcAft>
                <a:spcPts val="0"/>
              </a:spcAft>
              <a:buSzPts val="1300"/>
              <a:buChar char="●"/>
              <a:defRPr/>
            </a:lvl4pPr>
            <a:lvl5pPr lvl="4" rtl="0">
              <a:lnSpc>
                <a:spcPct val="100000"/>
              </a:lnSpc>
              <a:spcBef>
                <a:spcPts val="0"/>
              </a:spcBef>
              <a:spcAft>
                <a:spcPts val="0"/>
              </a:spcAft>
              <a:buSzPts val="1300"/>
              <a:buChar char="○"/>
              <a:defRPr/>
            </a:lvl5pPr>
            <a:lvl6pPr lvl="5" rtl="0">
              <a:lnSpc>
                <a:spcPct val="100000"/>
              </a:lnSpc>
              <a:spcBef>
                <a:spcPts val="0"/>
              </a:spcBef>
              <a:spcAft>
                <a:spcPts val="0"/>
              </a:spcAft>
              <a:buSzPts val="1300"/>
              <a:buChar char="■"/>
              <a:defRPr/>
            </a:lvl6pPr>
            <a:lvl7pPr lvl="6" rtl="0">
              <a:lnSpc>
                <a:spcPct val="100000"/>
              </a:lnSpc>
              <a:spcBef>
                <a:spcPts val="0"/>
              </a:spcBef>
              <a:spcAft>
                <a:spcPts val="0"/>
              </a:spcAft>
              <a:buSzPts val="1300"/>
              <a:buChar char="●"/>
              <a:defRPr/>
            </a:lvl7pPr>
            <a:lvl8pPr lvl="7" rtl="0">
              <a:lnSpc>
                <a:spcPct val="100000"/>
              </a:lnSpc>
              <a:spcBef>
                <a:spcPts val="0"/>
              </a:spcBef>
              <a:spcAft>
                <a:spcPts val="0"/>
              </a:spcAft>
              <a:buSzPts val="1300"/>
              <a:buChar char="○"/>
              <a:defRPr/>
            </a:lvl8pPr>
            <a:lvl9pPr lvl="8" rtl="0">
              <a:lnSpc>
                <a:spcPct val="100000"/>
              </a:lnSpc>
              <a:spcBef>
                <a:spcPts val="0"/>
              </a:spcBef>
              <a:spcAft>
                <a:spcPts val="0"/>
              </a:spcAft>
              <a:buSzPts val="13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9">
    <p:spTree>
      <p:nvGrpSpPr>
        <p:cNvPr id="485" name="Shape 485"/>
        <p:cNvGrpSpPr/>
        <p:nvPr/>
      </p:nvGrpSpPr>
      <p:grpSpPr>
        <a:xfrm>
          <a:off x="0" y="0"/>
          <a:ext cx="0" cy="0"/>
          <a:chOff x="0" y="0"/>
          <a:chExt cx="0" cy="0"/>
        </a:xfrm>
      </p:grpSpPr>
      <p:grpSp>
        <p:nvGrpSpPr>
          <p:cNvPr id="486" name="Google Shape;486;p45"/>
          <p:cNvGrpSpPr/>
          <p:nvPr/>
        </p:nvGrpSpPr>
        <p:grpSpPr>
          <a:xfrm>
            <a:off x="-25" y="0"/>
            <a:ext cx="9144020" cy="342900"/>
            <a:chOff x="-25" y="0"/>
            <a:chExt cx="9144020" cy="342900"/>
          </a:xfrm>
        </p:grpSpPr>
        <p:sp>
          <p:nvSpPr>
            <p:cNvPr id="487" name="Google Shape;487;p45"/>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8" name="Google Shape;488;p45"/>
            <p:cNvGrpSpPr/>
            <p:nvPr/>
          </p:nvGrpSpPr>
          <p:grpSpPr>
            <a:xfrm>
              <a:off x="215975" y="111150"/>
              <a:ext cx="642950" cy="120600"/>
              <a:chOff x="215975" y="152625"/>
              <a:chExt cx="642950" cy="120600"/>
            </a:xfrm>
          </p:grpSpPr>
          <p:sp>
            <p:nvSpPr>
              <p:cNvPr id="489" name="Google Shape;489;p45"/>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5"/>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5"/>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2" name="Google Shape;492;p45"/>
          <p:cNvGrpSpPr/>
          <p:nvPr/>
        </p:nvGrpSpPr>
        <p:grpSpPr>
          <a:xfrm>
            <a:off x="66650" y="204750"/>
            <a:ext cx="9077378" cy="4938900"/>
            <a:chOff x="104750" y="204750"/>
            <a:chExt cx="9077378" cy="4938900"/>
          </a:xfrm>
        </p:grpSpPr>
        <p:grpSp>
          <p:nvGrpSpPr>
            <p:cNvPr id="493" name="Google Shape;493;p45"/>
            <p:cNvGrpSpPr/>
            <p:nvPr/>
          </p:nvGrpSpPr>
          <p:grpSpPr>
            <a:xfrm>
              <a:off x="104750" y="206700"/>
              <a:ext cx="9077378" cy="342900"/>
              <a:chOff x="-25" y="0"/>
              <a:chExt cx="9182983" cy="342900"/>
            </a:xfrm>
          </p:grpSpPr>
          <p:sp>
            <p:nvSpPr>
              <p:cNvPr id="494" name="Google Shape;494;p45"/>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5" name="Google Shape;495;p45"/>
              <p:cNvGrpSpPr/>
              <p:nvPr/>
            </p:nvGrpSpPr>
            <p:grpSpPr>
              <a:xfrm>
                <a:off x="215975" y="111150"/>
                <a:ext cx="642950" cy="120600"/>
                <a:chOff x="215975" y="152625"/>
                <a:chExt cx="642950" cy="120600"/>
              </a:xfrm>
            </p:grpSpPr>
            <p:sp>
              <p:nvSpPr>
                <p:cNvPr id="496" name="Google Shape;496;p45"/>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5"/>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5"/>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499" name="Google Shape;499;p45"/>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500" name="Google Shape;500;p45"/>
          <p:cNvSpPr txBox="1"/>
          <p:nvPr>
            <p:ph type="title"/>
          </p:nvPr>
        </p:nvSpPr>
        <p:spPr>
          <a:xfrm>
            <a:off x="5266075" y="1983475"/>
            <a:ext cx="2881200" cy="7422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1" name="Google Shape;501;p45"/>
          <p:cNvSpPr txBox="1"/>
          <p:nvPr>
            <p:ph idx="1" type="subTitle"/>
          </p:nvPr>
        </p:nvSpPr>
        <p:spPr>
          <a:xfrm>
            <a:off x="5273475" y="2846800"/>
            <a:ext cx="2881200" cy="11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8">
    <p:spTree>
      <p:nvGrpSpPr>
        <p:cNvPr id="502" name="Shape 502"/>
        <p:cNvGrpSpPr/>
        <p:nvPr/>
      </p:nvGrpSpPr>
      <p:grpSpPr>
        <a:xfrm>
          <a:off x="0" y="0"/>
          <a:ext cx="0" cy="0"/>
          <a:chOff x="0" y="0"/>
          <a:chExt cx="0" cy="0"/>
        </a:xfrm>
      </p:grpSpPr>
      <p:sp>
        <p:nvSpPr>
          <p:cNvPr id="503" name="Google Shape;503;p46"/>
          <p:cNvSpPr txBox="1"/>
          <p:nvPr>
            <p:ph type="title"/>
          </p:nvPr>
        </p:nvSpPr>
        <p:spPr>
          <a:xfrm>
            <a:off x="1090750" y="1837925"/>
            <a:ext cx="26940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sp>
        <p:nvSpPr>
          <p:cNvPr id="504" name="Google Shape;504;p46"/>
          <p:cNvSpPr txBox="1"/>
          <p:nvPr>
            <p:ph idx="1" type="subTitle"/>
          </p:nvPr>
        </p:nvSpPr>
        <p:spPr>
          <a:xfrm>
            <a:off x="1090750" y="2514675"/>
            <a:ext cx="2694000" cy="136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300"/>
              <a:buChar char="○"/>
              <a:defRPr/>
            </a:lvl2pPr>
            <a:lvl3pPr lvl="2" rtl="0">
              <a:lnSpc>
                <a:spcPct val="100000"/>
              </a:lnSpc>
              <a:spcBef>
                <a:spcPts val="0"/>
              </a:spcBef>
              <a:spcAft>
                <a:spcPts val="0"/>
              </a:spcAft>
              <a:buSzPts val="1300"/>
              <a:buChar char="■"/>
              <a:defRPr/>
            </a:lvl3pPr>
            <a:lvl4pPr lvl="3" rtl="0">
              <a:lnSpc>
                <a:spcPct val="100000"/>
              </a:lnSpc>
              <a:spcBef>
                <a:spcPts val="0"/>
              </a:spcBef>
              <a:spcAft>
                <a:spcPts val="0"/>
              </a:spcAft>
              <a:buSzPts val="1300"/>
              <a:buChar char="●"/>
              <a:defRPr/>
            </a:lvl4pPr>
            <a:lvl5pPr lvl="4" rtl="0">
              <a:lnSpc>
                <a:spcPct val="100000"/>
              </a:lnSpc>
              <a:spcBef>
                <a:spcPts val="0"/>
              </a:spcBef>
              <a:spcAft>
                <a:spcPts val="0"/>
              </a:spcAft>
              <a:buSzPts val="1300"/>
              <a:buChar char="○"/>
              <a:defRPr/>
            </a:lvl5pPr>
            <a:lvl6pPr lvl="5" rtl="0">
              <a:lnSpc>
                <a:spcPct val="100000"/>
              </a:lnSpc>
              <a:spcBef>
                <a:spcPts val="0"/>
              </a:spcBef>
              <a:spcAft>
                <a:spcPts val="0"/>
              </a:spcAft>
              <a:buSzPts val="1300"/>
              <a:buChar char="■"/>
              <a:defRPr/>
            </a:lvl6pPr>
            <a:lvl7pPr lvl="6" rtl="0">
              <a:lnSpc>
                <a:spcPct val="100000"/>
              </a:lnSpc>
              <a:spcBef>
                <a:spcPts val="0"/>
              </a:spcBef>
              <a:spcAft>
                <a:spcPts val="0"/>
              </a:spcAft>
              <a:buSzPts val="1300"/>
              <a:buChar char="●"/>
              <a:defRPr/>
            </a:lvl7pPr>
            <a:lvl8pPr lvl="7" rtl="0">
              <a:lnSpc>
                <a:spcPct val="100000"/>
              </a:lnSpc>
              <a:spcBef>
                <a:spcPts val="0"/>
              </a:spcBef>
              <a:spcAft>
                <a:spcPts val="0"/>
              </a:spcAft>
              <a:buSzPts val="1300"/>
              <a:buChar char="○"/>
              <a:defRPr/>
            </a:lvl8pPr>
            <a:lvl9pPr lvl="8" rtl="0">
              <a:lnSpc>
                <a:spcPct val="100000"/>
              </a:lnSpc>
              <a:spcBef>
                <a:spcPts val="0"/>
              </a:spcBef>
              <a:spcAft>
                <a:spcPts val="0"/>
              </a:spcAft>
              <a:buSzPts val="13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7">
    <p:spTree>
      <p:nvGrpSpPr>
        <p:cNvPr id="505" name="Shape 505"/>
        <p:cNvGrpSpPr/>
        <p:nvPr/>
      </p:nvGrpSpPr>
      <p:grpSpPr>
        <a:xfrm>
          <a:off x="0" y="0"/>
          <a:ext cx="0" cy="0"/>
          <a:chOff x="0" y="0"/>
          <a:chExt cx="0" cy="0"/>
        </a:xfrm>
      </p:grpSpPr>
      <p:sp>
        <p:nvSpPr>
          <p:cNvPr id="506" name="Google Shape;506;p47"/>
          <p:cNvSpPr txBox="1"/>
          <p:nvPr>
            <p:ph type="title"/>
          </p:nvPr>
        </p:nvSpPr>
        <p:spPr>
          <a:xfrm>
            <a:off x="4192275" y="1940525"/>
            <a:ext cx="3077100" cy="84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35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7" name="Google Shape;507;p47"/>
          <p:cNvSpPr txBox="1"/>
          <p:nvPr>
            <p:ph idx="1" type="subTitle"/>
          </p:nvPr>
        </p:nvSpPr>
        <p:spPr>
          <a:xfrm>
            <a:off x="4192275" y="2910275"/>
            <a:ext cx="3077100" cy="102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0">
    <p:spTree>
      <p:nvGrpSpPr>
        <p:cNvPr id="508" name="Shape 508"/>
        <p:cNvGrpSpPr/>
        <p:nvPr/>
      </p:nvGrpSpPr>
      <p:grpSpPr>
        <a:xfrm>
          <a:off x="0" y="0"/>
          <a:ext cx="0" cy="0"/>
          <a:chOff x="0" y="0"/>
          <a:chExt cx="0" cy="0"/>
        </a:xfrm>
      </p:grpSpPr>
      <p:sp>
        <p:nvSpPr>
          <p:cNvPr id="509" name="Google Shape;509;p48"/>
          <p:cNvSpPr txBox="1"/>
          <p:nvPr>
            <p:ph type="ctrTitle"/>
          </p:nvPr>
        </p:nvSpPr>
        <p:spPr>
          <a:xfrm>
            <a:off x="2712200" y="1485885"/>
            <a:ext cx="3946200" cy="19968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
    <p:spTree>
      <p:nvGrpSpPr>
        <p:cNvPr id="510" name="Shape 510"/>
        <p:cNvGrpSpPr/>
        <p:nvPr/>
      </p:nvGrpSpPr>
      <p:grpSpPr>
        <a:xfrm>
          <a:off x="0" y="0"/>
          <a:ext cx="0" cy="0"/>
          <a:chOff x="0" y="0"/>
          <a:chExt cx="0" cy="0"/>
        </a:xfrm>
      </p:grpSpPr>
      <p:grpSp>
        <p:nvGrpSpPr>
          <p:cNvPr id="511" name="Google Shape;511;p49"/>
          <p:cNvGrpSpPr/>
          <p:nvPr/>
        </p:nvGrpSpPr>
        <p:grpSpPr>
          <a:xfrm>
            <a:off x="-25" y="0"/>
            <a:ext cx="9144020" cy="342900"/>
            <a:chOff x="-25" y="0"/>
            <a:chExt cx="9144020" cy="342900"/>
          </a:xfrm>
        </p:grpSpPr>
        <p:sp>
          <p:nvSpPr>
            <p:cNvPr id="512" name="Google Shape;512;p49"/>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3" name="Google Shape;513;p49"/>
            <p:cNvGrpSpPr/>
            <p:nvPr/>
          </p:nvGrpSpPr>
          <p:grpSpPr>
            <a:xfrm>
              <a:off x="215975" y="111150"/>
              <a:ext cx="642950" cy="120600"/>
              <a:chOff x="215975" y="152625"/>
              <a:chExt cx="642950" cy="120600"/>
            </a:xfrm>
          </p:grpSpPr>
          <p:sp>
            <p:nvSpPr>
              <p:cNvPr id="514" name="Google Shape;514;p49"/>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9"/>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9"/>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7" name="Google Shape;517;p49"/>
          <p:cNvGrpSpPr/>
          <p:nvPr/>
        </p:nvGrpSpPr>
        <p:grpSpPr>
          <a:xfrm>
            <a:off x="66650" y="204750"/>
            <a:ext cx="9077378" cy="4938900"/>
            <a:chOff x="104750" y="204750"/>
            <a:chExt cx="9077378" cy="4938900"/>
          </a:xfrm>
        </p:grpSpPr>
        <p:grpSp>
          <p:nvGrpSpPr>
            <p:cNvPr id="518" name="Google Shape;518;p49"/>
            <p:cNvGrpSpPr/>
            <p:nvPr/>
          </p:nvGrpSpPr>
          <p:grpSpPr>
            <a:xfrm>
              <a:off x="104750" y="206700"/>
              <a:ext cx="9077378" cy="342900"/>
              <a:chOff x="-25" y="0"/>
              <a:chExt cx="9182983" cy="342900"/>
            </a:xfrm>
          </p:grpSpPr>
          <p:sp>
            <p:nvSpPr>
              <p:cNvPr id="519" name="Google Shape;519;p49"/>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49"/>
              <p:cNvGrpSpPr/>
              <p:nvPr/>
            </p:nvGrpSpPr>
            <p:grpSpPr>
              <a:xfrm>
                <a:off x="215975" y="111150"/>
                <a:ext cx="642950" cy="120600"/>
                <a:chOff x="215975" y="152625"/>
                <a:chExt cx="642950" cy="120600"/>
              </a:xfrm>
            </p:grpSpPr>
            <p:sp>
              <p:nvSpPr>
                <p:cNvPr id="521" name="Google Shape;521;p49"/>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9"/>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9"/>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524" name="Google Shape;524;p49"/>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525" name="Google Shape;525;p49"/>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526" name="Shape 526"/>
        <p:cNvGrpSpPr/>
        <p:nvPr/>
      </p:nvGrpSpPr>
      <p:grpSpPr>
        <a:xfrm>
          <a:off x="0" y="0"/>
          <a:ext cx="0" cy="0"/>
          <a:chOff x="0" y="0"/>
          <a:chExt cx="0" cy="0"/>
        </a:xfrm>
      </p:grpSpPr>
      <p:grpSp>
        <p:nvGrpSpPr>
          <p:cNvPr id="527" name="Google Shape;527;p50"/>
          <p:cNvGrpSpPr/>
          <p:nvPr/>
        </p:nvGrpSpPr>
        <p:grpSpPr>
          <a:xfrm flipH="1">
            <a:off x="214694" y="123860"/>
            <a:ext cx="8552969" cy="4510486"/>
            <a:chOff x="45421" y="890559"/>
            <a:chExt cx="6688800" cy="3527400"/>
          </a:xfrm>
        </p:grpSpPr>
        <p:sp>
          <p:nvSpPr>
            <p:cNvPr id="528" name="Google Shape;528;p50"/>
            <p:cNvSpPr/>
            <p:nvPr/>
          </p:nvSpPr>
          <p:spPr>
            <a:xfrm>
              <a:off x="45421" y="890559"/>
              <a:ext cx="6688800" cy="3527400"/>
            </a:xfrm>
            <a:prstGeom prst="roundRect">
              <a:avLst>
                <a:gd fmla="val 460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0"/>
            <p:cNvSpPr/>
            <p:nvPr/>
          </p:nvSpPr>
          <p:spPr>
            <a:xfrm>
              <a:off x="95031" y="1109631"/>
              <a:ext cx="6572400" cy="32469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0"/>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0"/>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0"/>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50"/>
          <p:cNvGrpSpPr/>
          <p:nvPr/>
        </p:nvGrpSpPr>
        <p:grpSpPr>
          <a:xfrm flipH="1">
            <a:off x="394192" y="461737"/>
            <a:ext cx="8552969" cy="4510486"/>
            <a:chOff x="45421" y="890559"/>
            <a:chExt cx="6688800" cy="3527400"/>
          </a:xfrm>
        </p:grpSpPr>
        <p:sp>
          <p:nvSpPr>
            <p:cNvPr id="534" name="Google Shape;534;p50"/>
            <p:cNvSpPr/>
            <p:nvPr/>
          </p:nvSpPr>
          <p:spPr>
            <a:xfrm>
              <a:off x="45421" y="890559"/>
              <a:ext cx="6688800" cy="3527400"/>
            </a:xfrm>
            <a:prstGeom prst="roundRect">
              <a:avLst>
                <a:gd fmla="val 460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0"/>
            <p:cNvSpPr/>
            <p:nvPr/>
          </p:nvSpPr>
          <p:spPr>
            <a:xfrm>
              <a:off x="95031" y="1109631"/>
              <a:ext cx="6572400" cy="32469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0"/>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0"/>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0"/>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9" name="Google Shape;539;p50"/>
          <p:cNvSpPr txBox="1"/>
          <p:nvPr>
            <p:ph type="title"/>
          </p:nvPr>
        </p:nvSpPr>
        <p:spPr>
          <a:xfrm>
            <a:off x="1019175" y="808600"/>
            <a:ext cx="3552900" cy="10377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61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40" name="Google Shape;540;p50"/>
          <p:cNvSpPr txBox="1"/>
          <p:nvPr>
            <p:ph idx="1" type="subTitle"/>
          </p:nvPr>
        </p:nvSpPr>
        <p:spPr>
          <a:xfrm>
            <a:off x="1019175" y="1789000"/>
            <a:ext cx="3552900" cy="118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541" name="Google Shape;541;p50"/>
          <p:cNvSpPr txBox="1"/>
          <p:nvPr/>
        </p:nvSpPr>
        <p:spPr>
          <a:xfrm>
            <a:off x="1019175" y="3812950"/>
            <a:ext cx="3422400" cy="6858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900">
                <a:solidFill>
                  <a:srgbClr val="434343"/>
                </a:solidFill>
                <a:latin typeface="Montserrat"/>
                <a:ea typeface="Montserrat"/>
                <a:cs typeface="Montserrat"/>
                <a:sym typeface="Montserrat"/>
              </a:rPr>
              <a:t>CREDITS: This presentation template was created by </a:t>
            </a:r>
            <a:r>
              <a:rPr lang="en" sz="900">
                <a:solidFill>
                  <a:srgbClr val="434343"/>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900">
                <a:solidFill>
                  <a:srgbClr val="434343"/>
                </a:solidFill>
                <a:latin typeface="Montserrat"/>
                <a:ea typeface="Montserrat"/>
                <a:cs typeface="Montserrat"/>
                <a:sym typeface="Montserrat"/>
              </a:rPr>
              <a:t>, including icons by </a:t>
            </a:r>
            <a:r>
              <a:rPr lang="en" sz="900">
                <a:solidFill>
                  <a:srgbClr val="434343"/>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900">
                <a:solidFill>
                  <a:srgbClr val="434343"/>
                </a:solidFill>
                <a:latin typeface="Montserrat"/>
                <a:ea typeface="Montserrat"/>
                <a:cs typeface="Montserrat"/>
                <a:sym typeface="Montserrat"/>
              </a:rPr>
              <a:t>, and infographics &amp; images by </a:t>
            </a:r>
            <a:r>
              <a:rPr lang="en" sz="900">
                <a:solidFill>
                  <a:srgbClr val="434343"/>
                </a:solidFill>
                <a:uFill>
                  <a:noFill/>
                </a:uFill>
                <a:latin typeface="Montserrat"/>
                <a:ea typeface="Montserrat"/>
                <a:cs typeface="Montserrat"/>
                <a:sym typeface="Montserrat"/>
                <a:hlinkClick r:id="rId4">
                  <a:extLst>
                    <a:ext uri="{A12FA001-AC4F-418D-AE19-62706E023703}">
                      <ahyp:hlinkClr val="tx"/>
                    </a:ext>
                  </a:extLst>
                </a:hlinkClick>
              </a:rPr>
              <a:t>Freepik</a:t>
            </a:r>
            <a:r>
              <a:rPr lang="en" sz="900">
                <a:solidFill>
                  <a:srgbClr val="434343"/>
                </a:solidFill>
                <a:latin typeface="Montserrat"/>
                <a:ea typeface="Montserrat"/>
                <a:cs typeface="Montserrat"/>
                <a:sym typeface="Montserrat"/>
              </a:rPr>
              <a:t> and illustrations</a:t>
            </a:r>
            <a:endParaRPr sz="1300">
              <a:latin typeface="Montserrat"/>
              <a:ea typeface="Montserrat"/>
              <a:cs typeface="Montserrat"/>
              <a:sym typeface="Montserra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0" name="Google Shape;40;p6"/>
          <p:cNvGrpSpPr/>
          <p:nvPr/>
        </p:nvGrpSpPr>
        <p:grpSpPr>
          <a:xfrm>
            <a:off x="-25" y="0"/>
            <a:ext cx="9144020" cy="342900"/>
            <a:chOff x="-25" y="0"/>
            <a:chExt cx="9144020" cy="342900"/>
          </a:xfrm>
        </p:grpSpPr>
        <p:sp>
          <p:nvSpPr>
            <p:cNvPr id="41" name="Google Shape;41;p6"/>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215975" y="111150"/>
              <a:ext cx="642950" cy="120600"/>
              <a:chOff x="215975" y="152625"/>
              <a:chExt cx="642950" cy="120600"/>
            </a:xfrm>
          </p:grpSpPr>
          <p:sp>
            <p:nvSpPr>
              <p:cNvPr id="43" name="Google Shape;43;p6"/>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6">
    <p:spTree>
      <p:nvGrpSpPr>
        <p:cNvPr id="542" name="Shape 542"/>
        <p:cNvGrpSpPr/>
        <p:nvPr/>
      </p:nvGrpSpPr>
      <p:grpSpPr>
        <a:xfrm>
          <a:off x="0" y="0"/>
          <a:ext cx="0" cy="0"/>
          <a:chOff x="0" y="0"/>
          <a:chExt cx="0" cy="0"/>
        </a:xfrm>
      </p:grpSpPr>
      <p:grpSp>
        <p:nvGrpSpPr>
          <p:cNvPr id="543" name="Google Shape;543;p51"/>
          <p:cNvGrpSpPr/>
          <p:nvPr/>
        </p:nvGrpSpPr>
        <p:grpSpPr>
          <a:xfrm>
            <a:off x="-25" y="0"/>
            <a:ext cx="9144020" cy="342900"/>
            <a:chOff x="-25" y="0"/>
            <a:chExt cx="9144020" cy="342900"/>
          </a:xfrm>
        </p:grpSpPr>
        <p:sp>
          <p:nvSpPr>
            <p:cNvPr id="544" name="Google Shape;544;p51"/>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51"/>
            <p:cNvGrpSpPr/>
            <p:nvPr/>
          </p:nvGrpSpPr>
          <p:grpSpPr>
            <a:xfrm>
              <a:off x="215975" y="111150"/>
              <a:ext cx="642950" cy="120600"/>
              <a:chOff x="215975" y="152625"/>
              <a:chExt cx="642950" cy="120600"/>
            </a:xfrm>
          </p:grpSpPr>
          <p:sp>
            <p:nvSpPr>
              <p:cNvPr id="546" name="Google Shape;546;p51"/>
              <p:cNvSpPr/>
              <p:nvPr/>
            </p:nvSpPr>
            <p:spPr>
              <a:xfrm>
                <a:off x="215975" y="152625"/>
                <a:ext cx="120600" cy="120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1"/>
              <p:cNvSpPr/>
              <p:nvPr/>
            </p:nvSpPr>
            <p:spPr>
              <a:xfrm>
                <a:off x="477150" y="152625"/>
                <a:ext cx="120600" cy="120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1"/>
              <p:cNvSpPr/>
              <p:nvPr/>
            </p:nvSpPr>
            <p:spPr>
              <a:xfrm>
                <a:off x="738325" y="152625"/>
                <a:ext cx="120600" cy="120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6_1">
    <p:spTree>
      <p:nvGrpSpPr>
        <p:cNvPr id="549" name="Shape 549"/>
        <p:cNvGrpSpPr/>
        <p:nvPr/>
      </p:nvGrpSpPr>
      <p:grpSpPr>
        <a:xfrm>
          <a:off x="0" y="0"/>
          <a:ext cx="0" cy="0"/>
          <a:chOff x="0" y="0"/>
          <a:chExt cx="0" cy="0"/>
        </a:xfrm>
      </p:grpSpPr>
      <p:grpSp>
        <p:nvGrpSpPr>
          <p:cNvPr id="550" name="Google Shape;550;p52"/>
          <p:cNvGrpSpPr/>
          <p:nvPr/>
        </p:nvGrpSpPr>
        <p:grpSpPr>
          <a:xfrm>
            <a:off x="-25" y="0"/>
            <a:ext cx="9144020" cy="342900"/>
            <a:chOff x="-25" y="0"/>
            <a:chExt cx="9144020" cy="342900"/>
          </a:xfrm>
        </p:grpSpPr>
        <p:sp>
          <p:nvSpPr>
            <p:cNvPr id="551" name="Google Shape;551;p52"/>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2" name="Google Shape;552;p52"/>
            <p:cNvGrpSpPr/>
            <p:nvPr/>
          </p:nvGrpSpPr>
          <p:grpSpPr>
            <a:xfrm>
              <a:off x="215975" y="111150"/>
              <a:ext cx="642950" cy="120600"/>
              <a:chOff x="215975" y="152625"/>
              <a:chExt cx="642950" cy="120600"/>
            </a:xfrm>
          </p:grpSpPr>
          <p:sp>
            <p:nvSpPr>
              <p:cNvPr id="553" name="Google Shape;553;p52"/>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2"/>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2"/>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56" name="Google Shape;556;p52"/>
          <p:cNvGrpSpPr/>
          <p:nvPr/>
        </p:nvGrpSpPr>
        <p:grpSpPr>
          <a:xfrm>
            <a:off x="66650" y="204750"/>
            <a:ext cx="9077378" cy="4938900"/>
            <a:chOff x="104750" y="204750"/>
            <a:chExt cx="9077378" cy="4938900"/>
          </a:xfrm>
        </p:grpSpPr>
        <p:grpSp>
          <p:nvGrpSpPr>
            <p:cNvPr id="557" name="Google Shape;557;p52"/>
            <p:cNvGrpSpPr/>
            <p:nvPr/>
          </p:nvGrpSpPr>
          <p:grpSpPr>
            <a:xfrm>
              <a:off x="104750" y="206700"/>
              <a:ext cx="9077378" cy="342900"/>
              <a:chOff x="-25" y="0"/>
              <a:chExt cx="9182983" cy="342900"/>
            </a:xfrm>
          </p:grpSpPr>
          <p:sp>
            <p:nvSpPr>
              <p:cNvPr id="558" name="Google Shape;558;p52"/>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9" name="Google Shape;559;p52"/>
              <p:cNvGrpSpPr/>
              <p:nvPr/>
            </p:nvGrpSpPr>
            <p:grpSpPr>
              <a:xfrm>
                <a:off x="215975" y="111150"/>
                <a:ext cx="642950" cy="120600"/>
                <a:chOff x="215975" y="152625"/>
                <a:chExt cx="642950" cy="120600"/>
              </a:xfrm>
            </p:grpSpPr>
            <p:sp>
              <p:nvSpPr>
                <p:cNvPr id="560" name="Google Shape;560;p52"/>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2"/>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2"/>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563" name="Google Shape;563;p52"/>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grpSp>
        <p:nvGrpSpPr>
          <p:cNvPr id="564" name="Google Shape;564;p52"/>
          <p:cNvGrpSpPr/>
          <p:nvPr/>
        </p:nvGrpSpPr>
        <p:grpSpPr>
          <a:xfrm>
            <a:off x="157050" y="405675"/>
            <a:ext cx="8986935" cy="4747800"/>
            <a:chOff x="104746" y="204750"/>
            <a:chExt cx="8986935" cy="4747800"/>
          </a:xfrm>
        </p:grpSpPr>
        <p:grpSp>
          <p:nvGrpSpPr>
            <p:cNvPr id="565" name="Google Shape;565;p52"/>
            <p:cNvGrpSpPr/>
            <p:nvPr/>
          </p:nvGrpSpPr>
          <p:grpSpPr>
            <a:xfrm>
              <a:off x="104746" y="206700"/>
              <a:ext cx="8986935" cy="342900"/>
              <a:chOff x="-29" y="0"/>
              <a:chExt cx="9091487" cy="342900"/>
            </a:xfrm>
          </p:grpSpPr>
          <p:sp>
            <p:nvSpPr>
              <p:cNvPr id="566" name="Google Shape;566;p52"/>
              <p:cNvSpPr/>
              <p:nvPr/>
            </p:nvSpPr>
            <p:spPr>
              <a:xfrm>
                <a:off x="-29" y="0"/>
                <a:ext cx="9091487" cy="342900"/>
              </a:xfrm>
              <a:custGeom>
                <a:rect b="b" l="l" r="r" t="t"/>
                <a:pathLst>
                  <a:path extrusionOk="0" h="1407" w="43778">
                    <a:moveTo>
                      <a:pt x="0" y="0"/>
                    </a:moveTo>
                    <a:lnTo>
                      <a:pt x="0" y="1406"/>
                    </a:lnTo>
                    <a:lnTo>
                      <a:pt x="43777" y="1406"/>
                    </a:lnTo>
                    <a:lnTo>
                      <a:pt x="4377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 name="Google Shape;567;p52"/>
              <p:cNvGrpSpPr/>
              <p:nvPr/>
            </p:nvGrpSpPr>
            <p:grpSpPr>
              <a:xfrm>
                <a:off x="215975" y="111150"/>
                <a:ext cx="642950" cy="120600"/>
                <a:chOff x="215975" y="152625"/>
                <a:chExt cx="642950" cy="120600"/>
              </a:xfrm>
            </p:grpSpPr>
            <p:sp>
              <p:nvSpPr>
                <p:cNvPr id="568" name="Google Shape;568;p52"/>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2"/>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2"/>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571" name="Google Shape;571;p52"/>
            <p:cNvCxnSpPr/>
            <p:nvPr/>
          </p:nvCxnSpPr>
          <p:spPr>
            <a:xfrm>
              <a:off x="104775" y="204750"/>
              <a:ext cx="0" cy="47478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idx="1" type="subTitle"/>
          </p:nvPr>
        </p:nvSpPr>
        <p:spPr>
          <a:xfrm>
            <a:off x="714300" y="1806875"/>
            <a:ext cx="3789000" cy="269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AutoNum type="arabicPeriod"/>
              <a:defRPr sz="1400"/>
            </a:lvl1pPr>
            <a:lvl2pPr lvl="1" rtl="0">
              <a:lnSpc>
                <a:spcPct val="100000"/>
              </a:lnSpc>
              <a:spcBef>
                <a:spcPts val="0"/>
              </a:spcBef>
              <a:spcAft>
                <a:spcPts val="0"/>
              </a:spcAft>
              <a:buSzPts val="1300"/>
              <a:buAutoNum type="alphaLcPeriod"/>
              <a:defRPr/>
            </a:lvl2pPr>
            <a:lvl3pPr lvl="2" rtl="0">
              <a:lnSpc>
                <a:spcPct val="100000"/>
              </a:lnSpc>
              <a:spcBef>
                <a:spcPts val="0"/>
              </a:spcBef>
              <a:spcAft>
                <a:spcPts val="0"/>
              </a:spcAft>
              <a:buSzPts val="1300"/>
              <a:buAutoNum type="romanLcPeriod"/>
              <a:defRPr/>
            </a:lvl3pPr>
            <a:lvl4pPr lvl="3" rtl="0">
              <a:lnSpc>
                <a:spcPct val="100000"/>
              </a:lnSpc>
              <a:spcBef>
                <a:spcPts val="0"/>
              </a:spcBef>
              <a:spcAft>
                <a:spcPts val="0"/>
              </a:spcAft>
              <a:buSzPts val="1300"/>
              <a:buAutoNum type="arabicPeriod"/>
              <a:defRPr/>
            </a:lvl4pPr>
            <a:lvl5pPr lvl="4" rtl="0">
              <a:lnSpc>
                <a:spcPct val="100000"/>
              </a:lnSpc>
              <a:spcBef>
                <a:spcPts val="0"/>
              </a:spcBef>
              <a:spcAft>
                <a:spcPts val="0"/>
              </a:spcAft>
              <a:buSzPts val="1300"/>
              <a:buAutoNum type="alphaLcPeriod"/>
              <a:defRPr/>
            </a:lvl5pPr>
            <a:lvl6pPr lvl="5" rtl="0">
              <a:lnSpc>
                <a:spcPct val="100000"/>
              </a:lnSpc>
              <a:spcBef>
                <a:spcPts val="0"/>
              </a:spcBef>
              <a:spcAft>
                <a:spcPts val="0"/>
              </a:spcAft>
              <a:buSzPts val="1300"/>
              <a:buAutoNum type="romanLcPeriod"/>
              <a:defRPr/>
            </a:lvl6pPr>
            <a:lvl7pPr lvl="6" rtl="0">
              <a:lnSpc>
                <a:spcPct val="100000"/>
              </a:lnSpc>
              <a:spcBef>
                <a:spcPts val="0"/>
              </a:spcBef>
              <a:spcAft>
                <a:spcPts val="0"/>
              </a:spcAft>
              <a:buSzPts val="1300"/>
              <a:buAutoNum type="arabicPeriod"/>
              <a:defRPr/>
            </a:lvl7pPr>
            <a:lvl8pPr lvl="7" rtl="0">
              <a:lnSpc>
                <a:spcPct val="100000"/>
              </a:lnSpc>
              <a:spcBef>
                <a:spcPts val="0"/>
              </a:spcBef>
              <a:spcAft>
                <a:spcPts val="0"/>
              </a:spcAft>
              <a:buSzPts val="1300"/>
              <a:buAutoNum type="alphaLcPeriod"/>
              <a:defRPr/>
            </a:lvl8pPr>
            <a:lvl9pPr lvl="8" rtl="0">
              <a:lnSpc>
                <a:spcPct val="100000"/>
              </a:lnSpc>
              <a:spcBef>
                <a:spcPts val="0"/>
              </a:spcBef>
              <a:spcAft>
                <a:spcPts val="0"/>
              </a:spcAft>
              <a:buSzPts val="1300"/>
              <a:buAutoNum type="romanLcPeriod"/>
              <a:defRPr/>
            </a:lvl9pPr>
          </a:lstStyle>
          <a:p/>
        </p:txBody>
      </p:sp>
      <p:sp>
        <p:nvSpPr>
          <p:cNvPr id="48" name="Google Shape;48;p7"/>
          <p:cNvSpPr txBox="1"/>
          <p:nvPr>
            <p:ph type="title"/>
          </p:nvPr>
        </p:nvSpPr>
        <p:spPr>
          <a:xfrm>
            <a:off x="714300" y="1068850"/>
            <a:ext cx="30021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8"/>
          <p:cNvSpPr txBox="1"/>
          <p:nvPr>
            <p:ph type="title"/>
          </p:nvPr>
        </p:nvSpPr>
        <p:spPr>
          <a:xfrm>
            <a:off x="2321475" y="2020138"/>
            <a:ext cx="4041000" cy="1797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 name="Shape 51"/>
        <p:cNvGrpSpPr/>
        <p:nvPr/>
      </p:nvGrpSpPr>
      <p:grpSpPr>
        <a:xfrm>
          <a:off x="0" y="0"/>
          <a:ext cx="0" cy="0"/>
          <a:chOff x="0" y="0"/>
          <a:chExt cx="0" cy="0"/>
        </a:xfrm>
      </p:grpSpPr>
      <p:sp>
        <p:nvSpPr>
          <p:cNvPr id="52" name="Google Shape;52;p9"/>
          <p:cNvSpPr txBox="1"/>
          <p:nvPr>
            <p:ph type="title"/>
          </p:nvPr>
        </p:nvSpPr>
        <p:spPr>
          <a:xfrm>
            <a:off x="4189800" y="1398513"/>
            <a:ext cx="4239900" cy="848700"/>
          </a:xfrm>
          <a:prstGeom prst="rect">
            <a:avLst/>
          </a:prstGeom>
        </p:spPr>
        <p:txBody>
          <a:bodyPr anchorCtr="0" anchor="b" bIns="91425" lIns="91425" spcFirstLastPara="1" rIns="91425" wrap="square" tIns="91425">
            <a:noAutofit/>
          </a:bodyPr>
          <a:lstStyle>
            <a:lvl1pPr lvl="0" algn="r">
              <a:spcBef>
                <a:spcPts val="0"/>
              </a:spcBef>
              <a:spcAft>
                <a:spcPts val="0"/>
              </a:spcAft>
              <a:buSzPts val="4200"/>
              <a:buNone/>
              <a:defRPr sz="3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3" name="Google Shape;53;p9"/>
          <p:cNvSpPr txBox="1"/>
          <p:nvPr>
            <p:ph idx="1" type="subTitle"/>
          </p:nvPr>
        </p:nvSpPr>
        <p:spPr>
          <a:xfrm>
            <a:off x="5016225" y="2368275"/>
            <a:ext cx="3422400" cy="1491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grpSp>
        <p:nvGrpSpPr>
          <p:cNvPr id="54" name="Google Shape;54;p9"/>
          <p:cNvGrpSpPr/>
          <p:nvPr/>
        </p:nvGrpSpPr>
        <p:grpSpPr>
          <a:xfrm>
            <a:off x="-25" y="0"/>
            <a:ext cx="9144020" cy="342900"/>
            <a:chOff x="-25" y="0"/>
            <a:chExt cx="9144020" cy="342900"/>
          </a:xfrm>
        </p:grpSpPr>
        <p:sp>
          <p:nvSpPr>
            <p:cNvPr id="55" name="Google Shape;55;p9"/>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9"/>
            <p:cNvGrpSpPr/>
            <p:nvPr/>
          </p:nvGrpSpPr>
          <p:grpSpPr>
            <a:xfrm>
              <a:off x="215975" y="111150"/>
              <a:ext cx="642950" cy="120600"/>
              <a:chOff x="215975" y="152625"/>
              <a:chExt cx="642950" cy="120600"/>
            </a:xfrm>
          </p:grpSpPr>
          <p:sp>
            <p:nvSpPr>
              <p:cNvPr id="57" name="Google Shape;57;p9"/>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 name="Google Shape;60;p9"/>
          <p:cNvGrpSpPr/>
          <p:nvPr/>
        </p:nvGrpSpPr>
        <p:grpSpPr>
          <a:xfrm>
            <a:off x="66650" y="204750"/>
            <a:ext cx="9077378" cy="4938900"/>
            <a:chOff x="104750" y="204750"/>
            <a:chExt cx="9077378" cy="4938900"/>
          </a:xfrm>
        </p:grpSpPr>
        <p:grpSp>
          <p:nvGrpSpPr>
            <p:cNvPr id="61" name="Google Shape;61;p9"/>
            <p:cNvGrpSpPr/>
            <p:nvPr/>
          </p:nvGrpSpPr>
          <p:grpSpPr>
            <a:xfrm>
              <a:off x="104750" y="206700"/>
              <a:ext cx="9077378" cy="342900"/>
              <a:chOff x="-25" y="0"/>
              <a:chExt cx="9182983" cy="342900"/>
            </a:xfrm>
          </p:grpSpPr>
          <p:sp>
            <p:nvSpPr>
              <p:cNvPr id="62" name="Google Shape;62;p9"/>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215975" y="111150"/>
                <a:ext cx="642950" cy="120600"/>
                <a:chOff x="215975" y="152625"/>
                <a:chExt cx="642950" cy="120600"/>
              </a:xfrm>
            </p:grpSpPr>
            <p:sp>
              <p:nvSpPr>
                <p:cNvPr id="64" name="Google Shape;64;p9"/>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67" name="Google Shape;67;p9"/>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10"/>
          <p:cNvSpPr txBox="1"/>
          <p:nvPr>
            <p:ph type="title"/>
          </p:nvPr>
        </p:nvSpPr>
        <p:spPr>
          <a:xfrm>
            <a:off x="4139225" y="3266953"/>
            <a:ext cx="4290900" cy="1173300"/>
          </a:xfrm>
          <a:prstGeom prst="rect">
            <a:avLst/>
          </a:prstGeom>
        </p:spPr>
        <p:txBody>
          <a:bodyPr anchorCtr="0" anchor="t" bIns="91425" lIns="91425" spcFirstLastPara="1" rIns="91425" wrap="square" tIns="91425">
            <a:noAutofit/>
          </a:bodyPr>
          <a:lstStyle>
            <a:lvl1pPr lvl="0" algn="r">
              <a:spcBef>
                <a:spcPts val="0"/>
              </a:spcBef>
              <a:spcAft>
                <a:spcPts val="0"/>
              </a:spcAft>
              <a:buSzPts val="2800"/>
              <a:buNone/>
              <a:defRPr sz="31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4300" y="549600"/>
            <a:ext cx="7715400" cy="4680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14300" y="1152475"/>
            <a:ext cx="7715400" cy="3416400"/>
          </a:xfrm>
          <a:prstGeom prst="rect">
            <a:avLst/>
          </a:prstGeom>
          <a:noFill/>
          <a:ln>
            <a:noFill/>
          </a:ln>
        </p:spPr>
        <p:txBody>
          <a:bodyPr anchorCtr="0" anchor="t" bIns="91425" lIns="91425" spcFirstLastPara="1" rIns="91425" wrap="square" tIns="91425">
            <a:noAutofit/>
          </a:bodyPr>
          <a:lstStyle>
            <a:lvl1pPr indent="-311150" lvl="0" marL="4572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indent="-311150" lvl="1" marL="9144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indent="-311150" lvl="2" marL="13716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indent="-311150" lvl="3" marL="18288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indent="-311150" lvl="4" marL="22860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indent="-311150" lvl="5" marL="27432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indent="-311150" lvl="6" marL="32004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indent="-311150" lvl="7" marL="36576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indent="-311150" lvl="8" marL="41148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4.xml"/><Relationship Id="rId3" Type="http://schemas.openxmlformats.org/officeDocument/2006/relationships/image" Target="../media/image4.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53"/>
          <p:cNvSpPr/>
          <p:nvPr/>
        </p:nvSpPr>
        <p:spPr>
          <a:xfrm>
            <a:off x="7714524" y="569053"/>
            <a:ext cx="665151" cy="661225"/>
          </a:xfrm>
          <a:custGeom>
            <a:rect b="b" l="l" r="r" t="t"/>
            <a:pathLst>
              <a:path extrusionOk="0" h="9094" w="9148">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3"/>
          <p:cNvSpPr/>
          <p:nvPr/>
        </p:nvSpPr>
        <p:spPr>
          <a:xfrm>
            <a:off x="4922456" y="488669"/>
            <a:ext cx="3888980" cy="3214377"/>
          </a:xfrm>
          <a:custGeom>
            <a:rect b="b" l="l" r="r" t="t"/>
            <a:pathLst>
              <a:path extrusionOk="0" h="35317" w="42729">
                <a:moveTo>
                  <a:pt x="19690" y="1"/>
                </a:moveTo>
                <a:cubicBezTo>
                  <a:pt x="18145" y="1"/>
                  <a:pt x="16885" y="1260"/>
                  <a:pt x="16885" y="2834"/>
                </a:cubicBezTo>
                <a:lnTo>
                  <a:pt x="16885" y="6898"/>
                </a:lnTo>
                <a:cubicBezTo>
                  <a:pt x="16885" y="7356"/>
                  <a:pt x="16513" y="7728"/>
                  <a:pt x="16084" y="7728"/>
                </a:cubicBezTo>
                <a:cubicBezTo>
                  <a:pt x="15626" y="7728"/>
                  <a:pt x="15283" y="7356"/>
                  <a:pt x="15283" y="6898"/>
                </a:cubicBezTo>
                <a:lnTo>
                  <a:pt x="15283" y="6383"/>
                </a:lnTo>
                <a:cubicBezTo>
                  <a:pt x="15283" y="4837"/>
                  <a:pt x="14024" y="3607"/>
                  <a:pt x="12507" y="3607"/>
                </a:cubicBezTo>
                <a:cubicBezTo>
                  <a:pt x="10961" y="3607"/>
                  <a:pt x="9702" y="4837"/>
                  <a:pt x="9702" y="6383"/>
                </a:cubicBezTo>
                <a:lnTo>
                  <a:pt x="9702" y="16800"/>
                </a:lnTo>
                <a:cubicBezTo>
                  <a:pt x="9702" y="17201"/>
                  <a:pt x="9387" y="17515"/>
                  <a:pt x="8987" y="17515"/>
                </a:cubicBezTo>
                <a:cubicBezTo>
                  <a:pt x="8615" y="17515"/>
                  <a:pt x="8271" y="17201"/>
                  <a:pt x="8271" y="16800"/>
                </a:cubicBezTo>
                <a:lnTo>
                  <a:pt x="8271" y="16113"/>
                </a:lnTo>
                <a:cubicBezTo>
                  <a:pt x="8271" y="15026"/>
                  <a:pt x="7413" y="14138"/>
                  <a:pt x="6325" y="14138"/>
                </a:cubicBezTo>
                <a:cubicBezTo>
                  <a:pt x="5237" y="14138"/>
                  <a:pt x="4350" y="15026"/>
                  <a:pt x="4379" y="16113"/>
                </a:cubicBezTo>
                <a:lnTo>
                  <a:pt x="4379" y="22467"/>
                </a:lnTo>
                <a:cubicBezTo>
                  <a:pt x="4379" y="22839"/>
                  <a:pt x="4035" y="23182"/>
                  <a:pt x="3663" y="23182"/>
                </a:cubicBezTo>
                <a:cubicBezTo>
                  <a:pt x="3263" y="23182"/>
                  <a:pt x="2948" y="22839"/>
                  <a:pt x="2948" y="22467"/>
                </a:cubicBezTo>
                <a:cubicBezTo>
                  <a:pt x="2948" y="21637"/>
                  <a:pt x="2261" y="20978"/>
                  <a:pt x="1460" y="20978"/>
                </a:cubicBezTo>
                <a:cubicBezTo>
                  <a:pt x="658" y="20978"/>
                  <a:pt x="0" y="21637"/>
                  <a:pt x="0" y="22467"/>
                </a:cubicBezTo>
                <a:lnTo>
                  <a:pt x="0" y="35317"/>
                </a:lnTo>
                <a:lnTo>
                  <a:pt x="42729" y="35317"/>
                </a:lnTo>
                <a:lnTo>
                  <a:pt x="42729" y="22839"/>
                </a:lnTo>
                <a:cubicBezTo>
                  <a:pt x="42729" y="21808"/>
                  <a:pt x="41899" y="20978"/>
                  <a:pt x="40897" y="20978"/>
                </a:cubicBezTo>
                <a:cubicBezTo>
                  <a:pt x="39867" y="20978"/>
                  <a:pt x="39037" y="21808"/>
                  <a:pt x="39037" y="22839"/>
                </a:cubicBezTo>
                <a:lnTo>
                  <a:pt x="39037" y="23497"/>
                </a:lnTo>
                <a:cubicBezTo>
                  <a:pt x="39037" y="23955"/>
                  <a:pt x="38665" y="24298"/>
                  <a:pt x="38235" y="24298"/>
                </a:cubicBezTo>
                <a:cubicBezTo>
                  <a:pt x="37806" y="24298"/>
                  <a:pt x="37434" y="23955"/>
                  <a:pt x="37434" y="23497"/>
                </a:cubicBezTo>
                <a:lnTo>
                  <a:pt x="37434" y="10990"/>
                </a:lnTo>
                <a:cubicBezTo>
                  <a:pt x="37434" y="9702"/>
                  <a:pt x="36375" y="8644"/>
                  <a:pt x="35087" y="8644"/>
                </a:cubicBezTo>
                <a:cubicBezTo>
                  <a:pt x="33799" y="8644"/>
                  <a:pt x="32741" y="9702"/>
                  <a:pt x="32741" y="10990"/>
                </a:cubicBezTo>
                <a:lnTo>
                  <a:pt x="32741" y="11763"/>
                </a:lnTo>
                <a:cubicBezTo>
                  <a:pt x="32741" y="12479"/>
                  <a:pt x="32168" y="13022"/>
                  <a:pt x="31481" y="13022"/>
                </a:cubicBezTo>
                <a:cubicBezTo>
                  <a:pt x="30766" y="13022"/>
                  <a:pt x="30222" y="12479"/>
                  <a:pt x="30222" y="11763"/>
                </a:cubicBezTo>
                <a:lnTo>
                  <a:pt x="30222" y="5324"/>
                </a:lnTo>
                <a:cubicBezTo>
                  <a:pt x="30222" y="3807"/>
                  <a:pt x="28963" y="2548"/>
                  <a:pt x="27446" y="2548"/>
                </a:cubicBezTo>
                <a:cubicBezTo>
                  <a:pt x="25901" y="2548"/>
                  <a:pt x="24641" y="3807"/>
                  <a:pt x="24641" y="5324"/>
                </a:cubicBezTo>
                <a:lnTo>
                  <a:pt x="24641" y="5696"/>
                </a:lnTo>
                <a:cubicBezTo>
                  <a:pt x="24641" y="6268"/>
                  <a:pt x="24155" y="6755"/>
                  <a:pt x="23582" y="6755"/>
                </a:cubicBezTo>
                <a:cubicBezTo>
                  <a:pt x="22981" y="6755"/>
                  <a:pt x="22495" y="6268"/>
                  <a:pt x="22495" y="5696"/>
                </a:cubicBezTo>
                <a:lnTo>
                  <a:pt x="22495" y="2834"/>
                </a:lnTo>
                <a:cubicBezTo>
                  <a:pt x="22495" y="1260"/>
                  <a:pt x="21236" y="1"/>
                  <a:pt x="19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3"/>
          <p:cNvSpPr/>
          <p:nvPr/>
        </p:nvSpPr>
        <p:spPr>
          <a:xfrm>
            <a:off x="4789572" y="3838436"/>
            <a:ext cx="4081750" cy="88649"/>
          </a:xfrm>
          <a:custGeom>
            <a:rect b="b" l="l" r="r" t="t"/>
            <a:pathLst>
              <a:path extrusionOk="0" h="974" w="44847">
                <a:moveTo>
                  <a:pt x="659" y="1"/>
                </a:moveTo>
                <a:cubicBezTo>
                  <a:pt x="1" y="1"/>
                  <a:pt x="1" y="974"/>
                  <a:pt x="659" y="974"/>
                </a:cubicBezTo>
                <a:lnTo>
                  <a:pt x="44360" y="974"/>
                </a:lnTo>
                <a:cubicBezTo>
                  <a:pt x="44618" y="974"/>
                  <a:pt x="44847" y="745"/>
                  <a:pt x="44847" y="487"/>
                </a:cubicBezTo>
                <a:cubicBezTo>
                  <a:pt x="44847" y="201"/>
                  <a:pt x="44618" y="1"/>
                  <a:pt x="443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3"/>
          <p:cNvSpPr/>
          <p:nvPr/>
        </p:nvSpPr>
        <p:spPr>
          <a:xfrm>
            <a:off x="4789572" y="3838436"/>
            <a:ext cx="1784349" cy="91288"/>
          </a:xfrm>
          <a:custGeom>
            <a:rect b="b" l="l" r="r" t="t"/>
            <a:pathLst>
              <a:path extrusionOk="0" h="1003" w="19605">
                <a:moveTo>
                  <a:pt x="659" y="1"/>
                </a:moveTo>
                <a:cubicBezTo>
                  <a:pt x="1" y="1"/>
                  <a:pt x="1" y="1003"/>
                  <a:pt x="659" y="1003"/>
                </a:cubicBezTo>
                <a:lnTo>
                  <a:pt x="19605" y="1003"/>
                </a:lnTo>
                <a:lnTo>
                  <a:pt x="196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3"/>
          <p:cNvSpPr/>
          <p:nvPr/>
        </p:nvSpPr>
        <p:spPr>
          <a:xfrm>
            <a:off x="6474927" y="3792928"/>
            <a:ext cx="195409" cy="177843"/>
          </a:xfrm>
          <a:custGeom>
            <a:rect b="b" l="l" r="r" t="t"/>
            <a:pathLst>
              <a:path extrusionOk="0" h="1954" w="2147">
                <a:moveTo>
                  <a:pt x="1073" y="0"/>
                </a:moveTo>
                <a:cubicBezTo>
                  <a:pt x="823" y="0"/>
                  <a:pt x="573" y="100"/>
                  <a:pt x="372" y="301"/>
                </a:cubicBezTo>
                <a:cubicBezTo>
                  <a:pt x="0" y="673"/>
                  <a:pt x="0" y="1302"/>
                  <a:pt x="372" y="1674"/>
                </a:cubicBezTo>
                <a:cubicBezTo>
                  <a:pt x="573" y="1860"/>
                  <a:pt x="823" y="1953"/>
                  <a:pt x="1073" y="1953"/>
                </a:cubicBezTo>
                <a:cubicBezTo>
                  <a:pt x="1324" y="1953"/>
                  <a:pt x="1574" y="1860"/>
                  <a:pt x="1775" y="1674"/>
                </a:cubicBezTo>
                <a:cubicBezTo>
                  <a:pt x="2147" y="1302"/>
                  <a:pt x="2147" y="673"/>
                  <a:pt x="1775" y="301"/>
                </a:cubicBezTo>
                <a:cubicBezTo>
                  <a:pt x="1574" y="100"/>
                  <a:pt x="1324" y="0"/>
                  <a:pt x="10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3"/>
          <p:cNvSpPr/>
          <p:nvPr/>
        </p:nvSpPr>
        <p:spPr>
          <a:xfrm>
            <a:off x="7842452" y="1747881"/>
            <a:ext cx="1380607" cy="1955184"/>
          </a:xfrm>
          <a:custGeom>
            <a:rect b="b" l="l" r="r" t="t"/>
            <a:pathLst>
              <a:path extrusionOk="0" h="21482" w="15169">
                <a:moveTo>
                  <a:pt x="5892" y="0"/>
                </a:moveTo>
                <a:cubicBezTo>
                  <a:pt x="1137" y="0"/>
                  <a:pt x="0" y="21482"/>
                  <a:pt x="0" y="21482"/>
                </a:cubicBezTo>
                <a:lnTo>
                  <a:pt x="8701" y="21482"/>
                </a:lnTo>
                <a:cubicBezTo>
                  <a:pt x="8701" y="21482"/>
                  <a:pt x="15168" y="2364"/>
                  <a:pt x="12020" y="1706"/>
                </a:cubicBezTo>
                <a:cubicBezTo>
                  <a:pt x="11914" y="1683"/>
                  <a:pt x="11808" y="1672"/>
                  <a:pt x="11704" y="1672"/>
                </a:cubicBezTo>
                <a:cubicBezTo>
                  <a:pt x="8733" y="1672"/>
                  <a:pt x="6560" y="10641"/>
                  <a:pt x="6443" y="10641"/>
                </a:cubicBezTo>
                <a:cubicBezTo>
                  <a:pt x="6442" y="10641"/>
                  <a:pt x="6440" y="10639"/>
                  <a:pt x="6440" y="10635"/>
                </a:cubicBezTo>
                <a:cubicBezTo>
                  <a:pt x="6382" y="10320"/>
                  <a:pt x="9216" y="447"/>
                  <a:pt x="6125" y="17"/>
                </a:cubicBezTo>
                <a:cubicBezTo>
                  <a:pt x="6046" y="6"/>
                  <a:pt x="5969" y="0"/>
                  <a:pt x="58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3"/>
          <p:cNvSpPr/>
          <p:nvPr/>
        </p:nvSpPr>
        <p:spPr>
          <a:xfrm>
            <a:off x="5552746" y="1436787"/>
            <a:ext cx="2761213" cy="1792176"/>
          </a:xfrm>
          <a:custGeom>
            <a:rect b="b" l="l" r="r" t="t"/>
            <a:pathLst>
              <a:path extrusionOk="0" h="19691" w="30338">
                <a:moveTo>
                  <a:pt x="3292" y="1"/>
                </a:moveTo>
                <a:cubicBezTo>
                  <a:pt x="1461" y="1"/>
                  <a:pt x="1" y="1461"/>
                  <a:pt x="1" y="3264"/>
                </a:cubicBezTo>
                <a:lnTo>
                  <a:pt x="1" y="16400"/>
                </a:lnTo>
                <a:cubicBezTo>
                  <a:pt x="1" y="18203"/>
                  <a:pt x="1461" y="19691"/>
                  <a:pt x="3292" y="19691"/>
                </a:cubicBezTo>
                <a:lnTo>
                  <a:pt x="27075" y="19691"/>
                </a:lnTo>
                <a:cubicBezTo>
                  <a:pt x="28878" y="19691"/>
                  <a:pt x="30337" y="18203"/>
                  <a:pt x="30337" y="16400"/>
                </a:cubicBezTo>
                <a:lnTo>
                  <a:pt x="30337" y="3264"/>
                </a:lnTo>
                <a:cubicBezTo>
                  <a:pt x="30337" y="1461"/>
                  <a:pt x="28878" y="1"/>
                  <a:pt x="270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3"/>
          <p:cNvSpPr/>
          <p:nvPr/>
        </p:nvSpPr>
        <p:spPr>
          <a:xfrm>
            <a:off x="5672615" y="1541001"/>
            <a:ext cx="2524119" cy="1443134"/>
          </a:xfrm>
          <a:custGeom>
            <a:rect b="b" l="l" r="r" t="t"/>
            <a:pathLst>
              <a:path extrusionOk="0" h="15856" w="27733">
                <a:moveTo>
                  <a:pt x="0" y="1"/>
                </a:moveTo>
                <a:lnTo>
                  <a:pt x="0" y="15856"/>
                </a:lnTo>
                <a:lnTo>
                  <a:pt x="27732" y="15856"/>
                </a:lnTo>
                <a:lnTo>
                  <a:pt x="277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3"/>
          <p:cNvSpPr/>
          <p:nvPr/>
        </p:nvSpPr>
        <p:spPr>
          <a:xfrm>
            <a:off x="6430602" y="3228900"/>
            <a:ext cx="1005534" cy="291885"/>
          </a:xfrm>
          <a:custGeom>
            <a:rect b="b" l="l" r="r" t="t"/>
            <a:pathLst>
              <a:path extrusionOk="0" h="3207" w="11048">
                <a:moveTo>
                  <a:pt x="1" y="1"/>
                </a:moveTo>
                <a:lnTo>
                  <a:pt x="1" y="3206"/>
                </a:lnTo>
                <a:lnTo>
                  <a:pt x="11048" y="3206"/>
                </a:lnTo>
                <a:lnTo>
                  <a:pt x="11048" y="1"/>
                </a:lnTo>
                <a:close/>
              </a:path>
            </a:pathLst>
          </a:custGeom>
          <a:solidFill>
            <a:srgbClr val="E3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3"/>
          <p:cNvSpPr/>
          <p:nvPr/>
        </p:nvSpPr>
        <p:spPr>
          <a:xfrm>
            <a:off x="6144081" y="3499855"/>
            <a:ext cx="1578564" cy="203236"/>
          </a:xfrm>
          <a:custGeom>
            <a:rect b="b" l="l" r="r" t="t"/>
            <a:pathLst>
              <a:path extrusionOk="0" h="2233" w="17344">
                <a:moveTo>
                  <a:pt x="2261" y="0"/>
                </a:moveTo>
                <a:cubicBezTo>
                  <a:pt x="1031" y="0"/>
                  <a:pt x="1" y="1002"/>
                  <a:pt x="29" y="2233"/>
                </a:cubicBezTo>
                <a:lnTo>
                  <a:pt x="17344" y="2233"/>
                </a:lnTo>
                <a:cubicBezTo>
                  <a:pt x="17344" y="1002"/>
                  <a:pt x="16342" y="0"/>
                  <a:pt x="151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3"/>
          <p:cNvSpPr/>
          <p:nvPr/>
        </p:nvSpPr>
        <p:spPr>
          <a:xfrm>
            <a:off x="6248295" y="3174199"/>
            <a:ext cx="1383246" cy="106943"/>
          </a:xfrm>
          <a:custGeom>
            <a:rect b="b" l="l" r="r" t="t"/>
            <a:pathLst>
              <a:path extrusionOk="0" h="1175" w="15198">
                <a:moveTo>
                  <a:pt x="716" y="1"/>
                </a:moveTo>
                <a:cubicBezTo>
                  <a:pt x="0" y="58"/>
                  <a:pt x="0" y="1117"/>
                  <a:pt x="716" y="1174"/>
                </a:cubicBezTo>
                <a:lnTo>
                  <a:pt x="14482" y="1174"/>
                </a:lnTo>
                <a:cubicBezTo>
                  <a:pt x="15197" y="1117"/>
                  <a:pt x="15197" y="58"/>
                  <a:pt x="144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3"/>
          <p:cNvSpPr/>
          <p:nvPr/>
        </p:nvSpPr>
        <p:spPr>
          <a:xfrm>
            <a:off x="5302723" y="3340941"/>
            <a:ext cx="664318" cy="362149"/>
          </a:xfrm>
          <a:custGeom>
            <a:rect b="b" l="l" r="r" t="t"/>
            <a:pathLst>
              <a:path extrusionOk="0" h="3979" w="7299">
                <a:moveTo>
                  <a:pt x="1031" y="1"/>
                </a:moveTo>
                <a:cubicBezTo>
                  <a:pt x="487" y="1"/>
                  <a:pt x="1" y="458"/>
                  <a:pt x="1" y="1031"/>
                </a:cubicBezTo>
                <a:cubicBezTo>
                  <a:pt x="1" y="2662"/>
                  <a:pt x="1346" y="3979"/>
                  <a:pt x="2977" y="3979"/>
                </a:cubicBezTo>
                <a:lnTo>
                  <a:pt x="4322" y="3979"/>
                </a:lnTo>
                <a:cubicBezTo>
                  <a:pt x="5982" y="3979"/>
                  <a:pt x="7298" y="2662"/>
                  <a:pt x="7298" y="1031"/>
                </a:cubicBezTo>
                <a:cubicBezTo>
                  <a:pt x="7298" y="458"/>
                  <a:pt x="6841" y="1"/>
                  <a:pt x="62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3"/>
          <p:cNvSpPr/>
          <p:nvPr/>
        </p:nvSpPr>
        <p:spPr>
          <a:xfrm>
            <a:off x="5237647" y="2798938"/>
            <a:ext cx="802297" cy="542085"/>
          </a:xfrm>
          <a:custGeom>
            <a:rect b="b" l="l" r="r" t="t"/>
            <a:pathLst>
              <a:path extrusionOk="0" h="5956" w="8815">
                <a:moveTo>
                  <a:pt x="4624" y="1"/>
                </a:moveTo>
                <a:cubicBezTo>
                  <a:pt x="4609" y="1"/>
                  <a:pt x="4594" y="2"/>
                  <a:pt x="4579" y="3"/>
                </a:cubicBezTo>
                <a:cubicBezTo>
                  <a:pt x="3492" y="60"/>
                  <a:pt x="3492" y="2951"/>
                  <a:pt x="3492" y="2951"/>
                </a:cubicBezTo>
                <a:cubicBezTo>
                  <a:pt x="3492" y="2951"/>
                  <a:pt x="2695" y="1756"/>
                  <a:pt x="2081" y="1756"/>
                </a:cubicBezTo>
                <a:cubicBezTo>
                  <a:pt x="1923" y="1756"/>
                  <a:pt x="1777" y="1835"/>
                  <a:pt x="1660" y="2035"/>
                </a:cubicBezTo>
                <a:cubicBezTo>
                  <a:pt x="1240" y="2714"/>
                  <a:pt x="1630" y="3394"/>
                  <a:pt x="1904" y="3742"/>
                </a:cubicBezTo>
                <a:lnTo>
                  <a:pt x="1904" y="3742"/>
                </a:lnTo>
                <a:cubicBezTo>
                  <a:pt x="1716" y="3560"/>
                  <a:pt x="1428" y="3341"/>
                  <a:pt x="1125" y="3341"/>
                </a:cubicBezTo>
                <a:cubicBezTo>
                  <a:pt x="959" y="3341"/>
                  <a:pt x="789" y="3407"/>
                  <a:pt x="630" y="3580"/>
                </a:cubicBezTo>
                <a:cubicBezTo>
                  <a:pt x="0" y="4296"/>
                  <a:pt x="2375" y="5927"/>
                  <a:pt x="2375" y="5927"/>
                </a:cubicBezTo>
                <a:lnTo>
                  <a:pt x="5924" y="5956"/>
                </a:lnTo>
                <a:cubicBezTo>
                  <a:pt x="5924" y="5956"/>
                  <a:pt x="8815" y="3552"/>
                  <a:pt x="8099" y="3094"/>
                </a:cubicBezTo>
                <a:cubicBezTo>
                  <a:pt x="7981" y="3013"/>
                  <a:pt x="7858" y="2980"/>
                  <a:pt x="7734" y="2980"/>
                </a:cubicBezTo>
                <a:cubicBezTo>
                  <a:pt x="7106" y="2980"/>
                  <a:pt x="6468" y="3838"/>
                  <a:pt x="6468" y="3838"/>
                </a:cubicBezTo>
                <a:cubicBezTo>
                  <a:pt x="6468" y="3838"/>
                  <a:pt x="8357" y="1262"/>
                  <a:pt x="7241" y="1062"/>
                </a:cubicBezTo>
                <a:cubicBezTo>
                  <a:pt x="7183" y="1050"/>
                  <a:pt x="7125" y="1044"/>
                  <a:pt x="7069" y="1044"/>
                </a:cubicBezTo>
                <a:cubicBezTo>
                  <a:pt x="6038" y="1044"/>
                  <a:pt x="5266" y="2922"/>
                  <a:pt x="5266" y="2922"/>
                </a:cubicBezTo>
                <a:cubicBezTo>
                  <a:pt x="5266" y="2922"/>
                  <a:pt x="5655" y="1"/>
                  <a:pt x="4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3"/>
          <p:cNvSpPr/>
          <p:nvPr/>
        </p:nvSpPr>
        <p:spPr>
          <a:xfrm>
            <a:off x="4714028" y="3675790"/>
            <a:ext cx="4217271" cy="55701"/>
          </a:xfrm>
          <a:custGeom>
            <a:rect b="b" l="l" r="r" t="t"/>
            <a:pathLst>
              <a:path extrusionOk="0" h="612" w="46336">
                <a:moveTo>
                  <a:pt x="1060" y="1"/>
                </a:moveTo>
                <a:cubicBezTo>
                  <a:pt x="859" y="1"/>
                  <a:pt x="659" y="4"/>
                  <a:pt x="459" y="13"/>
                </a:cubicBezTo>
                <a:lnTo>
                  <a:pt x="401" y="13"/>
                </a:lnTo>
                <a:cubicBezTo>
                  <a:pt x="1" y="13"/>
                  <a:pt x="1" y="586"/>
                  <a:pt x="401" y="586"/>
                </a:cubicBezTo>
                <a:lnTo>
                  <a:pt x="44103" y="586"/>
                </a:lnTo>
                <a:cubicBezTo>
                  <a:pt x="44484" y="586"/>
                  <a:pt x="44879" y="611"/>
                  <a:pt x="45277" y="611"/>
                </a:cubicBezTo>
                <a:cubicBezTo>
                  <a:pt x="45477" y="611"/>
                  <a:pt x="45677" y="605"/>
                  <a:pt x="45877" y="586"/>
                </a:cubicBezTo>
                <a:lnTo>
                  <a:pt x="45963" y="586"/>
                </a:lnTo>
                <a:cubicBezTo>
                  <a:pt x="46335" y="586"/>
                  <a:pt x="46335" y="13"/>
                  <a:pt x="45963" y="13"/>
                </a:cubicBezTo>
                <a:lnTo>
                  <a:pt x="2262" y="13"/>
                </a:lnTo>
                <a:cubicBezTo>
                  <a:pt x="1861" y="13"/>
                  <a:pt x="1460" y="1"/>
                  <a:pt x="10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0" name="Google Shape;590;p53"/>
          <p:cNvGrpSpPr/>
          <p:nvPr/>
        </p:nvGrpSpPr>
        <p:grpSpPr>
          <a:xfrm>
            <a:off x="6151956" y="1643329"/>
            <a:ext cx="1578717" cy="1284770"/>
            <a:chOff x="2357113" y="709250"/>
            <a:chExt cx="2171252" cy="1766978"/>
          </a:xfrm>
        </p:grpSpPr>
        <p:sp>
          <p:nvSpPr>
            <p:cNvPr id="591" name="Google Shape;591;p53"/>
            <p:cNvSpPr/>
            <p:nvPr/>
          </p:nvSpPr>
          <p:spPr>
            <a:xfrm>
              <a:off x="3734270" y="747515"/>
              <a:ext cx="491253" cy="292716"/>
            </a:xfrm>
            <a:custGeom>
              <a:rect b="b" l="l" r="r" t="t"/>
              <a:pathLst>
                <a:path extrusionOk="0" h="6701" w="11246">
                  <a:moveTo>
                    <a:pt x="7977" y="2830"/>
                  </a:moveTo>
                  <a:cubicBezTo>
                    <a:pt x="9146" y="3597"/>
                    <a:pt x="10917" y="4272"/>
                    <a:pt x="11190" y="5787"/>
                  </a:cubicBezTo>
                  <a:cubicBezTo>
                    <a:pt x="11245" y="6079"/>
                    <a:pt x="11209" y="6390"/>
                    <a:pt x="11117" y="6700"/>
                  </a:cubicBezTo>
                  <a:cubicBezTo>
                    <a:pt x="7485" y="4875"/>
                    <a:pt x="3706" y="3159"/>
                    <a:pt x="0" y="1406"/>
                  </a:cubicBezTo>
                  <a:cubicBezTo>
                    <a:pt x="164" y="968"/>
                    <a:pt x="511" y="639"/>
                    <a:pt x="931" y="493"/>
                  </a:cubicBezTo>
                  <a:cubicBezTo>
                    <a:pt x="2209" y="0"/>
                    <a:pt x="3907" y="968"/>
                    <a:pt x="4911" y="1333"/>
                  </a:cubicBezTo>
                  <a:cubicBezTo>
                    <a:pt x="5257" y="767"/>
                    <a:pt x="5714" y="329"/>
                    <a:pt x="6499" y="329"/>
                  </a:cubicBezTo>
                  <a:cubicBezTo>
                    <a:pt x="7722" y="366"/>
                    <a:pt x="8525" y="1570"/>
                    <a:pt x="7977" y="283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3"/>
            <p:cNvSpPr/>
            <p:nvPr/>
          </p:nvSpPr>
          <p:spPr>
            <a:xfrm>
              <a:off x="3960717" y="796963"/>
              <a:ext cx="124451" cy="106891"/>
            </a:xfrm>
            <a:custGeom>
              <a:rect b="b" l="l" r="r" t="t"/>
              <a:pathLst>
                <a:path extrusionOk="0" h="2447" w="2849">
                  <a:moveTo>
                    <a:pt x="1516" y="19"/>
                  </a:moveTo>
                  <a:cubicBezTo>
                    <a:pt x="2848" y="55"/>
                    <a:pt x="2319" y="2446"/>
                    <a:pt x="1004" y="1935"/>
                  </a:cubicBezTo>
                  <a:cubicBezTo>
                    <a:pt x="0" y="1552"/>
                    <a:pt x="585" y="0"/>
                    <a:pt x="151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3"/>
            <p:cNvSpPr/>
            <p:nvPr/>
          </p:nvSpPr>
          <p:spPr>
            <a:xfrm>
              <a:off x="3015791" y="723578"/>
              <a:ext cx="1337296" cy="1547059"/>
            </a:xfrm>
            <a:custGeom>
              <a:rect b="b" l="l" r="r" t="t"/>
              <a:pathLst>
                <a:path extrusionOk="0" h="35416" w="30614">
                  <a:moveTo>
                    <a:pt x="9274" y="4948"/>
                  </a:moveTo>
                  <a:cubicBezTo>
                    <a:pt x="9456" y="4473"/>
                    <a:pt x="9767" y="3761"/>
                    <a:pt x="10095" y="3068"/>
                  </a:cubicBezTo>
                  <a:cubicBezTo>
                    <a:pt x="10771" y="1644"/>
                    <a:pt x="11337" y="1"/>
                    <a:pt x="12614" y="56"/>
                  </a:cubicBezTo>
                  <a:cubicBezTo>
                    <a:pt x="13235" y="92"/>
                    <a:pt x="14075" y="402"/>
                    <a:pt x="14896" y="731"/>
                  </a:cubicBezTo>
                  <a:cubicBezTo>
                    <a:pt x="15718" y="1041"/>
                    <a:pt x="16466" y="1461"/>
                    <a:pt x="17215" y="1808"/>
                  </a:cubicBezTo>
                  <a:cubicBezTo>
                    <a:pt x="20482" y="3378"/>
                    <a:pt x="22837" y="4820"/>
                    <a:pt x="26233" y="6317"/>
                  </a:cubicBezTo>
                  <a:cubicBezTo>
                    <a:pt x="26981" y="6646"/>
                    <a:pt x="27748" y="7047"/>
                    <a:pt x="28478" y="7431"/>
                  </a:cubicBezTo>
                  <a:cubicBezTo>
                    <a:pt x="29482" y="7978"/>
                    <a:pt x="30559" y="8471"/>
                    <a:pt x="30596" y="9347"/>
                  </a:cubicBezTo>
                  <a:cubicBezTo>
                    <a:pt x="30614" y="9767"/>
                    <a:pt x="30267" y="10333"/>
                    <a:pt x="30048" y="10917"/>
                  </a:cubicBezTo>
                  <a:cubicBezTo>
                    <a:pt x="29811" y="11501"/>
                    <a:pt x="29500" y="12031"/>
                    <a:pt x="29281" y="12506"/>
                  </a:cubicBezTo>
                  <a:cubicBezTo>
                    <a:pt x="28734" y="13637"/>
                    <a:pt x="28223" y="14678"/>
                    <a:pt x="27766" y="15645"/>
                  </a:cubicBezTo>
                  <a:cubicBezTo>
                    <a:pt x="26653" y="17964"/>
                    <a:pt x="25813" y="19990"/>
                    <a:pt x="24845" y="22199"/>
                  </a:cubicBezTo>
                  <a:cubicBezTo>
                    <a:pt x="23933" y="24298"/>
                    <a:pt x="23056" y="26562"/>
                    <a:pt x="22016" y="28771"/>
                  </a:cubicBezTo>
                  <a:cubicBezTo>
                    <a:pt x="21121" y="30651"/>
                    <a:pt x="20263" y="33353"/>
                    <a:pt x="18876" y="34503"/>
                  </a:cubicBezTo>
                  <a:cubicBezTo>
                    <a:pt x="17762" y="35416"/>
                    <a:pt x="16247" y="34850"/>
                    <a:pt x="14458" y="34138"/>
                  </a:cubicBezTo>
                  <a:cubicBezTo>
                    <a:pt x="10935" y="32732"/>
                    <a:pt x="7886" y="31016"/>
                    <a:pt x="4637" y="29483"/>
                  </a:cubicBezTo>
                  <a:cubicBezTo>
                    <a:pt x="3870" y="29118"/>
                    <a:pt x="2958" y="28734"/>
                    <a:pt x="2154" y="28333"/>
                  </a:cubicBezTo>
                  <a:cubicBezTo>
                    <a:pt x="1223" y="27876"/>
                    <a:pt x="329" y="27347"/>
                    <a:pt x="164" y="26781"/>
                  </a:cubicBezTo>
                  <a:cubicBezTo>
                    <a:pt x="0" y="26233"/>
                    <a:pt x="457" y="25138"/>
                    <a:pt x="876" y="24207"/>
                  </a:cubicBezTo>
                  <a:cubicBezTo>
                    <a:pt x="1296" y="23221"/>
                    <a:pt x="1753" y="22308"/>
                    <a:pt x="2136" y="21487"/>
                  </a:cubicBezTo>
                  <a:cubicBezTo>
                    <a:pt x="4637" y="16138"/>
                    <a:pt x="6882" y="10406"/>
                    <a:pt x="9256" y="5003"/>
                  </a:cubicBezTo>
                  <a:cubicBezTo>
                    <a:pt x="9256" y="4984"/>
                    <a:pt x="9274" y="4966"/>
                    <a:pt x="9274" y="49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3"/>
            <p:cNvSpPr/>
            <p:nvPr/>
          </p:nvSpPr>
          <p:spPr>
            <a:xfrm>
              <a:off x="3142556" y="1637446"/>
              <a:ext cx="52681" cy="77362"/>
            </a:xfrm>
            <a:custGeom>
              <a:rect b="b" l="l" r="r" t="t"/>
              <a:pathLst>
                <a:path extrusionOk="0" h="1771" w="1206">
                  <a:moveTo>
                    <a:pt x="1206" y="128"/>
                  </a:moveTo>
                  <a:cubicBezTo>
                    <a:pt x="1206" y="420"/>
                    <a:pt x="950" y="876"/>
                    <a:pt x="658" y="1296"/>
                  </a:cubicBezTo>
                  <a:cubicBezTo>
                    <a:pt x="548" y="1479"/>
                    <a:pt x="348" y="1771"/>
                    <a:pt x="165" y="1680"/>
                  </a:cubicBezTo>
                  <a:cubicBezTo>
                    <a:pt x="1" y="1588"/>
                    <a:pt x="129" y="1205"/>
                    <a:pt x="202" y="1077"/>
                  </a:cubicBezTo>
                  <a:cubicBezTo>
                    <a:pt x="384" y="676"/>
                    <a:pt x="640" y="310"/>
                    <a:pt x="968" y="18"/>
                  </a:cubicBezTo>
                  <a:cubicBezTo>
                    <a:pt x="1060" y="0"/>
                    <a:pt x="1151" y="55"/>
                    <a:pt x="1206" y="12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3"/>
            <p:cNvSpPr/>
            <p:nvPr/>
          </p:nvSpPr>
          <p:spPr>
            <a:xfrm>
              <a:off x="3168896" y="1703624"/>
              <a:ext cx="42285" cy="50279"/>
            </a:xfrm>
            <a:custGeom>
              <a:rect b="b" l="l" r="r" t="t"/>
              <a:pathLst>
                <a:path extrusionOk="0" h="1151" w="968">
                  <a:moveTo>
                    <a:pt x="493" y="37"/>
                  </a:moveTo>
                  <a:cubicBezTo>
                    <a:pt x="968" y="165"/>
                    <a:pt x="493" y="1150"/>
                    <a:pt x="146" y="931"/>
                  </a:cubicBezTo>
                  <a:cubicBezTo>
                    <a:pt x="0" y="822"/>
                    <a:pt x="55" y="274"/>
                    <a:pt x="237" y="92"/>
                  </a:cubicBezTo>
                  <a:cubicBezTo>
                    <a:pt x="311" y="19"/>
                    <a:pt x="402" y="0"/>
                    <a:pt x="493" y="3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3"/>
            <p:cNvSpPr/>
            <p:nvPr/>
          </p:nvSpPr>
          <p:spPr>
            <a:xfrm>
              <a:off x="3103504" y="1804092"/>
              <a:ext cx="27127" cy="50279"/>
            </a:xfrm>
            <a:custGeom>
              <a:rect b="b" l="l" r="r" t="t"/>
              <a:pathLst>
                <a:path extrusionOk="0" h="1151" w="621">
                  <a:moveTo>
                    <a:pt x="384" y="37"/>
                  </a:moveTo>
                  <a:cubicBezTo>
                    <a:pt x="566" y="73"/>
                    <a:pt x="621" y="329"/>
                    <a:pt x="566" y="566"/>
                  </a:cubicBezTo>
                  <a:cubicBezTo>
                    <a:pt x="548" y="767"/>
                    <a:pt x="384" y="1150"/>
                    <a:pt x="183" y="1041"/>
                  </a:cubicBezTo>
                  <a:cubicBezTo>
                    <a:pt x="55" y="931"/>
                    <a:pt x="0" y="749"/>
                    <a:pt x="37" y="585"/>
                  </a:cubicBezTo>
                  <a:cubicBezTo>
                    <a:pt x="73" y="329"/>
                    <a:pt x="165" y="0"/>
                    <a:pt x="384" y="3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3"/>
            <p:cNvSpPr/>
            <p:nvPr/>
          </p:nvSpPr>
          <p:spPr>
            <a:xfrm>
              <a:off x="3179249" y="887865"/>
              <a:ext cx="1011163" cy="1217693"/>
            </a:xfrm>
            <a:custGeom>
              <a:rect b="b" l="l" r="r" t="t"/>
              <a:pathLst>
                <a:path extrusionOk="0" h="27876" w="23148">
                  <a:moveTo>
                    <a:pt x="7485" y="3962"/>
                  </a:moveTo>
                  <a:cubicBezTo>
                    <a:pt x="7631" y="3597"/>
                    <a:pt x="7887" y="3012"/>
                    <a:pt x="8161" y="2465"/>
                  </a:cubicBezTo>
                  <a:cubicBezTo>
                    <a:pt x="8690" y="1315"/>
                    <a:pt x="9146" y="0"/>
                    <a:pt x="10096" y="0"/>
                  </a:cubicBezTo>
                  <a:cubicBezTo>
                    <a:pt x="10570" y="0"/>
                    <a:pt x="11173" y="219"/>
                    <a:pt x="11757" y="457"/>
                  </a:cubicBezTo>
                  <a:cubicBezTo>
                    <a:pt x="12359" y="676"/>
                    <a:pt x="12907" y="986"/>
                    <a:pt x="13454" y="1260"/>
                  </a:cubicBezTo>
                  <a:cubicBezTo>
                    <a:pt x="15828" y="2392"/>
                    <a:pt x="17544" y="3469"/>
                    <a:pt x="20008" y="4564"/>
                  </a:cubicBezTo>
                  <a:cubicBezTo>
                    <a:pt x="20556" y="4801"/>
                    <a:pt x="21103" y="5093"/>
                    <a:pt x="21633" y="5386"/>
                  </a:cubicBezTo>
                  <a:cubicBezTo>
                    <a:pt x="22381" y="5787"/>
                    <a:pt x="23148" y="6134"/>
                    <a:pt x="23148" y="6846"/>
                  </a:cubicBezTo>
                  <a:cubicBezTo>
                    <a:pt x="23148" y="7175"/>
                    <a:pt x="22874" y="7631"/>
                    <a:pt x="22692" y="8106"/>
                  </a:cubicBezTo>
                  <a:cubicBezTo>
                    <a:pt x="22509" y="8580"/>
                    <a:pt x="22272" y="9000"/>
                    <a:pt x="22089" y="9383"/>
                  </a:cubicBezTo>
                  <a:cubicBezTo>
                    <a:pt x="21651" y="10296"/>
                    <a:pt x="21249" y="11136"/>
                    <a:pt x="20866" y="11921"/>
                  </a:cubicBezTo>
                  <a:cubicBezTo>
                    <a:pt x="19990" y="13783"/>
                    <a:pt x="19314" y="15426"/>
                    <a:pt x="18529" y="17197"/>
                  </a:cubicBezTo>
                  <a:cubicBezTo>
                    <a:pt x="17781" y="18894"/>
                    <a:pt x="17087" y="20720"/>
                    <a:pt x="16248" y="22491"/>
                  </a:cubicBezTo>
                  <a:cubicBezTo>
                    <a:pt x="15536" y="24006"/>
                    <a:pt x="14805" y="26178"/>
                    <a:pt x="13747" y="27127"/>
                  </a:cubicBezTo>
                  <a:cubicBezTo>
                    <a:pt x="12907" y="27876"/>
                    <a:pt x="11793" y="27474"/>
                    <a:pt x="10479" y="26963"/>
                  </a:cubicBezTo>
                  <a:cubicBezTo>
                    <a:pt x="7923" y="25941"/>
                    <a:pt x="5714" y="24663"/>
                    <a:pt x="3341" y="23549"/>
                  </a:cubicBezTo>
                  <a:cubicBezTo>
                    <a:pt x="2775" y="23276"/>
                    <a:pt x="2118" y="23002"/>
                    <a:pt x="1534" y="22691"/>
                  </a:cubicBezTo>
                  <a:cubicBezTo>
                    <a:pt x="858" y="22363"/>
                    <a:pt x="201" y="21979"/>
                    <a:pt x="110" y="21541"/>
                  </a:cubicBezTo>
                  <a:cubicBezTo>
                    <a:pt x="0" y="21103"/>
                    <a:pt x="384" y="20227"/>
                    <a:pt x="712" y="19460"/>
                  </a:cubicBezTo>
                  <a:cubicBezTo>
                    <a:pt x="1041" y="18712"/>
                    <a:pt x="1406" y="17945"/>
                    <a:pt x="1716" y="17288"/>
                  </a:cubicBezTo>
                  <a:cubicBezTo>
                    <a:pt x="3725" y="12980"/>
                    <a:pt x="5550" y="8361"/>
                    <a:pt x="7467" y="3998"/>
                  </a:cubicBezTo>
                  <a:cubicBezTo>
                    <a:pt x="7467" y="3998"/>
                    <a:pt x="7485" y="3980"/>
                    <a:pt x="7485" y="396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3"/>
            <p:cNvSpPr/>
            <p:nvPr/>
          </p:nvSpPr>
          <p:spPr>
            <a:xfrm>
              <a:off x="3597109" y="954829"/>
              <a:ext cx="116458" cy="110080"/>
            </a:xfrm>
            <a:custGeom>
              <a:rect b="b" l="l" r="r" t="t"/>
              <a:pathLst>
                <a:path extrusionOk="0" h="2520" w="2666">
                  <a:moveTo>
                    <a:pt x="749" y="1297"/>
                  </a:moveTo>
                  <a:cubicBezTo>
                    <a:pt x="968" y="1133"/>
                    <a:pt x="1205" y="877"/>
                    <a:pt x="1461" y="658"/>
                  </a:cubicBezTo>
                  <a:cubicBezTo>
                    <a:pt x="1698" y="457"/>
                    <a:pt x="1972" y="147"/>
                    <a:pt x="2264" y="74"/>
                  </a:cubicBezTo>
                  <a:cubicBezTo>
                    <a:pt x="2410" y="19"/>
                    <a:pt x="2574" y="110"/>
                    <a:pt x="2629" y="256"/>
                  </a:cubicBezTo>
                  <a:cubicBezTo>
                    <a:pt x="2665" y="585"/>
                    <a:pt x="1972" y="1187"/>
                    <a:pt x="1826" y="1370"/>
                  </a:cubicBezTo>
                  <a:cubicBezTo>
                    <a:pt x="1552" y="1717"/>
                    <a:pt x="1260" y="2045"/>
                    <a:pt x="931" y="2337"/>
                  </a:cubicBezTo>
                  <a:cubicBezTo>
                    <a:pt x="785" y="2447"/>
                    <a:pt x="621" y="2502"/>
                    <a:pt x="457" y="2520"/>
                  </a:cubicBezTo>
                  <a:cubicBezTo>
                    <a:pt x="0" y="2465"/>
                    <a:pt x="0" y="1498"/>
                    <a:pt x="0" y="950"/>
                  </a:cubicBezTo>
                  <a:cubicBezTo>
                    <a:pt x="0" y="640"/>
                    <a:pt x="37" y="19"/>
                    <a:pt x="329" y="1"/>
                  </a:cubicBezTo>
                  <a:cubicBezTo>
                    <a:pt x="749" y="1"/>
                    <a:pt x="712" y="877"/>
                    <a:pt x="749" y="129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3"/>
            <p:cNvSpPr/>
            <p:nvPr/>
          </p:nvSpPr>
          <p:spPr>
            <a:xfrm>
              <a:off x="3444004" y="1271436"/>
              <a:ext cx="116458" cy="110080"/>
            </a:xfrm>
            <a:custGeom>
              <a:rect b="b" l="l" r="r" t="t"/>
              <a:pathLst>
                <a:path extrusionOk="0" h="2520" w="2666">
                  <a:moveTo>
                    <a:pt x="749" y="1278"/>
                  </a:moveTo>
                  <a:cubicBezTo>
                    <a:pt x="968" y="1114"/>
                    <a:pt x="1205" y="876"/>
                    <a:pt x="1461" y="639"/>
                  </a:cubicBezTo>
                  <a:cubicBezTo>
                    <a:pt x="1698" y="456"/>
                    <a:pt x="1972" y="146"/>
                    <a:pt x="2264" y="55"/>
                  </a:cubicBezTo>
                  <a:cubicBezTo>
                    <a:pt x="2410" y="18"/>
                    <a:pt x="2574" y="110"/>
                    <a:pt x="2611" y="256"/>
                  </a:cubicBezTo>
                  <a:cubicBezTo>
                    <a:pt x="2665" y="566"/>
                    <a:pt x="1972" y="1187"/>
                    <a:pt x="1826" y="1351"/>
                  </a:cubicBezTo>
                  <a:cubicBezTo>
                    <a:pt x="1552" y="1716"/>
                    <a:pt x="1260" y="2026"/>
                    <a:pt x="931" y="2318"/>
                  </a:cubicBezTo>
                  <a:cubicBezTo>
                    <a:pt x="785" y="2428"/>
                    <a:pt x="621" y="2501"/>
                    <a:pt x="457" y="2519"/>
                  </a:cubicBezTo>
                  <a:cubicBezTo>
                    <a:pt x="0" y="2464"/>
                    <a:pt x="0" y="1497"/>
                    <a:pt x="0" y="949"/>
                  </a:cubicBezTo>
                  <a:cubicBezTo>
                    <a:pt x="0" y="639"/>
                    <a:pt x="37" y="18"/>
                    <a:pt x="329" y="0"/>
                  </a:cubicBezTo>
                  <a:cubicBezTo>
                    <a:pt x="749" y="0"/>
                    <a:pt x="712" y="876"/>
                    <a:pt x="749" y="127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3"/>
            <p:cNvSpPr/>
            <p:nvPr/>
          </p:nvSpPr>
          <p:spPr>
            <a:xfrm>
              <a:off x="3500616" y="1122306"/>
              <a:ext cx="126810" cy="106105"/>
            </a:xfrm>
            <a:custGeom>
              <a:rect b="b" l="l" r="r" t="t"/>
              <a:pathLst>
                <a:path extrusionOk="0" h="2429" w="2903">
                  <a:moveTo>
                    <a:pt x="621" y="1406"/>
                  </a:moveTo>
                  <a:cubicBezTo>
                    <a:pt x="895" y="1223"/>
                    <a:pt x="1187" y="931"/>
                    <a:pt x="1534" y="676"/>
                  </a:cubicBezTo>
                  <a:cubicBezTo>
                    <a:pt x="1881" y="420"/>
                    <a:pt x="2209" y="128"/>
                    <a:pt x="2574" y="19"/>
                  </a:cubicBezTo>
                  <a:cubicBezTo>
                    <a:pt x="2702" y="0"/>
                    <a:pt x="2830" y="92"/>
                    <a:pt x="2866" y="219"/>
                  </a:cubicBezTo>
                  <a:cubicBezTo>
                    <a:pt x="2903" y="457"/>
                    <a:pt x="2465" y="785"/>
                    <a:pt x="2373" y="877"/>
                  </a:cubicBezTo>
                  <a:cubicBezTo>
                    <a:pt x="1990" y="1242"/>
                    <a:pt x="1570" y="1570"/>
                    <a:pt x="1150" y="1899"/>
                  </a:cubicBezTo>
                  <a:cubicBezTo>
                    <a:pt x="877" y="2100"/>
                    <a:pt x="365" y="2428"/>
                    <a:pt x="128" y="2008"/>
                  </a:cubicBezTo>
                  <a:cubicBezTo>
                    <a:pt x="0" y="1789"/>
                    <a:pt x="37" y="1260"/>
                    <a:pt x="73" y="895"/>
                  </a:cubicBezTo>
                  <a:cubicBezTo>
                    <a:pt x="110" y="548"/>
                    <a:pt x="219" y="219"/>
                    <a:pt x="457" y="292"/>
                  </a:cubicBezTo>
                  <a:cubicBezTo>
                    <a:pt x="712" y="365"/>
                    <a:pt x="603" y="1041"/>
                    <a:pt x="621" y="140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3"/>
            <p:cNvSpPr/>
            <p:nvPr/>
          </p:nvSpPr>
          <p:spPr>
            <a:xfrm>
              <a:off x="3293258" y="1576029"/>
              <a:ext cx="126068" cy="106105"/>
            </a:xfrm>
            <a:custGeom>
              <a:rect b="b" l="l" r="r" t="t"/>
              <a:pathLst>
                <a:path extrusionOk="0" h="2429" w="2886">
                  <a:moveTo>
                    <a:pt x="603" y="1406"/>
                  </a:moveTo>
                  <a:cubicBezTo>
                    <a:pt x="877" y="1224"/>
                    <a:pt x="1188" y="913"/>
                    <a:pt x="1516" y="676"/>
                  </a:cubicBezTo>
                  <a:cubicBezTo>
                    <a:pt x="1863" y="420"/>
                    <a:pt x="2192" y="110"/>
                    <a:pt x="2557" y="19"/>
                  </a:cubicBezTo>
                  <a:cubicBezTo>
                    <a:pt x="2684" y="0"/>
                    <a:pt x="2812" y="73"/>
                    <a:pt x="2867" y="220"/>
                  </a:cubicBezTo>
                  <a:cubicBezTo>
                    <a:pt x="2885" y="457"/>
                    <a:pt x="2465" y="785"/>
                    <a:pt x="2374" y="858"/>
                  </a:cubicBezTo>
                  <a:cubicBezTo>
                    <a:pt x="1973" y="1224"/>
                    <a:pt x="1571" y="1570"/>
                    <a:pt x="1133" y="1899"/>
                  </a:cubicBezTo>
                  <a:cubicBezTo>
                    <a:pt x="859" y="2100"/>
                    <a:pt x="366" y="2428"/>
                    <a:pt x="129" y="2009"/>
                  </a:cubicBezTo>
                  <a:cubicBezTo>
                    <a:pt x="1" y="1771"/>
                    <a:pt x="19" y="1260"/>
                    <a:pt x="74" y="895"/>
                  </a:cubicBezTo>
                  <a:cubicBezTo>
                    <a:pt x="110" y="548"/>
                    <a:pt x="202" y="220"/>
                    <a:pt x="457" y="293"/>
                  </a:cubicBezTo>
                  <a:cubicBezTo>
                    <a:pt x="713" y="384"/>
                    <a:pt x="603" y="1041"/>
                    <a:pt x="603" y="140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3"/>
            <p:cNvSpPr/>
            <p:nvPr/>
          </p:nvSpPr>
          <p:spPr>
            <a:xfrm>
              <a:off x="3350700" y="1440484"/>
              <a:ext cx="110866" cy="104489"/>
            </a:xfrm>
            <a:custGeom>
              <a:rect b="b" l="l" r="r" t="t"/>
              <a:pathLst>
                <a:path extrusionOk="0" h="2392" w="2538">
                  <a:moveTo>
                    <a:pt x="1716" y="0"/>
                  </a:moveTo>
                  <a:cubicBezTo>
                    <a:pt x="1534" y="0"/>
                    <a:pt x="1406" y="256"/>
                    <a:pt x="1278" y="511"/>
                  </a:cubicBezTo>
                  <a:lnTo>
                    <a:pt x="1223" y="621"/>
                  </a:lnTo>
                  <a:cubicBezTo>
                    <a:pt x="1187" y="676"/>
                    <a:pt x="1150" y="749"/>
                    <a:pt x="1114" y="822"/>
                  </a:cubicBezTo>
                  <a:lnTo>
                    <a:pt x="1041" y="785"/>
                  </a:lnTo>
                  <a:lnTo>
                    <a:pt x="895" y="730"/>
                  </a:lnTo>
                  <a:cubicBezTo>
                    <a:pt x="712" y="657"/>
                    <a:pt x="530" y="603"/>
                    <a:pt x="329" y="584"/>
                  </a:cubicBezTo>
                  <a:cubicBezTo>
                    <a:pt x="128" y="584"/>
                    <a:pt x="73" y="676"/>
                    <a:pt x="55" y="749"/>
                  </a:cubicBezTo>
                  <a:cubicBezTo>
                    <a:pt x="0" y="986"/>
                    <a:pt x="365" y="1205"/>
                    <a:pt x="840" y="1406"/>
                  </a:cubicBezTo>
                  <a:cubicBezTo>
                    <a:pt x="822" y="1461"/>
                    <a:pt x="804" y="1497"/>
                    <a:pt x="785" y="1552"/>
                  </a:cubicBezTo>
                  <a:cubicBezTo>
                    <a:pt x="658" y="1826"/>
                    <a:pt x="548" y="2118"/>
                    <a:pt x="621" y="2282"/>
                  </a:cubicBezTo>
                  <a:cubicBezTo>
                    <a:pt x="639" y="2337"/>
                    <a:pt x="694" y="2373"/>
                    <a:pt x="767" y="2392"/>
                  </a:cubicBezTo>
                  <a:lnTo>
                    <a:pt x="804" y="2392"/>
                  </a:lnTo>
                  <a:cubicBezTo>
                    <a:pt x="1023" y="2392"/>
                    <a:pt x="1242" y="2045"/>
                    <a:pt x="1461" y="1625"/>
                  </a:cubicBezTo>
                  <a:cubicBezTo>
                    <a:pt x="1607" y="1661"/>
                    <a:pt x="1753" y="1698"/>
                    <a:pt x="1881" y="1734"/>
                  </a:cubicBezTo>
                  <a:cubicBezTo>
                    <a:pt x="1972" y="1771"/>
                    <a:pt x="2081" y="1789"/>
                    <a:pt x="2191" y="1807"/>
                  </a:cubicBezTo>
                  <a:cubicBezTo>
                    <a:pt x="2392" y="1807"/>
                    <a:pt x="2465" y="1716"/>
                    <a:pt x="2501" y="1643"/>
                  </a:cubicBezTo>
                  <a:cubicBezTo>
                    <a:pt x="2538" y="1424"/>
                    <a:pt x="2246" y="1296"/>
                    <a:pt x="1972" y="1168"/>
                  </a:cubicBezTo>
                  <a:lnTo>
                    <a:pt x="1862" y="1132"/>
                  </a:lnTo>
                  <a:cubicBezTo>
                    <a:pt x="1808" y="1095"/>
                    <a:pt x="1753" y="1077"/>
                    <a:pt x="1698" y="1041"/>
                  </a:cubicBezTo>
                  <a:cubicBezTo>
                    <a:pt x="1753" y="895"/>
                    <a:pt x="1808" y="749"/>
                    <a:pt x="1844" y="621"/>
                  </a:cubicBezTo>
                  <a:cubicBezTo>
                    <a:pt x="1899" y="493"/>
                    <a:pt x="2027" y="91"/>
                    <a:pt x="1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3"/>
            <p:cNvSpPr/>
            <p:nvPr/>
          </p:nvSpPr>
          <p:spPr>
            <a:xfrm>
              <a:off x="3698364" y="1017032"/>
              <a:ext cx="429879" cy="256023"/>
            </a:xfrm>
            <a:custGeom>
              <a:rect b="b" l="l" r="r" t="t"/>
              <a:pathLst>
                <a:path extrusionOk="0" h="5861" w="9841">
                  <a:moveTo>
                    <a:pt x="475" y="1"/>
                  </a:moveTo>
                  <a:lnTo>
                    <a:pt x="1" y="986"/>
                  </a:lnTo>
                  <a:cubicBezTo>
                    <a:pt x="201" y="1096"/>
                    <a:pt x="402" y="1187"/>
                    <a:pt x="585" y="1279"/>
                  </a:cubicBezTo>
                  <a:cubicBezTo>
                    <a:pt x="3195" y="2556"/>
                    <a:pt x="5696" y="4017"/>
                    <a:pt x="8215" y="5313"/>
                  </a:cubicBezTo>
                  <a:cubicBezTo>
                    <a:pt x="8544" y="5477"/>
                    <a:pt x="8946" y="5714"/>
                    <a:pt x="9274" y="5861"/>
                  </a:cubicBezTo>
                  <a:cubicBezTo>
                    <a:pt x="9438" y="5550"/>
                    <a:pt x="9621" y="5240"/>
                    <a:pt x="9767" y="4893"/>
                  </a:cubicBezTo>
                  <a:cubicBezTo>
                    <a:pt x="9804" y="4856"/>
                    <a:pt x="9822" y="4802"/>
                    <a:pt x="9840" y="4747"/>
                  </a:cubicBezTo>
                  <a:cubicBezTo>
                    <a:pt x="9493" y="4546"/>
                    <a:pt x="9128" y="4364"/>
                    <a:pt x="8781" y="4199"/>
                  </a:cubicBezTo>
                  <a:cubicBezTo>
                    <a:pt x="7193" y="3341"/>
                    <a:pt x="5787" y="2593"/>
                    <a:pt x="4163" y="1790"/>
                  </a:cubicBezTo>
                  <a:cubicBezTo>
                    <a:pt x="3177" y="1297"/>
                    <a:pt x="2155" y="840"/>
                    <a:pt x="1096" y="311"/>
                  </a:cubicBezTo>
                  <a:lnTo>
                    <a:pt x="4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3"/>
            <p:cNvSpPr/>
            <p:nvPr/>
          </p:nvSpPr>
          <p:spPr>
            <a:xfrm>
              <a:off x="3646513" y="1121519"/>
              <a:ext cx="427477" cy="253621"/>
            </a:xfrm>
            <a:custGeom>
              <a:rect b="b" l="l" r="r" t="t"/>
              <a:pathLst>
                <a:path extrusionOk="0" h="5806" w="9786">
                  <a:moveTo>
                    <a:pt x="494" y="0"/>
                  </a:moveTo>
                  <a:lnTo>
                    <a:pt x="1" y="986"/>
                  </a:lnTo>
                  <a:lnTo>
                    <a:pt x="220" y="1095"/>
                  </a:lnTo>
                  <a:cubicBezTo>
                    <a:pt x="2812" y="2373"/>
                    <a:pt x="5313" y="3815"/>
                    <a:pt x="7832" y="5130"/>
                  </a:cubicBezTo>
                  <a:cubicBezTo>
                    <a:pt x="8325" y="5385"/>
                    <a:pt x="8982" y="5787"/>
                    <a:pt x="9293" y="5805"/>
                  </a:cubicBezTo>
                  <a:cubicBezTo>
                    <a:pt x="9457" y="5458"/>
                    <a:pt x="9621" y="5093"/>
                    <a:pt x="9786" y="4728"/>
                  </a:cubicBezTo>
                  <a:cubicBezTo>
                    <a:pt x="9366" y="4454"/>
                    <a:pt x="8873" y="4235"/>
                    <a:pt x="8417" y="3998"/>
                  </a:cubicBezTo>
                  <a:cubicBezTo>
                    <a:pt x="6828" y="3158"/>
                    <a:pt x="5404" y="2410"/>
                    <a:pt x="3780" y="1588"/>
                  </a:cubicBezTo>
                  <a:cubicBezTo>
                    <a:pt x="2794" y="1114"/>
                    <a:pt x="1790" y="639"/>
                    <a:pt x="713" y="110"/>
                  </a:cubicBezTo>
                  <a:lnTo>
                    <a:pt x="4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3"/>
            <p:cNvSpPr/>
            <p:nvPr/>
          </p:nvSpPr>
          <p:spPr>
            <a:xfrm>
              <a:off x="3596279" y="1223560"/>
              <a:ext cx="428263" cy="253621"/>
            </a:xfrm>
            <a:custGeom>
              <a:rect b="b" l="l" r="r" t="t"/>
              <a:pathLst>
                <a:path extrusionOk="0" h="5806" w="9804">
                  <a:moveTo>
                    <a:pt x="494" y="1"/>
                  </a:moveTo>
                  <a:lnTo>
                    <a:pt x="1" y="968"/>
                  </a:lnTo>
                  <a:cubicBezTo>
                    <a:pt x="293" y="1114"/>
                    <a:pt x="567" y="1260"/>
                    <a:pt x="822" y="1388"/>
                  </a:cubicBezTo>
                  <a:cubicBezTo>
                    <a:pt x="3415" y="2648"/>
                    <a:pt x="5934" y="4108"/>
                    <a:pt x="8435" y="5404"/>
                  </a:cubicBezTo>
                  <a:cubicBezTo>
                    <a:pt x="8672" y="5532"/>
                    <a:pt x="8909" y="5678"/>
                    <a:pt x="9165" y="5806"/>
                  </a:cubicBezTo>
                  <a:cubicBezTo>
                    <a:pt x="9384" y="5441"/>
                    <a:pt x="9585" y="5057"/>
                    <a:pt x="9804" y="4692"/>
                  </a:cubicBezTo>
                  <a:cubicBezTo>
                    <a:pt x="9530" y="4546"/>
                    <a:pt x="9274" y="4418"/>
                    <a:pt x="9019" y="4291"/>
                  </a:cubicBezTo>
                  <a:cubicBezTo>
                    <a:pt x="7431" y="3451"/>
                    <a:pt x="6007" y="2684"/>
                    <a:pt x="4382" y="1881"/>
                  </a:cubicBezTo>
                  <a:cubicBezTo>
                    <a:pt x="3396" y="1406"/>
                    <a:pt x="2374" y="932"/>
                    <a:pt x="1315" y="402"/>
                  </a:cubicBezTo>
                  <a:cubicBezTo>
                    <a:pt x="1060" y="275"/>
                    <a:pt x="804" y="147"/>
                    <a:pt x="4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3"/>
            <p:cNvSpPr/>
            <p:nvPr/>
          </p:nvSpPr>
          <p:spPr>
            <a:xfrm>
              <a:off x="3545259" y="1327217"/>
              <a:ext cx="420269" cy="249645"/>
            </a:xfrm>
            <a:custGeom>
              <a:rect b="b" l="l" r="r" t="t"/>
              <a:pathLst>
                <a:path extrusionOk="0" h="5715" w="9621">
                  <a:moveTo>
                    <a:pt x="493" y="1"/>
                  </a:moveTo>
                  <a:lnTo>
                    <a:pt x="1" y="1005"/>
                  </a:lnTo>
                  <a:lnTo>
                    <a:pt x="420" y="1224"/>
                  </a:lnTo>
                  <a:cubicBezTo>
                    <a:pt x="3031" y="2484"/>
                    <a:pt x="5532" y="3944"/>
                    <a:pt x="8051" y="5240"/>
                  </a:cubicBezTo>
                  <a:cubicBezTo>
                    <a:pt x="8325" y="5386"/>
                    <a:pt x="8653" y="5587"/>
                    <a:pt x="8946" y="5715"/>
                  </a:cubicBezTo>
                  <a:lnTo>
                    <a:pt x="9621" y="4638"/>
                  </a:lnTo>
                  <a:cubicBezTo>
                    <a:pt x="9292" y="4455"/>
                    <a:pt x="8946" y="4291"/>
                    <a:pt x="8617" y="4127"/>
                  </a:cubicBezTo>
                  <a:cubicBezTo>
                    <a:pt x="7047" y="3269"/>
                    <a:pt x="5623" y="2520"/>
                    <a:pt x="3998" y="1717"/>
                  </a:cubicBezTo>
                  <a:cubicBezTo>
                    <a:pt x="3013" y="1224"/>
                    <a:pt x="1990" y="768"/>
                    <a:pt x="932" y="238"/>
                  </a:cubicBezTo>
                  <a:lnTo>
                    <a:pt x="4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3"/>
            <p:cNvSpPr/>
            <p:nvPr/>
          </p:nvSpPr>
          <p:spPr>
            <a:xfrm>
              <a:off x="3499830" y="1421308"/>
              <a:ext cx="425031" cy="253664"/>
            </a:xfrm>
            <a:custGeom>
              <a:rect b="b" l="l" r="r" t="t"/>
              <a:pathLst>
                <a:path extrusionOk="0" h="5807" w="9730">
                  <a:moveTo>
                    <a:pt x="475" y="1"/>
                  </a:moveTo>
                  <a:lnTo>
                    <a:pt x="0" y="987"/>
                  </a:lnTo>
                  <a:lnTo>
                    <a:pt x="475" y="1224"/>
                  </a:lnTo>
                  <a:cubicBezTo>
                    <a:pt x="3067" y="2502"/>
                    <a:pt x="5586" y="3944"/>
                    <a:pt x="8087" y="5258"/>
                  </a:cubicBezTo>
                  <a:cubicBezTo>
                    <a:pt x="8434" y="5423"/>
                    <a:pt x="8835" y="5660"/>
                    <a:pt x="9146" y="5806"/>
                  </a:cubicBezTo>
                  <a:cubicBezTo>
                    <a:pt x="9328" y="5477"/>
                    <a:pt x="9511" y="5167"/>
                    <a:pt x="9657" y="4839"/>
                  </a:cubicBezTo>
                  <a:cubicBezTo>
                    <a:pt x="9693" y="4784"/>
                    <a:pt x="9712" y="4729"/>
                    <a:pt x="9730" y="4674"/>
                  </a:cubicBezTo>
                  <a:cubicBezTo>
                    <a:pt x="9383" y="4492"/>
                    <a:pt x="9018" y="4309"/>
                    <a:pt x="8671" y="4127"/>
                  </a:cubicBezTo>
                  <a:cubicBezTo>
                    <a:pt x="7083" y="3287"/>
                    <a:pt x="5659" y="2538"/>
                    <a:pt x="4034" y="1717"/>
                  </a:cubicBezTo>
                  <a:cubicBezTo>
                    <a:pt x="3049" y="1242"/>
                    <a:pt x="2045" y="768"/>
                    <a:pt x="986" y="238"/>
                  </a:cubicBezTo>
                  <a:lnTo>
                    <a:pt x="4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3"/>
            <p:cNvSpPr/>
            <p:nvPr/>
          </p:nvSpPr>
          <p:spPr>
            <a:xfrm>
              <a:off x="3447979" y="1525795"/>
              <a:ext cx="422672" cy="251218"/>
            </a:xfrm>
            <a:custGeom>
              <a:rect b="b" l="l" r="r" t="t"/>
              <a:pathLst>
                <a:path extrusionOk="0" h="5751" w="9676">
                  <a:moveTo>
                    <a:pt x="493" y="0"/>
                  </a:moveTo>
                  <a:lnTo>
                    <a:pt x="0" y="986"/>
                  </a:lnTo>
                  <a:lnTo>
                    <a:pt x="92" y="1041"/>
                  </a:lnTo>
                  <a:cubicBezTo>
                    <a:pt x="2702" y="2301"/>
                    <a:pt x="5221" y="3761"/>
                    <a:pt x="7722" y="5057"/>
                  </a:cubicBezTo>
                  <a:cubicBezTo>
                    <a:pt x="8215" y="5313"/>
                    <a:pt x="8872" y="5714"/>
                    <a:pt x="9183" y="5751"/>
                  </a:cubicBezTo>
                  <a:cubicBezTo>
                    <a:pt x="9347" y="5386"/>
                    <a:pt x="9511" y="5039"/>
                    <a:pt x="9676" y="4674"/>
                  </a:cubicBezTo>
                  <a:cubicBezTo>
                    <a:pt x="9256" y="4400"/>
                    <a:pt x="8763" y="4181"/>
                    <a:pt x="8307" y="3943"/>
                  </a:cubicBezTo>
                  <a:cubicBezTo>
                    <a:pt x="6718" y="3085"/>
                    <a:pt x="5294" y="2337"/>
                    <a:pt x="3670" y="1534"/>
                  </a:cubicBezTo>
                  <a:cubicBezTo>
                    <a:pt x="2684" y="1041"/>
                    <a:pt x="1662" y="585"/>
                    <a:pt x="603" y="55"/>
                  </a:cubicBezTo>
                  <a:lnTo>
                    <a:pt x="4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3"/>
            <p:cNvSpPr/>
            <p:nvPr/>
          </p:nvSpPr>
          <p:spPr>
            <a:xfrm>
              <a:off x="3398531" y="1627050"/>
              <a:ext cx="422672" cy="251262"/>
            </a:xfrm>
            <a:custGeom>
              <a:rect b="b" l="l" r="r" t="t"/>
              <a:pathLst>
                <a:path extrusionOk="0" h="5752" w="9676">
                  <a:moveTo>
                    <a:pt x="475" y="1"/>
                  </a:moveTo>
                  <a:lnTo>
                    <a:pt x="1" y="987"/>
                  </a:lnTo>
                  <a:cubicBezTo>
                    <a:pt x="238" y="1114"/>
                    <a:pt x="475" y="1224"/>
                    <a:pt x="694" y="1333"/>
                  </a:cubicBezTo>
                  <a:cubicBezTo>
                    <a:pt x="3287" y="2611"/>
                    <a:pt x="5787" y="4072"/>
                    <a:pt x="8307" y="5368"/>
                  </a:cubicBezTo>
                  <a:cubicBezTo>
                    <a:pt x="8544" y="5477"/>
                    <a:pt x="8800" y="5623"/>
                    <a:pt x="9037" y="5751"/>
                  </a:cubicBezTo>
                  <a:cubicBezTo>
                    <a:pt x="9256" y="5386"/>
                    <a:pt x="9475" y="5021"/>
                    <a:pt x="9676" y="4638"/>
                  </a:cubicBezTo>
                  <a:cubicBezTo>
                    <a:pt x="9420" y="4510"/>
                    <a:pt x="9146" y="4382"/>
                    <a:pt x="8891" y="4254"/>
                  </a:cubicBezTo>
                  <a:cubicBezTo>
                    <a:pt x="7303" y="3396"/>
                    <a:pt x="5879" y="2648"/>
                    <a:pt x="4254" y="1845"/>
                  </a:cubicBezTo>
                  <a:cubicBezTo>
                    <a:pt x="3268" y="1352"/>
                    <a:pt x="2264" y="895"/>
                    <a:pt x="1187" y="366"/>
                  </a:cubicBezTo>
                  <a:cubicBezTo>
                    <a:pt x="968" y="238"/>
                    <a:pt x="731" y="129"/>
                    <a:pt x="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3"/>
            <p:cNvSpPr/>
            <p:nvPr/>
          </p:nvSpPr>
          <p:spPr>
            <a:xfrm>
              <a:off x="3346725" y="1731537"/>
              <a:ext cx="415464" cy="247243"/>
            </a:xfrm>
            <a:custGeom>
              <a:rect b="b" l="l" r="r" t="t"/>
              <a:pathLst>
                <a:path extrusionOk="0" h="5660" w="9511">
                  <a:moveTo>
                    <a:pt x="493" y="0"/>
                  </a:moveTo>
                  <a:lnTo>
                    <a:pt x="0" y="1004"/>
                  </a:lnTo>
                  <a:lnTo>
                    <a:pt x="310" y="1150"/>
                  </a:lnTo>
                  <a:cubicBezTo>
                    <a:pt x="2921" y="2428"/>
                    <a:pt x="5422" y="3870"/>
                    <a:pt x="7941" y="5185"/>
                  </a:cubicBezTo>
                  <a:cubicBezTo>
                    <a:pt x="8215" y="5331"/>
                    <a:pt x="8543" y="5513"/>
                    <a:pt x="8836" y="5659"/>
                  </a:cubicBezTo>
                  <a:lnTo>
                    <a:pt x="9511" y="4564"/>
                  </a:lnTo>
                  <a:cubicBezTo>
                    <a:pt x="9182" y="4400"/>
                    <a:pt x="8836" y="4235"/>
                    <a:pt x="8507" y="4053"/>
                  </a:cubicBezTo>
                  <a:cubicBezTo>
                    <a:pt x="6919" y="3213"/>
                    <a:pt x="5513" y="2465"/>
                    <a:pt x="3888" y="1661"/>
                  </a:cubicBezTo>
                  <a:cubicBezTo>
                    <a:pt x="2903" y="1169"/>
                    <a:pt x="1880" y="712"/>
                    <a:pt x="822" y="164"/>
                  </a:cubicBezTo>
                  <a:lnTo>
                    <a:pt x="4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3"/>
            <p:cNvSpPr/>
            <p:nvPr/>
          </p:nvSpPr>
          <p:spPr>
            <a:xfrm>
              <a:off x="3114643" y="2036917"/>
              <a:ext cx="50279" cy="90161"/>
            </a:xfrm>
            <a:custGeom>
              <a:rect b="b" l="l" r="r" t="t"/>
              <a:pathLst>
                <a:path extrusionOk="0" h="2064" w="1151">
                  <a:moveTo>
                    <a:pt x="1" y="1"/>
                  </a:moveTo>
                  <a:lnTo>
                    <a:pt x="256" y="1005"/>
                  </a:lnTo>
                  <a:cubicBezTo>
                    <a:pt x="329" y="1297"/>
                    <a:pt x="402" y="1589"/>
                    <a:pt x="457" y="1826"/>
                  </a:cubicBezTo>
                  <a:cubicBezTo>
                    <a:pt x="494" y="1899"/>
                    <a:pt x="512" y="2027"/>
                    <a:pt x="603" y="2064"/>
                  </a:cubicBezTo>
                  <a:lnTo>
                    <a:pt x="622" y="2064"/>
                  </a:lnTo>
                  <a:cubicBezTo>
                    <a:pt x="822" y="1461"/>
                    <a:pt x="950" y="804"/>
                    <a:pt x="11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3"/>
            <p:cNvSpPr/>
            <p:nvPr/>
          </p:nvSpPr>
          <p:spPr>
            <a:xfrm>
              <a:off x="3089919" y="1912554"/>
              <a:ext cx="98155" cy="125238"/>
            </a:xfrm>
            <a:custGeom>
              <a:rect b="b" l="l" r="r" t="t"/>
              <a:pathLst>
                <a:path extrusionOk="0" h="2867" w="2247">
                  <a:moveTo>
                    <a:pt x="1114" y="0"/>
                  </a:moveTo>
                  <a:cubicBezTo>
                    <a:pt x="968" y="0"/>
                    <a:pt x="804" y="0"/>
                    <a:pt x="658" y="18"/>
                  </a:cubicBezTo>
                  <a:cubicBezTo>
                    <a:pt x="494" y="18"/>
                    <a:pt x="330" y="55"/>
                    <a:pt x="183" y="110"/>
                  </a:cubicBezTo>
                  <a:cubicBezTo>
                    <a:pt x="74" y="256"/>
                    <a:pt x="1" y="438"/>
                    <a:pt x="1" y="639"/>
                  </a:cubicBezTo>
                  <a:cubicBezTo>
                    <a:pt x="37" y="822"/>
                    <a:pt x="92" y="1004"/>
                    <a:pt x="147" y="1168"/>
                  </a:cubicBezTo>
                  <a:cubicBezTo>
                    <a:pt x="293" y="1734"/>
                    <a:pt x="439" y="2300"/>
                    <a:pt x="585" y="2866"/>
                  </a:cubicBezTo>
                  <a:lnTo>
                    <a:pt x="1717" y="2848"/>
                  </a:lnTo>
                  <a:cubicBezTo>
                    <a:pt x="1717" y="2830"/>
                    <a:pt x="1735" y="2793"/>
                    <a:pt x="1735" y="2757"/>
                  </a:cubicBezTo>
                  <a:cubicBezTo>
                    <a:pt x="1863" y="2264"/>
                    <a:pt x="2009" y="1753"/>
                    <a:pt x="2137" y="1241"/>
                  </a:cubicBezTo>
                  <a:cubicBezTo>
                    <a:pt x="2192" y="1059"/>
                    <a:pt x="2228" y="895"/>
                    <a:pt x="2246" y="712"/>
                  </a:cubicBezTo>
                  <a:cubicBezTo>
                    <a:pt x="2173" y="511"/>
                    <a:pt x="2045" y="310"/>
                    <a:pt x="1918" y="146"/>
                  </a:cubicBezTo>
                  <a:cubicBezTo>
                    <a:pt x="1772" y="18"/>
                    <a:pt x="1352" y="0"/>
                    <a:pt x="11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3"/>
            <p:cNvSpPr/>
            <p:nvPr/>
          </p:nvSpPr>
          <p:spPr>
            <a:xfrm>
              <a:off x="3089133" y="1313676"/>
              <a:ext cx="113269" cy="630819"/>
            </a:xfrm>
            <a:custGeom>
              <a:rect b="b" l="l" r="r" t="t"/>
              <a:pathLst>
                <a:path extrusionOk="0" h="14441" w="2593">
                  <a:moveTo>
                    <a:pt x="1863" y="14002"/>
                  </a:moveTo>
                  <a:cubicBezTo>
                    <a:pt x="1735" y="14130"/>
                    <a:pt x="1607" y="14239"/>
                    <a:pt x="1461" y="14331"/>
                  </a:cubicBezTo>
                  <a:cubicBezTo>
                    <a:pt x="1352" y="14203"/>
                    <a:pt x="1242" y="14057"/>
                    <a:pt x="1151" y="13911"/>
                  </a:cubicBezTo>
                  <a:cubicBezTo>
                    <a:pt x="1023" y="13966"/>
                    <a:pt x="950" y="14203"/>
                    <a:pt x="767" y="14294"/>
                  </a:cubicBezTo>
                  <a:cubicBezTo>
                    <a:pt x="658" y="14166"/>
                    <a:pt x="548" y="14057"/>
                    <a:pt x="439" y="13929"/>
                  </a:cubicBezTo>
                  <a:cubicBezTo>
                    <a:pt x="274" y="14039"/>
                    <a:pt x="238" y="14294"/>
                    <a:pt x="55" y="14349"/>
                  </a:cubicBezTo>
                  <a:cubicBezTo>
                    <a:pt x="1" y="14057"/>
                    <a:pt x="1" y="13747"/>
                    <a:pt x="37" y="13455"/>
                  </a:cubicBezTo>
                  <a:cubicBezTo>
                    <a:pt x="165" y="9000"/>
                    <a:pt x="238" y="4473"/>
                    <a:pt x="384" y="1"/>
                  </a:cubicBezTo>
                  <a:cubicBezTo>
                    <a:pt x="1132" y="1"/>
                    <a:pt x="1844" y="19"/>
                    <a:pt x="2556" y="55"/>
                  </a:cubicBezTo>
                  <a:cubicBezTo>
                    <a:pt x="2593" y="183"/>
                    <a:pt x="2593" y="329"/>
                    <a:pt x="2575" y="475"/>
                  </a:cubicBezTo>
                  <a:cubicBezTo>
                    <a:pt x="2465" y="4747"/>
                    <a:pt x="2392" y="9146"/>
                    <a:pt x="2283" y="13455"/>
                  </a:cubicBezTo>
                  <a:cubicBezTo>
                    <a:pt x="2283" y="13783"/>
                    <a:pt x="2283" y="14112"/>
                    <a:pt x="2246" y="14422"/>
                  </a:cubicBezTo>
                  <a:cubicBezTo>
                    <a:pt x="2082" y="14440"/>
                    <a:pt x="1990" y="14130"/>
                    <a:pt x="1863" y="1400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3"/>
            <p:cNvSpPr/>
            <p:nvPr/>
          </p:nvSpPr>
          <p:spPr>
            <a:xfrm>
              <a:off x="3106693" y="1247498"/>
              <a:ext cx="98111" cy="75789"/>
            </a:xfrm>
            <a:custGeom>
              <a:rect b="b" l="l" r="r" t="t"/>
              <a:pathLst>
                <a:path extrusionOk="0" h="1735" w="2246">
                  <a:moveTo>
                    <a:pt x="2173" y="1607"/>
                  </a:moveTo>
                  <a:cubicBezTo>
                    <a:pt x="1369" y="1735"/>
                    <a:pt x="730" y="1570"/>
                    <a:pt x="19" y="1534"/>
                  </a:cubicBezTo>
                  <a:cubicBezTo>
                    <a:pt x="0" y="1096"/>
                    <a:pt x="219" y="694"/>
                    <a:pt x="584" y="457"/>
                  </a:cubicBezTo>
                  <a:cubicBezTo>
                    <a:pt x="1388" y="0"/>
                    <a:pt x="2246" y="658"/>
                    <a:pt x="2173" y="160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3"/>
            <p:cNvSpPr/>
            <p:nvPr/>
          </p:nvSpPr>
          <p:spPr>
            <a:xfrm>
              <a:off x="3094724" y="1312890"/>
              <a:ext cx="115671" cy="97325"/>
            </a:xfrm>
            <a:custGeom>
              <a:rect b="b" l="l" r="r" t="t"/>
              <a:pathLst>
                <a:path extrusionOk="0" h="2228" w="2648">
                  <a:moveTo>
                    <a:pt x="183" y="2191"/>
                  </a:moveTo>
                  <a:cubicBezTo>
                    <a:pt x="201" y="1990"/>
                    <a:pt x="165" y="1808"/>
                    <a:pt x="73" y="1643"/>
                  </a:cubicBezTo>
                  <a:cubicBezTo>
                    <a:pt x="73" y="1552"/>
                    <a:pt x="146" y="1479"/>
                    <a:pt x="183" y="1388"/>
                  </a:cubicBezTo>
                  <a:cubicBezTo>
                    <a:pt x="0" y="1169"/>
                    <a:pt x="201" y="1004"/>
                    <a:pt x="201" y="840"/>
                  </a:cubicBezTo>
                  <a:cubicBezTo>
                    <a:pt x="201" y="767"/>
                    <a:pt x="146" y="694"/>
                    <a:pt x="146" y="639"/>
                  </a:cubicBezTo>
                  <a:cubicBezTo>
                    <a:pt x="146" y="511"/>
                    <a:pt x="220" y="457"/>
                    <a:pt x="238" y="329"/>
                  </a:cubicBezTo>
                  <a:cubicBezTo>
                    <a:pt x="256" y="219"/>
                    <a:pt x="183" y="146"/>
                    <a:pt x="238" y="55"/>
                  </a:cubicBezTo>
                  <a:cubicBezTo>
                    <a:pt x="603" y="0"/>
                    <a:pt x="986" y="0"/>
                    <a:pt x="1370" y="55"/>
                  </a:cubicBezTo>
                  <a:cubicBezTo>
                    <a:pt x="1735" y="55"/>
                    <a:pt x="2100" y="73"/>
                    <a:pt x="2483" y="110"/>
                  </a:cubicBezTo>
                  <a:cubicBezTo>
                    <a:pt x="2647" y="329"/>
                    <a:pt x="2501" y="566"/>
                    <a:pt x="2501" y="767"/>
                  </a:cubicBezTo>
                  <a:cubicBezTo>
                    <a:pt x="2501" y="895"/>
                    <a:pt x="2556" y="1004"/>
                    <a:pt x="2556" y="1132"/>
                  </a:cubicBezTo>
                  <a:cubicBezTo>
                    <a:pt x="2556" y="1315"/>
                    <a:pt x="2392" y="1479"/>
                    <a:pt x="2556" y="1771"/>
                  </a:cubicBezTo>
                  <a:cubicBezTo>
                    <a:pt x="2520" y="1917"/>
                    <a:pt x="2374" y="2008"/>
                    <a:pt x="2410" y="2191"/>
                  </a:cubicBezTo>
                  <a:cubicBezTo>
                    <a:pt x="2392" y="2209"/>
                    <a:pt x="2374" y="2227"/>
                    <a:pt x="2374" y="2209"/>
                  </a:cubicBezTo>
                  <a:cubicBezTo>
                    <a:pt x="1643" y="2209"/>
                    <a:pt x="895" y="2227"/>
                    <a:pt x="183" y="219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3"/>
            <p:cNvSpPr/>
            <p:nvPr/>
          </p:nvSpPr>
          <p:spPr>
            <a:xfrm>
              <a:off x="3700155" y="2273410"/>
              <a:ext cx="190456" cy="202818"/>
            </a:xfrm>
            <a:custGeom>
              <a:rect b="b" l="l" r="r" t="t"/>
              <a:pathLst>
                <a:path extrusionOk="0" h="4643" w="4360">
                  <a:moveTo>
                    <a:pt x="3275" y="0"/>
                  </a:moveTo>
                  <a:cubicBezTo>
                    <a:pt x="3119" y="0"/>
                    <a:pt x="2971" y="73"/>
                    <a:pt x="2880" y="209"/>
                  </a:cubicBezTo>
                  <a:lnTo>
                    <a:pt x="1146" y="2765"/>
                  </a:lnTo>
                  <a:cubicBezTo>
                    <a:pt x="1128" y="2802"/>
                    <a:pt x="1110" y="2820"/>
                    <a:pt x="1091" y="2856"/>
                  </a:cubicBezTo>
                  <a:lnTo>
                    <a:pt x="562" y="2510"/>
                  </a:lnTo>
                  <a:cubicBezTo>
                    <a:pt x="506" y="2464"/>
                    <a:pt x="448" y="2445"/>
                    <a:pt x="394" y="2445"/>
                  </a:cubicBezTo>
                  <a:cubicBezTo>
                    <a:pt x="167" y="2445"/>
                    <a:pt x="1" y="2786"/>
                    <a:pt x="252" y="2948"/>
                  </a:cubicBezTo>
                  <a:lnTo>
                    <a:pt x="252" y="2929"/>
                  </a:lnTo>
                  <a:lnTo>
                    <a:pt x="2680" y="4591"/>
                  </a:lnTo>
                  <a:cubicBezTo>
                    <a:pt x="2732" y="4627"/>
                    <a:pt x="2785" y="4642"/>
                    <a:pt x="2835" y="4642"/>
                  </a:cubicBezTo>
                  <a:cubicBezTo>
                    <a:pt x="3063" y="4642"/>
                    <a:pt x="3230" y="4317"/>
                    <a:pt x="2990" y="4153"/>
                  </a:cubicBezTo>
                  <a:lnTo>
                    <a:pt x="2406" y="3751"/>
                  </a:lnTo>
                  <a:cubicBezTo>
                    <a:pt x="2442" y="3714"/>
                    <a:pt x="2460" y="3696"/>
                    <a:pt x="2479" y="3660"/>
                  </a:cubicBezTo>
                  <a:lnTo>
                    <a:pt x="4213" y="1122"/>
                  </a:lnTo>
                  <a:cubicBezTo>
                    <a:pt x="4359" y="903"/>
                    <a:pt x="4304" y="593"/>
                    <a:pt x="4085" y="429"/>
                  </a:cubicBezTo>
                  <a:lnTo>
                    <a:pt x="3556" y="82"/>
                  </a:lnTo>
                  <a:cubicBezTo>
                    <a:pt x="3466" y="27"/>
                    <a:pt x="3369" y="0"/>
                    <a:pt x="32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3"/>
            <p:cNvSpPr/>
            <p:nvPr/>
          </p:nvSpPr>
          <p:spPr>
            <a:xfrm>
              <a:off x="3749908" y="2207494"/>
              <a:ext cx="231211" cy="160140"/>
            </a:xfrm>
            <a:custGeom>
              <a:rect b="b" l="l" r="r" t="t"/>
              <a:pathLst>
                <a:path extrusionOk="0" h="3666" w="5293">
                  <a:moveTo>
                    <a:pt x="571" y="1"/>
                  </a:moveTo>
                  <a:cubicBezTo>
                    <a:pt x="161" y="1"/>
                    <a:pt x="1" y="556"/>
                    <a:pt x="390" y="751"/>
                  </a:cubicBezTo>
                  <a:lnTo>
                    <a:pt x="2453" y="2157"/>
                  </a:lnTo>
                  <a:lnTo>
                    <a:pt x="4534" y="3562"/>
                  </a:lnTo>
                  <a:cubicBezTo>
                    <a:pt x="4615" y="3634"/>
                    <a:pt x="4705" y="3665"/>
                    <a:pt x="4792" y="3665"/>
                  </a:cubicBezTo>
                  <a:cubicBezTo>
                    <a:pt x="5057" y="3665"/>
                    <a:pt x="5293" y="3376"/>
                    <a:pt x="5155" y="3088"/>
                  </a:cubicBezTo>
                  <a:cubicBezTo>
                    <a:pt x="4443" y="1390"/>
                    <a:pt x="4133" y="897"/>
                    <a:pt x="3585" y="514"/>
                  </a:cubicBezTo>
                  <a:cubicBezTo>
                    <a:pt x="3019" y="130"/>
                    <a:pt x="2453" y="21"/>
                    <a:pt x="610" y="2"/>
                  </a:cubicBezTo>
                  <a:cubicBezTo>
                    <a:pt x="596" y="1"/>
                    <a:pt x="583" y="1"/>
                    <a:pt x="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3"/>
            <p:cNvSpPr/>
            <p:nvPr/>
          </p:nvSpPr>
          <p:spPr>
            <a:xfrm>
              <a:off x="4239800" y="1559692"/>
              <a:ext cx="142798" cy="144676"/>
            </a:xfrm>
            <a:custGeom>
              <a:rect b="b" l="l" r="r" t="t"/>
              <a:pathLst>
                <a:path extrusionOk="0" h="3312" w="3269">
                  <a:moveTo>
                    <a:pt x="1651" y="1"/>
                  </a:moveTo>
                  <a:cubicBezTo>
                    <a:pt x="1499" y="1"/>
                    <a:pt x="1351" y="74"/>
                    <a:pt x="1260" y="210"/>
                  </a:cubicBezTo>
                  <a:lnTo>
                    <a:pt x="165" y="1835"/>
                  </a:lnTo>
                  <a:cubicBezTo>
                    <a:pt x="1" y="2054"/>
                    <a:pt x="56" y="2346"/>
                    <a:pt x="293" y="2492"/>
                  </a:cubicBezTo>
                  <a:lnTo>
                    <a:pt x="1352" y="3222"/>
                  </a:lnTo>
                  <a:cubicBezTo>
                    <a:pt x="1433" y="3284"/>
                    <a:pt x="1525" y="3312"/>
                    <a:pt x="1617" y="3312"/>
                  </a:cubicBezTo>
                  <a:cubicBezTo>
                    <a:pt x="1771" y="3312"/>
                    <a:pt x="1924" y="3232"/>
                    <a:pt x="2027" y="3094"/>
                  </a:cubicBezTo>
                  <a:lnTo>
                    <a:pt x="3122" y="1488"/>
                  </a:lnTo>
                  <a:cubicBezTo>
                    <a:pt x="3268" y="1269"/>
                    <a:pt x="3214" y="959"/>
                    <a:pt x="2995" y="813"/>
                  </a:cubicBezTo>
                  <a:lnTo>
                    <a:pt x="1918" y="82"/>
                  </a:lnTo>
                  <a:cubicBezTo>
                    <a:pt x="1835" y="27"/>
                    <a:pt x="1742" y="1"/>
                    <a:pt x="16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3"/>
            <p:cNvSpPr/>
            <p:nvPr/>
          </p:nvSpPr>
          <p:spPr>
            <a:xfrm>
              <a:off x="4317947" y="1518981"/>
              <a:ext cx="79808" cy="84831"/>
            </a:xfrm>
            <a:custGeom>
              <a:rect b="b" l="l" r="r" t="t"/>
              <a:pathLst>
                <a:path extrusionOk="0" h="1942" w="1827">
                  <a:moveTo>
                    <a:pt x="1247" y="0"/>
                  </a:moveTo>
                  <a:cubicBezTo>
                    <a:pt x="1176" y="0"/>
                    <a:pt x="1103" y="24"/>
                    <a:pt x="1041" y="65"/>
                  </a:cubicBezTo>
                  <a:lnTo>
                    <a:pt x="1041" y="83"/>
                  </a:lnTo>
                  <a:lnTo>
                    <a:pt x="92" y="1014"/>
                  </a:lnTo>
                  <a:cubicBezTo>
                    <a:pt x="1" y="1160"/>
                    <a:pt x="37" y="1343"/>
                    <a:pt x="183" y="1434"/>
                  </a:cubicBezTo>
                  <a:lnTo>
                    <a:pt x="840" y="1891"/>
                  </a:lnTo>
                  <a:cubicBezTo>
                    <a:pt x="896" y="1925"/>
                    <a:pt x="956" y="1941"/>
                    <a:pt x="1015" y="1941"/>
                  </a:cubicBezTo>
                  <a:cubicBezTo>
                    <a:pt x="1111" y="1941"/>
                    <a:pt x="1204" y="1897"/>
                    <a:pt x="1260" y="1818"/>
                  </a:cubicBezTo>
                  <a:cubicBezTo>
                    <a:pt x="1260" y="1818"/>
                    <a:pt x="1790" y="613"/>
                    <a:pt x="1790" y="595"/>
                  </a:cubicBezTo>
                  <a:cubicBezTo>
                    <a:pt x="1826" y="467"/>
                    <a:pt x="1790" y="321"/>
                    <a:pt x="1680" y="248"/>
                  </a:cubicBezTo>
                  <a:lnTo>
                    <a:pt x="1406" y="47"/>
                  </a:lnTo>
                  <a:cubicBezTo>
                    <a:pt x="1358" y="15"/>
                    <a:pt x="1303" y="0"/>
                    <a:pt x="1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3"/>
            <p:cNvSpPr/>
            <p:nvPr/>
          </p:nvSpPr>
          <p:spPr>
            <a:xfrm>
              <a:off x="4378577" y="1317433"/>
              <a:ext cx="149787" cy="214787"/>
            </a:xfrm>
            <a:custGeom>
              <a:rect b="b" l="l" r="r" t="t"/>
              <a:pathLst>
                <a:path extrusionOk="0" h="4917" w="3429">
                  <a:moveTo>
                    <a:pt x="3355" y="1"/>
                  </a:moveTo>
                  <a:cubicBezTo>
                    <a:pt x="3349" y="1"/>
                    <a:pt x="3344" y="2"/>
                    <a:pt x="3341" y="6"/>
                  </a:cubicBezTo>
                  <a:lnTo>
                    <a:pt x="0" y="4770"/>
                  </a:lnTo>
                  <a:lnTo>
                    <a:pt x="219" y="4916"/>
                  </a:lnTo>
                  <a:lnTo>
                    <a:pt x="3414" y="61"/>
                  </a:lnTo>
                  <a:cubicBezTo>
                    <a:pt x="3429" y="31"/>
                    <a:pt x="3383" y="1"/>
                    <a:pt x="33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3"/>
            <p:cNvSpPr/>
            <p:nvPr/>
          </p:nvSpPr>
          <p:spPr>
            <a:xfrm>
              <a:off x="4374559" y="1516971"/>
              <a:ext cx="23152" cy="16818"/>
            </a:xfrm>
            <a:custGeom>
              <a:rect b="b" l="l" r="r" t="t"/>
              <a:pathLst>
                <a:path extrusionOk="0" h="385" w="530">
                  <a:moveTo>
                    <a:pt x="122" y="1"/>
                  </a:moveTo>
                  <a:cubicBezTo>
                    <a:pt x="84" y="1"/>
                    <a:pt x="49" y="21"/>
                    <a:pt x="37" y="56"/>
                  </a:cubicBezTo>
                  <a:cubicBezTo>
                    <a:pt x="1" y="93"/>
                    <a:pt x="1" y="166"/>
                    <a:pt x="56" y="202"/>
                  </a:cubicBezTo>
                  <a:lnTo>
                    <a:pt x="311" y="367"/>
                  </a:lnTo>
                  <a:cubicBezTo>
                    <a:pt x="334" y="379"/>
                    <a:pt x="355" y="385"/>
                    <a:pt x="376" y="385"/>
                  </a:cubicBezTo>
                  <a:cubicBezTo>
                    <a:pt x="471" y="385"/>
                    <a:pt x="529" y="263"/>
                    <a:pt x="439" y="202"/>
                  </a:cubicBezTo>
                  <a:lnTo>
                    <a:pt x="183" y="20"/>
                  </a:lnTo>
                  <a:cubicBezTo>
                    <a:pt x="164" y="7"/>
                    <a:pt x="142" y="1"/>
                    <a:pt x="122" y="1"/>
                  </a:cubicBezTo>
                  <a:close/>
                </a:path>
              </a:pathLst>
            </a:custGeom>
            <a:solidFill>
              <a:srgbClr val="334F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3"/>
            <p:cNvSpPr/>
            <p:nvPr/>
          </p:nvSpPr>
          <p:spPr>
            <a:xfrm>
              <a:off x="4221454" y="1665359"/>
              <a:ext cx="86972" cy="74173"/>
            </a:xfrm>
            <a:custGeom>
              <a:rect b="b" l="l" r="r" t="t"/>
              <a:pathLst>
                <a:path extrusionOk="0" h="1698" w="1991">
                  <a:moveTo>
                    <a:pt x="457" y="0"/>
                  </a:moveTo>
                  <a:lnTo>
                    <a:pt x="1" y="657"/>
                  </a:lnTo>
                  <a:lnTo>
                    <a:pt x="1534" y="1698"/>
                  </a:lnTo>
                  <a:lnTo>
                    <a:pt x="1991" y="1041"/>
                  </a:lnTo>
                  <a:lnTo>
                    <a:pt x="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3"/>
            <p:cNvSpPr/>
            <p:nvPr/>
          </p:nvSpPr>
          <p:spPr>
            <a:xfrm>
              <a:off x="4211101" y="1635218"/>
              <a:ext cx="136508" cy="95403"/>
            </a:xfrm>
            <a:custGeom>
              <a:rect b="b" l="l" r="r" t="t"/>
              <a:pathLst>
                <a:path extrusionOk="0" h="2184" w="3125">
                  <a:moveTo>
                    <a:pt x="311" y="0"/>
                  </a:moveTo>
                  <a:cubicBezTo>
                    <a:pt x="225" y="0"/>
                    <a:pt x="137" y="45"/>
                    <a:pt x="92" y="124"/>
                  </a:cubicBezTo>
                  <a:cubicBezTo>
                    <a:pt x="1" y="234"/>
                    <a:pt x="37" y="398"/>
                    <a:pt x="165" y="489"/>
                  </a:cubicBezTo>
                  <a:lnTo>
                    <a:pt x="2593" y="2132"/>
                  </a:lnTo>
                  <a:cubicBezTo>
                    <a:pt x="2645" y="2168"/>
                    <a:pt x="2697" y="2184"/>
                    <a:pt x="2746" y="2184"/>
                  </a:cubicBezTo>
                  <a:cubicBezTo>
                    <a:pt x="2971" y="2184"/>
                    <a:pt x="3125" y="1859"/>
                    <a:pt x="2885" y="1694"/>
                  </a:cubicBezTo>
                  <a:lnTo>
                    <a:pt x="457" y="51"/>
                  </a:lnTo>
                  <a:cubicBezTo>
                    <a:pt x="416" y="17"/>
                    <a:pt x="364" y="0"/>
                    <a:pt x="3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3"/>
            <p:cNvSpPr/>
            <p:nvPr/>
          </p:nvSpPr>
          <p:spPr>
            <a:xfrm>
              <a:off x="3833908" y="1676847"/>
              <a:ext cx="481687" cy="617714"/>
            </a:xfrm>
            <a:custGeom>
              <a:rect b="b" l="l" r="r" t="t"/>
              <a:pathLst>
                <a:path extrusionOk="0" h="14141" w="11027">
                  <a:moveTo>
                    <a:pt x="8540" y="1"/>
                  </a:moveTo>
                  <a:cubicBezTo>
                    <a:pt x="8361" y="1"/>
                    <a:pt x="8183" y="89"/>
                    <a:pt x="8070" y="248"/>
                  </a:cubicBezTo>
                  <a:lnTo>
                    <a:pt x="1" y="12205"/>
                  </a:lnTo>
                  <a:lnTo>
                    <a:pt x="2776" y="14140"/>
                  </a:lnTo>
                  <a:lnTo>
                    <a:pt x="10863" y="2147"/>
                  </a:lnTo>
                  <a:cubicBezTo>
                    <a:pt x="11027" y="1873"/>
                    <a:pt x="10972" y="1526"/>
                    <a:pt x="10717" y="1362"/>
                  </a:cubicBezTo>
                  <a:lnTo>
                    <a:pt x="8855" y="102"/>
                  </a:lnTo>
                  <a:cubicBezTo>
                    <a:pt x="8758" y="33"/>
                    <a:pt x="8649" y="1"/>
                    <a:pt x="85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3"/>
            <p:cNvSpPr/>
            <p:nvPr/>
          </p:nvSpPr>
          <p:spPr>
            <a:xfrm>
              <a:off x="4091500" y="1676847"/>
              <a:ext cx="224091" cy="233352"/>
            </a:xfrm>
            <a:custGeom>
              <a:rect b="b" l="l" r="r" t="t"/>
              <a:pathLst>
                <a:path extrusionOk="0" h="5342" w="5130">
                  <a:moveTo>
                    <a:pt x="2638" y="1"/>
                  </a:moveTo>
                  <a:cubicBezTo>
                    <a:pt x="2455" y="1"/>
                    <a:pt x="2275" y="89"/>
                    <a:pt x="2173" y="248"/>
                  </a:cubicBezTo>
                  <a:lnTo>
                    <a:pt x="0" y="3461"/>
                  </a:lnTo>
                  <a:lnTo>
                    <a:pt x="2812" y="5341"/>
                  </a:lnTo>
                  <a:lnTo>
                    <a:pt x="4966" y="2147"/>
                  </a:lnTo>
                  <a:cubicBezTo>
                    <a:pt x="5130" y="1891"/>
                    <a:pt x="5057" y="1544"/>
                    <a:pt x="4801" y="1362"/>
                  </a:cubicBezTo>
                  <a:lnTo>
                    <a:pt x="2958" y="102"/>
                  </a:lnTo>
                  <a:cubicBezTo>
                    <a:pt x="2861" y="33"/>
                    <a:pt x="2749" y="1"/>
                    <a:pt x="26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3"/>
            <p:cNvSpPr/>
            <p:nvPr/>
          </p:nvSpPr>
          <p:spPr>
            <a:xfrm>
              <a:off x="4235039" y="1772335"/>
              <a:ext cx="52681" cy="40581"/>
            </a:xfrm>
            <a:custGeom>
              <a:rect b="b" l="l" r="r" t="t"/>
              <a:pathLst>
                <a:path extrusionOk="0" h="929" w="1206">
                  <a:moveTo>
                    <a:pt x="171" y="1"/>
                  </a:moveTo>
                  <a:cubicBezTo>
                    <a:pt x="122" y="1"/>
                    <a:pt x="76" y="20"/>
                    <a:pt x="55" y="52"/>
                  </a:cubicBezTo>
                  <a:cubicBezTo>
                    <a:pt x="0" y="125"/>
                    <a:pt x="18" y="235"/>
                    <a:pt x="91" y="289"/>
                  </a:cubicBezTo>
                  <a:lnTo>
                    <a:pt x="1022" y="928"/>
                  </a:lnTo>
                  <a:lnTo>
                    <a:pt x="1205" y="673"/>
                  </a:lnTo>
                  <a:lnTo>
                    <a:pt x="274" y="34"/>
                  </a:lnTo>
                  <a:cubicBezTo>
                    <a:pt x="243" y="11"/>
                    <a:pt x="206" y="1"/>
                    <a:pt x="1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3"/>
            <p:cNvSpPr/>
            <p:nvPr/>
          </p:nvSpPr>
          <p:spPr>
            <a:xfrm>
              <a:off x="4193541" y="1833010"/>
              <a:ext cx="52681" cy="40494"/>
            </a:xfrm>
            <a:custGeom>
              <a:rect b="b" l="l" r="r" t="t"/>
              <a:pathLst>
                <a:path extrusionOk="0" h="927" w="1206">
                  <a:moveTo>
                    <a:pt x="178" y="0"/>
                  </a:moveTo>
                  <a:cubicBezTo>
                    <a:pt x="127" y="0"/>
                    <a:pt x="78" y="24"/>
                    <a:pt x="56" y="69"/>
                  </a:cubicBezTo>
                  <a:cubicBezTo>
                    <a:pt x="1" y="142"/>
                    <a:pt x="19" y="233"/>
                    <a:pt x="92" y="288"/>
                  </a:cubicBezTo>
                  <a:lnTo>
                    <a:pt x="1041" y="927"/>
                  </a:lnTo>
                  <a:lnTo>
                    <a:pt x="1206" y="671"/>
                  </a:lnTo>
                  <a:lnTo>
                    <a:pt x="275" y="32"/>
                  </a:lnTo>
                  <a:cubicBezTo>
                    <a:pt x="246" y="10"/>
                    <a:pt x="211" y="0"/>
                    <a:pt x="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3"/>
            <p:cNvSpPr/>
            <p:nvPr/>
          </p:nvSpPr>
          <p:spPr>
            <a:xfrm>
              <a:off x="4152087" y="1892854"/>
              <a:ext cx="52681" cy="41236"/>
            </a:xfrm>
            <a:custGeom>
              <a:rect b="b" l="l" r="r" t="t"/>
              <a:pathLst>
                <a:path extrusionOk="0" h="944" w="1206">
                  <a:moveTo>
                    <a:pt x="183" y="0"/>
                  </a:moveTo>
                  <a:cubicBezTo>
                    <a:pt x="130" y="0"/>
                    <a:pt x="78" y="29"/>
                    <a:pt x="55" y="86"/>
                  </a:cubicBezTo>
                  <a:cubicBezTo>
                    <a:pt x="1" y="159"/>
                    <a:pt x="19" y="250"/>
                    <a:pt x="92" y="305"/>
                  </a:cubicBezTo>
                  <a:lnTo>
                    <a:pt x="1041" y="944"/>
                  </a:lnTo>
                  <a:lnTo>
                    <a:pt x="1206" y="688"/>
                  </a:lnTo>
                  <a:lnTo>
                    <a:pt x="275" y="31"/>
                  </a:lnTo>
                  <a:cubicBezTo>
                    <a:pt x="247" y="11"/>
                    <a:pt x="215" y="0"/>
                    <a:pt x="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3"/>
            <p:cNvSpPr/>
            <p:nvPr/>
          </p:nvSpPr>
          <p:spPr>
            <a:xfrm>
              <a:off x="4110633" y="1954227"/>
              <a:ext cx="53467" cy="41280"/>
            </a:xfrm>
            <a:custGeom>
              <a:rect b="b" l="l" r="r" t="t"/>
              <a:pathLst>
                <a:path extrusionOk="0" h="945" w="1224">
                  <a:moveTo>
                    <a:pt x="183" y="0"/>
                  </a:moveTo>
                  <a:cubicBezTo>
                    <a:pt x="135" y="0"/>
                    <a:pt x="88" y="24"/>
                    <a:pt x="55" y="68"/>
                  </a:cubicBezTo>
                  <a:cubicBezTo>
                    <a:pt x="0" y="141"/>
                    <a:pt x="19" y="251"/>
                    <a:pt x="92" y="287"/>
                  </a:cubicBezTo>
                  <a:lnTo>
                    <a:pt x="1059" y="945"/>
                  </a:lnTo>
                  <a:lnTo>
                    <a:pt x="1224" y="689"/>
                  </a:lnTo>
                  <a:lnTo>
                    <a:pt x="274" y="32"/>
                  </a:lnTo>
                  <a:cubicBezTo>
                    <a:pt x="245" y="10"/>
                    <a:pt x="214" y="0"/>
                    <a:pt x="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3"/>
            <p:cNvSpPr/>
            <p:nvPr/>
          </p:nvSpPr>
          <p:spPr>
            <a:xfrm>
              <a:off x="4069179" y="2015556"/>
              <a:ext cx="54254" cy="41367"/>
            </a:xfrm>
            <a:custGeom>
              <a:rect b="b" l="l" r="r" t="t"/>
              <a:pathLst>
                <a:path extrusionOk="0" h="947" w="1242">
                  <a:moveTo>
                    <a:pt x="177" y="0"/>
                  </a:moveTo>
                  <a:cubicBezTo>
                    <a:pt x="131" y="0"/>
                    <a:pt x="87" y="20"/>
                    <a:pt x="55" y="52"/>
                  </a:cubicBezTo>
                  <a:cubicBezTo>
                    <a:pt x="0" y="125"/>
                    <a:pt x="18" y="234"/>
                    <a:pt x="110" y="289"/>
                  </a:cubicBezTo>
                  <a:lnTo>
                    <a:pt x="1059" y="946"/>
                  </a:lnTo>
                  <a:lnTo>
                    <a:pt x="1241" y="672"/>
                  </a:lnTo>
                  <a:lnTo>
                    <a:pt x="274" y="34"/>
                  </a:lnTo>
                  <a:cubicBezTo>
                    <a:pt x="243" y="11"/>
                    <a:pt x="210"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3"/>
            <p:cNvSpPr/>
            <p:nvPr/>
          </p:nvSpPr>
          <p:spPr>
            <a:xfrm>
              <a:off x="4027681" y="2076143"/>
              <a:ext cx="54297" cy="41367"/>
            </a:xfrm>
            <a:custGeom>
              <a:rect b="b" l="l" r="r" t="t"/>
              <a:pathLst>
                <a:path extrusionOk="0" h="947" w="1243">
                  <a:moveTo>
                    <a:pt x="185" y="1"/>
                  </a:moveTo>
                  <a:cubicBezTo>
                    <a:pt x="138" y="1"/>
                    <a:pt x="87" y="20"/>
                    <a:pt x="56" y="52"/>
                  </a:cubicBezTo>
                  <a:cubicBezTo>
                    <a:pt x="1" y="125"/>
                    <a:pt x="19" y="235"/>
                    <a:pt x="110" y="289"/>
                  </a:cubicBezTo>
                  <a:lnTo>
                    <a:pt x="1060" y="947"/>
                  </a:lnTo>
                  <a:lnTo>
                    <a:pt x="1242" y="691"/>
                  </a:lnTo>
                  <a:lnTo>
                    <a:pt x="275" y="34"/>
                  </a:lnTo>
                  <a:cubicBezTo>
                    <a:pt x="252" y="11"/>
                    <a:pt x="219"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3"/>
            <p:cNvSpPr/>
            <p:nvPr/>
          </p:nvSpPr>
          <p:spPr>
            <a:xfrm>
              <a:off x="3987013" y="2136817"/>
              <a:ext cx="53467" cy="41324"/>
            </a:xfrm>
            <a:custGeom>
              <a:rect b="b" l="l" r="r" t="t"/>
              <a:pathLst>
                <a:path extrusionOk="0" h="946" w="1224">
                  <a:moveTo>
                    <a:pt x="174" y="0"/>
                  </a:moveTo>
                  <a:cubicBezTo>
                    <a:pt x="127" y="0"/>
                    <a:pt x="78" y="25"/>
                    <a:pt x="56" y="69"/>
                  </a:cubicBezTo>
                  <a:cubicBezTo>
                    <a:pt x="1" y="142"/>
                    <a:pt x="19" y="233"/>
                    <a:pt x="92" y="288"/>
                  </a:cubicBezTo>
                  <a:lnTo>
                    <a:pt x="1060" y="945"/>
                  </a:lnTo>
                  <a:lnTo>
                    <a:pt x="1224" y="689"/>
                  </a:lnTo>
                  <a:lnTo>
                    <a:pt x="256" y="32"/>
                  </a:lnTo>
                  <a:cubicBezTo>
                    <a:pt x="235" y="11"/>
                    <a:pt x="205" y="0"/>
                    <a:pt x="1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3"/>
            <p:cNvSpPr/>
            <p:nvPr/>
          </p:nvSpPr>
          <p:spPr>
            <a:xfrm>
              <a:off x="2357113" y="709250"/>
              <a:ext cx="328580" cy="720106"/>
            </a:xfrm>
            <a:custGeom>
              <a:rect b="b" l="l" r="r" t="t"/>
              <a:pathLst>
                <a:path extrusionOk="0" h="16485" w="7522">
                  <a:moveTo>
                    <a:pt x="6645" y="2081"/>
                  </a:moveTo>
                  <a:cubicBezTo>
                    <a:pt x="5313" y="2355"/>
                    <a:pt x="4017" y="2757"/>
                    <a:pt x="2775" y="3286"/>
                  </a:cubicBezTo>
                  <a:cubicBezTo>
                    <a:pt x="2027" y="3615"/>
                    <a:pt x="1570" y="3980"/>
                    <a:pt x="1534" y="4947"/>
                  </a:cubicBezTo>
                  <a:cubicBezTo>
                    <a:pt x="1534" y="5458"/>
                    <a:pt x="1589" y="5988"/>
                    <a:pt x="1698" y="6499"/>
                  </a:cubicBezTo>
                  <a:cubicBezTo>
                    <a:pt x="1972" y="7923"/>
                    <a:pt x="2355" y="9347"/>
                    <a:pt x="2666" y="10679"/>
                  </a:cubicBezTo>
                  <a:cubicBezTo>
                    <a:pt x="3140" y="12706"/>
                    <a:pt x="3688" y="14422"/>
                    <a:pt x="3998" y="16247"/>
                  </a:cubicBezTo>
                  <a:cubicBezTo>
                    <a:pt x="3670" y="16338"/>
                    <a:pt x="3378" y="16430"/>
                    <a:pt x="3049" y="16485"/>
                  </a:cubicBezTo>
                  <a:cubicBezTo>
                    <a:pt x="2063" y="13819"/>
                    <a:pt x="1242" y="11081"/>
                    <a:pt x="585" y="8306"/>
                  </a:cubicBezTo>
                  <a:cubicBezTo>
                    <a:pt x="366" y="7339"/>
                    <a:pt x="92" y="6335"/>
                    <a:pt x="19" y="5349"/>
                  </a:cubicBezTo>
                  <a:cubicBezTo>
                    <a:pt x="1" y="5075"/>
                    <a:pt x="1" y="4783"/>
                    <a:pt x="19" y="4509"/>
                  </a:cubicBezTo>
                  <a:cubicBezTo>
                    <a:pt x="128" y="3067"/>
                    <a:pt x="1260" y="2337"/>
                    <a:pt x="2428" y="1899"/>
                  </a:cubicBezTo>
                  <a:cubicBezTo>
                    <a:pt x="3688" y="1406"/>
                    <a:pt x="5112" y="1242"/>
                    <a:pt x="6609" y="1059"/>
                  </a:cubicBezTo>
                  <a:cubicBezTo>
                    <a:pt x="6737" y="694"/>
                    <a:pt x="6682" y="0"/>
                    <a:pt x="7065" y="37"/>
                  </a:cubicBezTo>
                  <a:cubicBezTo>
                    <a:pt x="7503" y="73"/>
                    <a:pt x="7522" y="822"/>
                    <a:pt x="7522" y="1479"/>
                  </a:cubicBezTo>
                  <a:cubicBezTo>
                    <a:pt x="7522" y="2154"/>
                    <a:pt x="7485" y="2958"/>
                    <a:pt x="7029" y="2921"/>
                  </a:cubicBezTo>
                  <a:cubicBezTo>
                    <a:pt x="6682" y="2884"/>
                    <a:pt x="6737" y="2410"/>
                    <a:pt x="6645" y="208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3"/>
            <p:cNvSpPr/>
            <p:nvPr/>
          </p:nvSpPr>
          <p:spPr>
            <a:xfrm>
              <a:off x="2800483" y="709250"/>
              <a:ext cx="328580" cy="720106"/>
            </a:xfrm>
            <a:custGeom>
              <a:rect b="b" l="l" r="r" t="t"/>
              <a:pathLst>
                <a:path extrusionOk="0" h="16485" w="7522">
                  <a:moveTo>
                    <a:pt x="877" y="2081"/>
                  </a:moveTo>
                  <a:cubicBezTo>
                    <a:pt x="2191" y="2355"/>
                    <a:pt x="3505" y="2757"/>
                    <a:pt x="4747" y="3286"/>
                  </a:cubicBezTo>
                  <a:cubicBezTo>
                    <a:pt x="5495" y="3615"/>
                    <a:pt x="5951" y="3980"/>
                    <a:pt x="5988" y="4947"/>
                  </a:cubicBezTo>
                  <a:cubicBezTo>
                    <a:pt x="5988" y="5458"/>
                    <a:pt x="5933" y="5988"/>
                    <a:pt x="5824" y="6499"/>
                  </a:cubicBezTo>
                  <a:cubicBezTo>
                    <a:pt x="5550" y="7923"/>
                    <a:pt x="5167" y="9347"/>
                    <a:pt x="4856" y="10679"/>
                  </a:cubicBezTo>
                  <a:cubicBezTo>
                    <a:pt x="4382" y="12706"/>
                    <a:pt x="3816" y="14422"/>
                    <a:pt x="3524" y="16247"/>
                  </a:cubicBezTo>
                  <a:cubicBezTo>
                    <a:pt x="3852" y="16338"/>
                    <a:pt x="4144" y="16430"/>
                    <a:pt x="4473" y="16485"/>
                  </a:cubicBezTo>
                  <a:cubicBezTo>
                    <a:pt x="5459" y="13819"/>
                    <a:pt x="6280" y="11081"/>
                    <a:pt x="6937" y="8306"/>
                  </a:cubicBezTo>
                  <a:cubicBezTo>
                    <a:pt x="7156" y="7339"/>
                    <a:pt x="7430" y="6335"/>
                    <a:pt x="7503" y="5349"/>
                  </a:cubicBezTo>
                  <a:cubicBezTo>
                    <a:pt x="7521" y="5075"/>
                    <a:pt x="7521" y="4783"/>
                    <a:pt x="7503" y="4509"/>
                  </a:cubicBezTo>
                  <a:cubicBezTo>
                    <a:pt x="7394" y="3067"/>
                    <a:pt x="6262" y="2337"/>
                    <a:pt x="5093" y="1899"/>
                  </a:cubicBezTo>
                  <a:cubicBezTo>
                    <a:pt x="3834" y="1406"/>
                    <a:pt x="2410" y="1242"/>
                    <a:pt x="913" y="1059"/>
                  </a:cubicBezTo>
                  <a:cubicBezTo>
                    <a:pt x="785" y="694"/>
                    <a:pt x="840" y="0"/>
                    <a:pt x="457" y="37"/>
                  </a:cubicBezTo>
                  <a:cubicBezTo>
                    <a:pt x="19" y="73"/>
                    <a:pt x="0" y="822"/>
                    <a:pt x="0" y="1479"/>
                  </a:cubicBezTo>
                  <a:cubicBezTo>
                    <a:pt x="0" y="2154"/>
                    <a:pt x="37" y="2958"/>
                    <a:pt x="493" y="2921"/>
                  </a:cubicBezTo>
                  <a:cubicBezTo>
                    <a:pt x="822" y="2884"/>
                    <a:pt x="767" y="2410"/>
                    <a:pt x="877" y="208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3"/>
            <p:cNvSpPr/>
            <p:nvPr/>
          </p:nvSpPr>
          <p:spPr>
            <a:xfrm>
              <a:off x="2464745" y="1387061"/>
              <a:ext cx="1220926" cy="885968"/>
            </a:xfrm>
            <a:custGeom>
              <a:rect b="b" l="l" r="r" t="t"/>
              <a:pathLst>
                <a:path extrusionOk="0" h="20282" w="27950">
                  <a:moveTo>
                    <a:pt x="10753" y="0"/>
                  </a:moveTo>
                  <a:cubicBezTo>
                    <a:pt x="11593" y="73"/>
                    <a:pt x="12414" y="146"/>
                    <a:pt x="13236" y="219"/>
                  </a:cubicBezTo>
                  <a:cubicBezTo>
                    <a:pt x="12761" y="3815"/>
                    <a:pt x="11155" y="6261"/>
                    <a:pt x="8015" y="7193"/>
                  </a:cubicBezTo>
                  <a:cubicBezTo>
                    <a:pt x="8344" y="8799"/>
                    <a:pt x="8617" y="10296"/>
                    <a:pt x="9165" y="11665"/>
                  </a:cubicBezTo>
                  <a:cubicBezTo>
                    <a:pt x="9676" y="12943"/>
                    <a:pt x="10352" y="14148"/>
                    <a:pt x="11191" y="15225"/>
                  </a:cubicBezTo>
                  <a:cubicBezTo>
                    <a:pt x="12013" y="16302"/>
                    <a:pt x="12889" y="17178"/>
                    <a:pt x="14203" y="17799"/>
                  </a:cubicBezTo>
                  <a:cubicBezTo>
                    <a:pt x="15481" y="18401"/>
                    <a:pt x="17307" y="18511"/>
                    <a:pt x="18913" y="17981"/>
                  </a:cubicBezTo>
                  <a:cubicBezTo>
                    <a:pt x="20282" y="17525"/>
                    <a:pt x="21286" y="16612"/>
                    <a:pt x="22071" y="15553"/>
                  </a:cubicBezTo>
                  <a:cubicBezTo>
                    <a:pt x="22875" y="14440"/>
                    <a:pt x="23276" y="13052"/>
                    <a:pt x="23495" y="11391"/>
                  </a:cubicBezTo>
                  <a:cubicBezTo>
                    <a:pt x="23605" y="10533"/>
                    <a:pt x="23660" y="9712"/>
                    <a:pt x="23842" y="8945"/>
                  </a:cubicBezTo>
                  <a:cubicBezTo>
                    <a:pt x="24371" y="6736"/>
                    <a:pt x="25266" y="4838"/>
                    <a:pt x="27767" y="4491"/>
                  </a:cubicBezTo>
                  <a:cubicBezTo>
                    <a:pt x="27803" y="4655"/>
                    <a:pt x="27840" y="4801"/>
                    <a:pt x="27876" y="4965"/>
                  </a:cubicBezTo>
                  <a:cubicBezTo>
                    <a:pt x="27913" y="5130"/>
                    <a:pt x="27949" y="5294"/>
                    <a:pt x="27949" y="5458"/>
                  </a:cubicBezTo>
                  <a:cubicBezTo>
                    <a:pt x="27913" y="5623"/>
                    <a:pt x="27639" y="5714"/>
                    <a:pt x="27511" y="5805"/>
                  </a:cubicBezTo>
                  <a:cubicBezTo>
                    <a:pt x="27384" y="5933"/>
                    <a:pt x="27238" y="6061"/>
                    <a:pt x="27091" y="6170"/>
                  </a:cubicBezTo>
                  <a:cubicBezTo>
                    <a:pt x="26124" y="7211"/>
                    <a:pt x="25576" y="8708"/>
                    <a:pt x="25302" y="10405"/>
                  </a:cubicBezTo>
                  <a:cubicBezTo>
                    <a:pt x="25156" y="11318"/>
                    <a:pt x="25120" y="12194"/>
                    <a:pt x="24956" y="13052"/>
                  </a:cubicBezTo>
                  <a:cubicBezTo>
                    <a:pt x="24773" y="13819"/>
                    <a:pt x="24518" y="14549"/>
                    <a:pt x="24171" y="15261"/>
                  </a:cubicBezTo>
                  <a:cubicBezTo>
                    <a:pt x="23550" y="16557"/>
                    <a:pt x="22619" y="17689"/>
                    <a:pt x="21451" y="18547"/>
                  </a:cubicBezTo>
                  <a:cubicBezTo>
                    <a:pt x="20191" y="19533"/>
                    <a:pt x="18658" y="20099"/>
                    <a:pt x="17069" y="20172"/>
                  </a:cubicBezTo>
                  <a:cubicBezTo>
                    <a:pt x="14642" y="20281"/>
                    <a:pt x="12250" y="19405"/>
                    <a:pt x="10479" y="17744"/>
                  </a:cubicBezTo>
                  <a:cubicBezTo>
                    <a:pt x="8873" y="16229"/>
                    <a:pt x="7668" y="14312"/>
                    <a:pt x="7029" y="12176"/>
                  </a:cubicBezTo>
                  <a:cubicBezTo>
                    <a:pt x="6518" y="10588"/>
                    <a:pt x="6153" y="8945"/>
                    <a:pt x="5952" y="7266"/>
                  </a:cubicBezTo>
                  <a:cubicBezTo>
                    <a:pt x="4419" y="6992"/>
                    <a:pt x="3031" y="6207"/>
                    <a:pt x="2027" y="5020"/>
                  </a:cubicBezTo>
                  <a:cubicBezTo>
                    <a:pt x="987" y="3870"/>
                    <a:pt x="275" y="2446"/>
                    <a:pt x="1" y="913"/>
                  </a:cubicBezTo>
                  <a:cubicBezTo>
                    <a:pt x="804" y="694"/>
                    <a:pt x="1626" y="493"/>
                    <a:pt x="2484" y="329"/>
                  </a:cubicBezTo>
                  <a:cubicBezTo>
                    <a:pt x="2885" y="1789"/>
                    <a:pt x="3469" y="3085"/>
                    <a:pt x="4437" y="4053"/>
                  </a:cubicBezTo>
                  <a:cubicBezTo>
                    <a:pt x="4912" y="4564"/>
                    <a:pt x="5532" y="4929"/>
                    <a:pt x="6208" y="5111"/>
                  </a:cubicBezTo>
                  <a:cubicBezTo>
                    <a:pt x="6974" y="5276"/>
                    <a:pt x="7796" y="5130"/>
                    <a:pt x="8453" y="4692"/>
                  </a:cubicBezTo>
                  <a:cubicBezTo>
                    <a:pt x="9786" y="3815"/>
                    <a:pt x="10479" y="2136"/>
                    <a:pt x="10698" y="91"/>
                  </a:cubicBezTo>
                  <a:cubicBezTo>
                    <a:pt x="10698" y="55"/>
                    <a:pt x="10717" y="18"/>
                    <a:pt x="107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3"/>
            <p:cNvSpPr/>
            <p:nvPr/>
          </p:nvSpPr>
          <p:spPr>
            <a:xfrm>
              <a:off x="3587543" y="1464378"/>
              <a:ext cx="306258" cy="319013"/>
            </a:xfrm>
            <a:custGeom>
              <a:rect b="b" l="l" r="r" t="t"/>
              <a:pathLst>
                <a:path extrusionOk="0" h="7303" w="7011">
                  <a:moveTo>
                    <a:pt x="3469" y="56"/>
                  </a:moveTo>
                  <a:cubicBezTo>
                    <a:pt x="4473" y="1"/>
                    <a:pt x="5440" y="402"/>
                    <a:pt x="6097" y="1169"/>
                  </a:cubicBezTo>
                  <a:cubicBezTo>
                    <a:pt x="6681" y="1808"/>
                    <a:pt x="6992" y="2629"/>
                    <a:pt x="7010" y="3487"/>
                  </a:cubicBezTo>
                  <a:cubicBezTo>
                    <a:pt x="7010" y="4418"/>
                    <a:pt x="6627" y="5295"/>
                    <a:pt x="5933" y="5915"/>
                  </a:cubicBezTo>
                  <a:cubicBezTo>
                    <a:pt x="5312" y="6518"/>
                    <a:pt x="4546" y="6919"/>
                    <a:pt x="3706" y="7084"/>
                  </a:cubicBezTo>
                  <a:cubicBezTo>
                    <a:pt x="2264" y="7303"/>
                    <a:pt x="1077" y="6372"/>
                    <a:pt x="548" y="5349"/>
                  </a:cubicBezTo>
                  <a:cubicBezTo>
                    <a:pt x="347" y="5003"/>
                    <a:pt x="219" y="4619"/>
                    <a:pt x="164" y="4218"/>
                  </a:cubicBezTo>
                  <a:cubicBezTo>
                    <a:pt x="0" y="2319"/>
                    <a:pt x="949" y="914"/>
                    <a:pt x="2136" y="348"/>
                  </a:cubicBezTo>
                  <a:cubicBezTo>
                    <a:pt x="2556" y="183"/>
                    <a:pt x="3012" y="74"/>
                    <a:pt x="3469" y="5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3"/>
            <p:cNvSpPr/>
            <p:nvPr/>
          </p:nvSpPr>
          <p:spPr>
            <a:xfrm>
              <a:off x="3651318" y="1519417"/>
              <a:ext cx="200983" cy="185039"/>
            </a:xfrm>
            <a:custGeom>
              <a:rect b="b" l="l" r="r" t="t"/>
              <a:pathLst>
                <a:path extrusionOk="0" h="4236" w="4601">
                  <a:moveTo>
                    <a:pt x="1917" y="110"/>
                  </a:moveTo>
                  <a:cubicBezTo>
                    <a:pt x="2666" y="0"/>
                    <a:pt x="3414" y="347"/>
                    <a:pt x="3834" y="986"/>
                  </a:cubicBezTo>
                  <a:cubicBezTo>
                    <a:pt x="3925" y="1114"/>
                    <a:pt x="3998" y="1260"/>
                    <a:pt x="4071" y="1406"/>
                  </a:cubicBezTo>
                  <a:cubicBezTo>
                    <a:pt x="4601" y="2739"/>
                    <a:pt x="3725" y="4217"/>
                    <a:pt x="2282" y="4236"/>
                  </a:cubicBezTo>
                  <a:cubicBezTo>
                    <a:pt x="1169" y="4236"/>
                    <a:pt x="165" y="3505"/>
                    <a:pt x="55" y="2428"/>
                  </a:cubicBezTo>
                  <a:cubicBezTo>
                    <a:pt x="0" y="1753"/>
                    <a:pt x="256" y="1077"/>
                    <a:pt x="785" y="639"/>
                  </a:cubicBezTo>
                  <a:cubicBezTo>
                    <a:pt x="1096" y="365"/>
                    <a:pt x="1497" y="165"/>
                    <a:pt x="1917" y="11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8" name="Google Shape;638;p53"/>
          <p:cNvGrpSpPr/>
          <p:nvPr/>
        </p:nvGrpSpPr>
        <p:grpSpPr>
          <a:xfrm>
            <a:off x="5424758" y="2197619"/>
            <a:ext cx="727006" cy="497798"/>
            <a:chOff x="4549425" y="3498550"/>
            <a:chExt cx="295375" cy="202250"/>
          </a:xfrm>
        </p:grpSpPr>
        <p:sp>
          <p:nvSpPr>
            <p:cNvPr id="639" name="Google Shape;639;p53"/>
            <p:cNvSpPr/>
            <p:nvPr/>
          </p:nvSpPr>
          <p:spPr>
            <a:xfrm>
              <a:off x="4549425" y="3498550"/>
              <a:ext cx="295375" cy="202250"/>
            </a:xfrm>
            <a:custGeom>
              <a:rect b="b" l="l" r="r" t="t"/>
              <a:pathLst>
                <a:path extrusionOk="0" h="8090" w="11815">
                  <a:moveTo>
                    <a:pt x="1" y="1"/>
                  </a:moveTo>
                  <a:lnTo>
                    <a:pt x="1" y="8090"/>
                  </a:lnTo>
                  <a:lnTo>
                    <a:pt x="11815" y="8090"/>
                  </a:lnTo>
                  <a:lnTo>
                    <a:pt x="118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3"/>
            <p:cNvSpPr/>
            <p:nvPr/>
          </p:nvSpPr>
          <p:spPr>
            <a:xfrm>
              <a:off x="4574450" y="3683025"/>
              <a:ext cx="18125" cy="17775"/>
            </a:xfrm>
            <a:custGeom>
              <a:rect b="b" l="l" r="r" t="t"/>
              <a:pathLst>
                <a:path extrusionOk="0" h="711" w="725">
                  <a:moveTo>
                    <a:pt x="0" y="0"/>
                  </a:moveTo>
                  <a:lnTo>
                    <a:pt x="0" y="711"/>
                  </a:lnTo>
                  <a:lnTo>
                    <a:pt x="725" y="711"/>
                  </a:lnTo>
                  <a:lnTo>
                    <a:pt x="7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3"/>
            <p:cNvSpPr/>
            <p:nvPr/>
          </p:nvSpPr>
          <p:spPr>
            <a:xfrm>
              <a:off x="4612500" y="3631925"/>
              <a:ext cx="17775" cy="68875"/>
            </a:xfrm>
            <a:custGeom>
              <a:rect b="b" l="l" r="r" t="t"/>
              <a:pathLst>
                <a:path extrusionOk="0" h="2755" w="711">
                  <a:moveTo>
                    <a:pt x="0" y="0"/>
                  </a:moveTo>
                  <a:lnTo>
                    <a:pt x="0" y="2755"/>
                  </a:lnTo>
                  <a:lnTo>
                    <a:pt x="710" y="2755"/>
                  </a:lnTo>
                  <a:lnTo>
                    <a:pt x="7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3"/>
            <p:cNvSpPr/>
            <p:nvPr/>
          </p:nvSpPr>
          <p:spPr>
            <a:xfrm>
              <a:off x="4650175" y="3599675"/>
              <a:ext cx="17775" cy="101125"/>
            </a:xfrm>
            <a:custGeom>
              <a:rect b="b" l="l" r="r" t="t"/>
              <a:pathLst>
                <a:path extrusionOk="0" h="4045" w="711">
                  <a:moveTo>
                    <a:pt x="1" y="0"/>
                  </a:moveTo>
                  <a:lnTo>
                    <a:pt x="1" y="4045"/>
                  </a:lnTo>
                  <a:lnTo>
                    <a:pt x="711" y="4045"/>
                  </a:lnTo>
                  <a:lnTo>
                    <a:pt x="7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3"/>
            <p:cNvSpPr/>
            <p:nvPr/>
          </p:nvSpPr>
          <p:spPr>
            <a:xfrm>
              <a:off x="4688225" y="3553275"/>
              <a:ext cx="17775" cy="147525"/>
            </a:xfrm>
            <a:custGeom>
              <a:rect b="b" l="l" r="r" t="t"/>
              <a:pathLst>
                <a:path extrusionOk="0" h="5901" w="711">
                  <a:moveTo>
                    <a:pt x="1" y="1"/>
                  </a:moveTo>
                  <a:lnTo>
                    <a:pt x="1" y="5901"/>
                  </a:lnTo>
                  <a:lnTo>
                    <a:pt x="711" y="5901"/>
                  </a:lnTo>
                  <a:lnTo>
                    <a:pt x="71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3"/>
            <p:cNvSpPr/>
            <p:nvPr/>
          </p:nvSpPr>
          <p:spPr>
            <a:xfrm>
              <a:off x="4725925" y="3517050"/>
              <a:ext cx="17775" cy="183750"/>
            </a:xfrm>
            <a:custGeom>
              <a:rect b="b" l="l" r="r" t="t"/>
              <a:pathLst>
                <a:path extrusionOk="0" h="7350" w="711">
                  <a:moveTo>
                    <a:pt x="0" y="0"/>
                  </a:moveTo>
                  <a:lnTo>
                    <a:pt x="0" y="7350"/>
                  </a:lnTo>
                  <a:lnTo>
                    <a:pt x="711" y="7350"/>
                  </a:lnTo>
                  <a:lnTo>
                    <a:pt x="7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3"/>
            <p:cNvSpPr/>
            <p:nvPr/>
          </p:nvSpPr>
          <p:spPr>
            <a:xfrm>
              <a:off x="4763600" y="3654025"/>
              <a:ext cx="18150" cy="46775"/>
            </a:xfrm>
            <a:custGeom>
              <a:rect b="b" l="l" r="r" t="t"/>
              <a:pathLst>
                <a:path extrusionOk="0" h="1871" w="726">
                  <a:moveTo>
                    <a:pt x="1" y="1"/>
                  </a:moveTo>
                  <a:lnTo>
                    <a:pt x="1" y="1871"/>
                  </a:lnTo>
                  <a:lnTo>
                    <a:pt x="726" y="1871"/>
                  </a:lnTo>
                  <a:lnTo>
                    <a:pt x="72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3"/>
            <p:cNvSpPr/>
            <p:nvPr/>
          </p:nvSpPr>
          <p:spPr>
            <a:xfrm>
              <a:off x="4801650" y="3594225"/>
              <a:ext cx="17800" cy="106575"/>
            </a:xfrm>
            <a:custGeom>
              <a:rect b="b" l="l" r="r" t="t"/>
              <a:pathLst>
                <a:path extrusionOk="0" h="4263" w="712">
                  <a:moveTo>
                    <a:pt x="1" y="1"/>
                  </a:moveTo>
                  <a:lnTo>
                    <a:pt x="1" y="4263"/>
                  </a:lnTo>
                  <a:lnTo>
                    <a:pt x="711" y="4263"/>
                  </a:lnTo>
                  <a:lnTo>
                    <a:pt x="7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7" name="Google Shape;647;p53"/>
          <p:cNvSpPr/>
          <p:nvPr/>
        </p:nvSpPr>
        <p:spPr>
          <a:xfrm flipH="1">
            <a:off x="5506878" y="719569"/>
            <a:ext cx="533057" cy="497789"/>
          </a:xfrm>
          <a:custGeom>
            <a:rect b="b" l="l" r="r" t="t"/>
            <a:pathLst>
              <a:path extrusionOk="0" h="9866" w="10565">
                <a:moveTo>
                  <a:pt x="4552" y="1"/>
                </a:moveTo>
                <a:cubicBezTo>
                  <a:pt x="2229" y="1"/>
                  <a:pt x="0" y="1811"/>
                  <a:pt x="0" y="4539"/>
                </a:cubicBezTo>
                <a:cubicBezTo>
                  <a:pt x="0" y="6145"/>
                  <a:pt x="876" y="7642"/>
                  <a:pt x="2282" y="8463"/>
                </a:cubicBezTo>
                <a:cubicBezTo>
                  <a:pt x="2191" y="8902"/>
                  <a:pt x="2081" y="9358"/>
                  <a:pt x="1917" y="9778"/>
                </a:cubicBezTo>
                <a:cubicBezTo>
                  <a:pt x="1903" y="9831"/>
                  <a:pt x="1949" y="9865"/>
                  <a:pt x="1988" y="9865"/>
                </a:cubicBezTo>
                <a:cubicBezTo>
                  <a:pt x="2003" y="9865"/>
                  <a:pt x="2017" y="9861"/>
                  <a:pt x="2026" y="9851"/>
                </a:cubicBezTo>
                <a:lnTo>
                  <a:pt x="2884" y="8755"/>
                </a:lnTo>
                <a:cubicBezTo>
                  <a:pt x="3395" y="8956"/>
                  <a:pt x="3961" y="9048"/>
                  <a:pt x="4527" y="9048"/>
                </a:cubicBezTo>
                <a:cubicBezTo>
                  <a:pt x="4535" y="9048"/>
                  <a:pt x="4542" y="9048"/>
                  <a:pt x="4550" y="9048"/>
                </a:cubicBezTo>
                <a:cubicBezTo>
                  <a:pt x="8551" y="9048"/>
                  <a:pt x="10564" y="4186"/>
                  <a:pt x="7722" y="1344"/>
                </a:cubicBezTo>
                <a:cubicBezTo>
                  <a:pt x="6800" y="416"/>
                  <a:pt x="5665" y="1"/>
                  <a:pt x="45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3"/>
          <p:cNvSpPr/>
          <p:nvPr/>
        </p:nvSpPr>
        <p:spPr>
          <a:xfrm flipH="1">
            <a:off x="5642954" y="825932"/>
            <a:ext cx="337140" cy="285676"/>
          </a:xfrm>
          <a:custGeom>
            <a:rect b="b" l="l" r="r" t="t"/>
            <a:pathLst>
              <a:path extrusionOk="0" h="5662" w="6682">
                <a:moveTo>
                  <a:pt x="1721" y="1"/>
                </a:moveTo>
                <a:cubicBezTo>
                  <a:pt x="861" y="1"/>
                  <a:pt x="1" y="606"/>
                  <a:pt x="1" y="1700"/>
                </a:cubicBezTo>
                <a:cubicBezTo>
                  <a:pt x="1" y="3599"/>
                  <a:pt x="3341" y="5662"/>
                  <a:pt x="3341" y="5662"/>
                </a:cubicBezTo>
                <a:cubicBezTo>
                  <a:pt x="3341" y="5662"/>
                  <a:pt x="6682" y="3380"/>
                  <a:pt x="6682" y="1700"/>
                </a:cubicBezTo>
                <a:cubicBezTo>
                  <a:pt x="6682" y="769"/>
                  <a:pt x="5915" y="3"/>
                  <a:pt x="4984" y="3"/>
                </a:cubicBezTo>
                <a:cubicBezTo>
                  <a:pt x="4218" y="3"/>
                  <a:pt x="3560" y="496"/>
                  <a:pt x="3341" y="1226"/>
                </a:cubicBezTo>
                <a:cubicBezTo>
                  <a:pt x="3098" y="389"/>
                  <a:pt x="2410" y="1"/>
                  <a:pt x="172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3"/>
          <p:cNvSpPr/>
          <p:nvPr/>
        </p:nvSpPr>
        <p:spPr>
          <a:xfrm flipH="1">
            <a:off x="5676102" y="919983"/>
            <a:ext cx="283708" cy="105047"/>
          </a:xfrm>
          <a:custGeom>
            <a:rect b="b" l="l" r="r" t="t"/>
            <a:pathLst>
              <a:path extrusionOk="0" h="2082" w="5623">
                <a:moveTo>
                  <a:pt x="2428" y="1"/>
                </a:moveTo>
                <a:cubicBezTo>
                  <a:pt x="2410" y="1"/>
                  <a:pt x="2392" y="19"/>
                  <a:pt x="2373" y="37"/>
                </a:cubicBezTo>
                <a:lnTo>
                  <a:pt x="2081" y="1078"/>
                </a:lnTo>
                <a:lnTo>
                  <a:pt x="0" y="1078"/>
                </a:lnTo>
                <a:cubicBezTo>
                  <a:pt x="18" y="1114"/>
                  <a:pt x="55" y="1151"/>
                  <a:pt x="73" y="1187"/>
                </a:cubicBezTo>
                <a:lnTo>
                  <a:pt x="2136" y="1187"/>
                </a:lnTo>
                <a:cubicBezTo>
                  <a:pt x="2154" y="1187"/>
                  <a:pt x="2191" y="1169"/>
                  <a:pt x="2191" y="1151"/>
                </a:cubicBezTo>
                <a:lnTo>
                  <a:pt x="2428" y="293"/>
                </a:lnTo>
                <a:lnTo>
                  <a:pt x="2885" y="2027"/>
                </a:lnTo>
                <a:cubicBezTo>
                  <a:pt x="2903" y="2045"/>
                  <a:pt x="2921" y="2063"/>
                  <a:pt x="2939" y="2082"/>
                </a:cubicBezTo>
                <a:cubicBezTo>
                  <a:pt x="2976" y="2082"/>
                  <a:pt x="2994" y="2063"/>
                  <a:pt x="2994" y="2027"/>
                </a:cubicBezTo>
                <a:lnTo>
                  <a:pt x="3487" y="804"/>
                </a:lnTo>
                <a:lnTo>
                  <a:pt x="3651" y="1406"/>
                </a:lnTo>
                <a:cubicBezTo>
                  <a:pt x="3651" y="1425"/>
                  <a:pt x="3688" y="1443"/>
                  <a:pt x="3706" y="1443"/>
                </a:cubicBezTo>
                <a:lnTo>
                  <a:pt x="5532" y="1443"/>
                </a:lnTo>
                <a:cubicBezTo>
                  <a:pt x="5568" y="1406"/>
                  <a:pt x="5605" y="1370"/>
                  <a:pt x="5623" y="1315"/>
                </a:cubicBezTo>
                <a:lnTo>
                  <a:pt x="5623" y="1315"/>
                </a:lnTo>
                <a:lnTo>
                  <a:pt x="3761" y="1333"/>
                </a:lnTo>
                <a:lnTo>
                  <a:pt x="3578" y="585"/>
                </a:lnTo>
                <a:cubicBezTo>
                  <a:pt x="3578" y="567"/>
                  <a:pt x="3560" y="548"/>
                  <a:pt x="3523" y="548"/>
                </a:cubicBezTo>
                <a:cubicBezTo>
                  <a:pt x="3505" y="548"/>
                  <a:pt x="3469" y="567"/>
                  <a:pt x="3469" y="585"/>
                </a:cubicBezTo>
                <a:lnTo>
                  <a:pt x="2976" y="1826"/>
                </a:lnTo>
                <a:lnTo>
                  <a:pt x="2501" y="37"/>
                </a:lnTo>
                <a:cubicBezTo>
                  <a:pt x="2483" y="19"/>
                  <a:pt x="2465" y="1"/>
                  <a:pt x="24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3"/>
          <p:cNvSpPr/>
          <p:nvPr/>
        </p:nvSpPr>
        <p:spPr>
          <a:xfrm>
            <a:off x="7307330" y="416241"/>
            <a:ext cx="415320" cy="411102"/>
          </a:xfrm>
          <a:custGeom>
            <a:rect b="b" l="l" r="r" t="t"/>
            <a:pathLst>
              <a:path extrusionOk="0" h="5654" w="5712">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3"/>
          <p:cNvSpPr txBox="1"/>
          <p:nvPr>
            <p:ph idx="1" type="subTitle"/>
          </p:nvPr>
        </p:nvSpPr>
        <p:spPr>
          <a:xfrm>
            <a:off x="1447650" y="4032200"/>
            <a:ext cx="6248700" cy="661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400">
                <a:solidFill>
                  <a:schemeClr val="dk1"/>
                </a:solidFill>
                <a:latin typeface="Times New Roman"/>
                <a:ea typeface="Times New Roman"/>
                <a:cs typeface="Times New Roman"/>
                <a:sym typeface="Times New Roman"/>
              </a:rPr>
              <a:t>Bhuvan K B | Hari Priya Yadlapalli | Puneetha B | Rutuja Samant</a:t>
            </a:r>
            <a:endParaRPr b="1" sz="14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1400">
                <a:solidFill>
                  <a:schemeClr val="dk1"/>
                </a:solidFill>
                <a:latin typeface="Times New Roman"/>
                <a:ea typeface="Times New Roman"/>
                <a:cs typeface="Times New Roman"/>
                <a:sym typeface="Times New Roman"/>
              </a:rPr>
              <a:t>Vaibhavi Hedaoo | Vineet Chheda | Weslee Hwang | Zeba Karkhanawala</a:t>
            </a:r>
            <a:endParaRPr b="1" sz="14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400">
              <a:solidFill>
                <a:schemeClr val="dk1"/>
              </a:solidFill>
            </a:endParaRPr>
          </a:p>
        </p:txBody>
      </p:sp>
      <p:sp>
        <p:nvSpPr>
          <p:cNvPr id="652" name="Google Shape;652;p53"/>
          <p:cNvSpPr txBox="1"/>
          <p:nvPr>
            <p:ph type="ctrTitle"/>
          </p:nvPr>
        </p:nvSpPr>
        <p:spPr>
          <a:xfrm>
            <a:off x="-54025" y="1259100"/>
            <a:ext cx="4869000" cy="263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HEALTHCARE UNMASKED</a:t>
            </a:r>
            <a:r>
              <a:rPr lang="en"/>
              <a:t> </a:t>
            </a:r>
            <a:endParaRPr/>
          </a:p>
          <a:p>
            <a:pPr indent="0" lvl="0" marL="0" rtl="0" algn="ctr">
              <a:spcBef>
                <a:spcPts val="0"/>
              </a:spcBef>
              <a:spcAft>
                <a:spcPts val="0"/>
              </a:spcAft>
              <a:buNone/>
            </a:pPr>
            <a:r>
              <a:rPr lang="en" sz="3300">
                <a:solidFill>
                  <a:schemeClr val="accent1"/>
                </a:solidFill>
              </a:rPr>
              <a:t>BY MEDILYTICS</a:t>
            </a:r>
            <a:endParaRPr sz="4700">
              <a:solidFill>
                <a:schemeClr val="accent1"/>
              </a:solidFill>
            </a:endParaRPr>
          </a:p>
        </p:txBody>
      </p:sp>
      <p:sp>
        <p:nvSpPr>
          <p:cNvPr id="653" name="Google Shape;653;p53"/>
          <p:cNvSpPr/>
          <p:nvPr/>
        </p:nvSpPr>
        <p:spPr>
          <a:xfrm>
            <a:off x="4590686" y="3744013"/>
            <a:ext cx="145768" cy="145768"/>
          </a:xfrm>
          <a:custGeom>
            <a:rect b="b" l="l" r="r" t="t"/>
            <a:pathLst>
              <a:path extrusionOk="0" fill="none" h="1546" w="1546">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cap="rnd" cmpd="sng" w="193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3"/>
          <p:cNvSpPr/>
          <p:nvPr/>
        </p:nvSpPr>
        <p:spPr>
          <a:xfrm>
            <a:off x="8392213" y="1642497"/>
            <a:ext cx="227485" cy="194801"/>
          </a:xfrm>
          <a:custGeom>
            <a:rect b="b" l="l" r="r" t="t"/>
            <a:pathLst>
              <a:path extrusionOk="0" h="5835" w="6814">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3"/>
          <p:cNvSpPr/>
          <p:nvPr/>
        </p:nvSpPr>
        <p:spPr>
          <a:xfrm rot="2700000">
            <a:off x="4462786" y="3338348"/>
            <a:ext cx="208089" cy="208206"/>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3"/>
          <p:cNvSpPr/>
          <p:nvPr/>
        </p:nvSpPr>
        <p:spPr>
          <a:xfrm>
            <a:off x="5264032" y="1629888"/>
            <a:ext cx="227477" cy="227477"/>
          </a:xfrm>
          <a:custGeom>
            <a:rect b="b" l="l" r="r" t="t"/>
            <a:pathLst>
              <a:path extrusionOk="0" h="1610" w="1610">
                <a:moveTo>
                  <a:pt x="0" y="0"/>
                </a:moveTo>
                <a:lnTo>
                  <a:pt x="174" y="624"/>
                </a:lnTo>
                <a:lnTo>
                  <a:pt x="334" y="1232"/>
                </a:lnTo>
                <a:lnTo>
                  <a:pt x="667" y="899"/>
                </a:lnTo>
                <a:lnTo>
                  <a:pt x="1377" y="1609"/>
                </a:lnTo>
                <a:lnTo>
                  <a:pt x="1609" y="1377"/>
                </a:lnTo>
                <a:lnTo>
                  <a:pt x="899" y="682"/>
                </a:lnTo>
                <a:lnTo>
                  <a:pt x="1232" y="334"/>
                </a:lnTo>
                <a:lnTo>
                  <a:pt x="623" y="17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3"/>
          <p:cNvSpPr/>
          <p:nvPr/>
        </p:nvSpPr>
        <p:spPr>
          <a:xfrm>
            <a:off x="5162638" y="1165230"/>
            <a:ext cx="430242" cy="425873"/>
          </a:xfrm>
          <a:custGeom>
            <a:rect b="b" l="l" r="r" t="t"/>
            <a:pathLst>
              <a:path extrusionOk="0" h="5654" w="5712">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3"/>
          <p:cNvSpPr txBox="1"/>
          <p:nvPr/>
        </p:nvSpPr>
        <p:spPr>
          <a:xfrm>
            <a:off x="1361075" y="827350"/>
            <a:ext cx="20388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200">
              <a:solidFill>
                <a:schemeClr val="dk2"/>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62"/>
          <p:cNvSpPr txBox="1"/>
          <p:nvPr>
            <p:ph type="title"/>
          </p:nvPr>
        </p:nvSpPr>
        <p:spPr>
          <a:xfrm>
            <a:off x="248575" y="603825"/>
            <a:ext cx="86616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Data cleaning</a:t>
            </a:r>
            <a:r>
              <a:rPr b="1" lang="en"/>
              <a:t>:</a:t>
            </a:r>
            <a:endParaRPr b="1"/>
          </a:p>
        </p:txBody>
      </p:sp>
      <p:sp>
        <p:nvSpPr>
          <p:cNvPr id="1177" name="Google Shape;1177;p62"/>
          <p:cNvSpPr txBox="1"/>
          <p:nvPr/>
        </p:nvSpPr>
        <p:spPr>
          <a:xfrm>
            <a:off x="5518258" y="1704862"/>
            <a:ext cx="2004600" cy="576300"/>
          </a:xfrm>
          <a:prstGeom prst="rect">
            <a:avLst/>
          </a:prstGeom>
          <a:noFill/>
          <a:ln>
            <a:noFill/>
          </a:ln>
        </p:spPr>
        <p:txBody>
          <a:bodyPr anchorCtr="0" anchor="t" bIns="0" lIns="91425" spcFirstLastPara="1" rIns="91425" wrap="square" tIns="162000">
            <a:noAutofit/>
          </a:bodyPr>
          <a:lstStyle/>
          <a:p>
            <a:pPr indent="0" lvl="0" marL="0" marR="0" rtl="0" algn="ctr">
              <a:lnSpc>
                <a:spcPct val="100000"/>
              </a:lnSpc>
              <a:spcBef>
                <a:spcPts val="0"/>
              </a:spcBef>
              <a:spcAft>
                <a:spcPts val="0"/>
              </a:spcAft>
              <a:buNone/>
            </a:pPr>
            <a:r>
              <a:t/>
            </a:r>
            <a:endParaRPr sz="1800">
              <a:solidFill>
                <a:schemeClr val="dk1"/>
              </a:solidFill>
              <a:latin typeface="Alata"/>
              <a:ea typeface="Alata"/>
              <a:cs typeface="Alata"/>
              <a:sym typeface="Alata"/>
            </a:endParaRPr>
          </a:p>
        </p:txBody>
      </p:sp>
      <p:sp>
        <p:nvSpPr>
          <p:cNvPr id="1178" name="Google Shape;1178;p62"/>
          <p:cNvSpPr txBox="1"/>
          <p:nvPr/>
        </p:nvSpPr>
        <p:spPr>
          <a:xfrm>
            <a:off x="20675" y="3138096"/>
            <a:ext cx="1328700" cy="3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chemeClr val="dk1"/>
                </a:solidFill>
                <a:latin typeface="Alata"/>
                <a:ea typeface="Alata"/>
                <a:cs typeface="Alata"/>
                <a:sym typeface="Alata"/>
              </a:rPr>
              <a:t>01</a:t>
            </a:r>
            <a:endParaRPr b="1" sz="3200">
              <a:solidFill>
                <a:schemeClr val="dk1"/>
              </a:solidFill>
              <a:latin typeface="Alata"/>
              <a:ea typeface="Alata"/>
              <a:cs typeface="Alata"/>
              <a:sym typeface="Alata"/>
            </a:endParaRPr>
          </a:p>
        </p:txBody>
      </p:sp>
      <p:sp>
        <p:nvSpPr>
          <p:cNvPr id="1179" name="Google Shape;1179;p62"/>
          <p:cNvSpPr txBox="1"/>
          <p:nvPr/>
        </p:nvSpPr>
        <p:spPr>
          <a:xfrm>
            <a:off x="3831422" y="3138096"/>
            <a:ext cx="1328700" cy="3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chemeClr val="dk1"/>
                </a:solidFill>
                <a:latin typeface="Alata"/>
                <a:ea typeface="Alata"/>
                <a:cs typeface="Alata"/>
                <a:sym typeface="Alata"/>
              </a:rPr>
              <a:t>03</a:t>
            </a:r>
            <a:endParaRPr b="1" sz="3200">
              <a:solidFill>
                <a:schemeClr val="dk1"/>
              </a:solidFill>
              <a:latin typeface="Alata"/>
              <a:ea typeface="Alata"/>
              <a:cs typeface="Alata"/>
              <a:sym typeface="Alata"/>
            </a:endParaRPr>
          </a:p>
        </p:txBody>
      </p:sp>
      <p:sp>
        <p:nvSpPr>
          <p:cNvPr id="1180" name="Google Shape;1180;p62"/>
          <p:cNvSpPr txBox="1"/>
          <p:nvPr/>
        </p:nvSpPr>
        <p:spPr>
          <a:xfrm>
            <a:off x="1877535" y="2509750"/>
            <a:ext cx="1328700" cy="3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chemeClr val="dk1"/>
                </a:solidFill>
                <a:latin typeface="Alata"/>
                <a:ea typeface="Alata"/>
                <a:cs typeface="Alata"/>
                <a:sym typeface="Alata"/>
              </a:rPr>
              <a:t>02</a:t>
            </a:r>
            <a:endParaRPr b="1" sz="3200">
              <a:solidFill>
                <a:schemeClr val="dk1"/>
              </a:solidFill>
              <a:latin typeface="Alata"/>
              <a:ea typeface="Alata"/>
              <a:cs typeface="Alata"/>
              <a:sym typeface="Alata"/>
            </a:endParaRPr>
          </a:p>
        </p:txBody>
      </p:sp>
      <p:sp>
        <p:nvSpPr>
          <p:cNvPr id="1181" name="Google Shape;1181;p62"/>
          <p:cNvSpPr txBox="1"/>
          <p:nvPr/>
        </p:nvSpPr>
        <p:spPr>
          <a:xfrm>
            <a:off x="5659987" y="2585950"/>
            <a:ext cx="1328700" cy="3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chemeClr val="dk1"/>
                </a:solidFill>
                <a:latin typeface="Alata"/>
                <a:ea typeface="Alata"/>
                <a:cs typeface="Alata"/>
                <a:sym typeface="Alata"/>
              </a:rPr>
              <a:t>04</a:t>
            </a:r>
            <a:endParaRPr b="1" sz="3200">
              <a:solidFill>
                <a:schemeClr val="dk1"/>
              </a:solidFill>
              <a:latin typeface="Alata"/>
              <a:ea typeface="Alata"/>
              <a:cs typeface="Alata"/>
              <a:sym typeface="Alata"/>
            </a:endParaRPr>
          </a:p>
        </p:txBody>
      </p:sp>
      <p:sp>
        <p:nvSpPr>
          <p:cNvPr id="1182" name="Google Shape;1182;p62"/>
          <p:cNvSpPr/>
          <p:nvPr/>
        </p:nvSpPr>
        <p:spPr>
          <a:xfrm>
            <a:off x="328550" y="2202299"/>
            <a:ext cx="738900" cy="73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62"/>
          <p:cNvSpPr/>
          <p:nvPr/>
        </p:nvSpPr>
        <p:spPr>
          <a:xfrm>
            <a:off x="2170527" y="3061901"/>
            <a:ext cx="738900" cy="73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62"/>
          <p:cNvSpPr/>
          <p:nvPr/>
        </p:nvSpPr>
        <p:spPr>
          <a:xfrm>
            <a:off x="6003302" y="3095051"/>
            <a:ext cx="738900" cy="73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62"/>
          <p:cNvSpPr/>
          <p:nvPr/>
        </p:nvSpPr>
        <p:spPr>
          <a:xfrm>
            <a:off x="4199203" y="2202301"/>
            <a:ext cx="738900" cy="73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6" name="Google Shape;1186;p62"/>
          <p:cNvCxnSpPr>
            <a:stCxn id="1182" idx="6"/>
            <a:endCxn id="1183" idx="2"/>
          </p:cNvCxnSpPr>
          <p:nvPr/>
        </p:nvCxnSpPr>
        <p:spPr>
          <a:xfrm>
            <a:off x="1067450" y="2571749"/>
            <a:ext cx="1103100" cy="859500"/>
          </a:xfrm>
          <a:prstGeom prst="straightConnector1">
            <a:avLst/>
          </a:prstGeom>
          <a:noFill/>
          <a:ln cap="flat" cmpd="sng" w="19050">
            <a:solidFill>
              <a:schemeClr val="dk1"/>
            </a:solidFill>
            <a:prstDash val="solid"/>
            <a:round/>
            <a:headEnd len="med" w="med" type="none"/>
            <a:tailEnd len="med" w="med" type="none"/>
          </a:ln>
        </p:spPr>
      </p:cxnSp>
      <p:cxnSp>
        <p:nvCxnSpPr>
          <p:cNvPr id="1187" name="Google Shape;1187;p62"/>
          <p:cNvCxnSpPr>
            <a:stCxn id="1183" idx="6"/>
            <a:endCxn id="1185" idx="2"/>
          </p:cNvCxnSpPr>
          <p:nvPr/>
        </p:nvCxnSpPr>
        <p:spPr>
          <a:xfrm flipH="1" rot="10800000">
            <a:off x="2909427" y="2571851"/>
            <a:ext cx="1289700" cy="859500"/>
          </a:xfrm>
          <a:prstGeom prst="straightConnector1">
            <a:avLst/>
          </a:prstGeom>
          <a:noFill/>
          <a:ln cap="flat" cmpd="sng" w="19050">
            <a:solidFill>
              <a:schemeClr val="dk1"/>
            </a:solidFill>
            <a:prstDash val="solid"/>
            <a:round/>
            <a:headEnd len="med" w="med" type="none"/>
            <a:tailEnd len="med" w="med" type="none"/>
          </a:ln>
        </p:spPr>
      </p:cxnSp>
      <p:cxnSp>
        <p:nvCxnSpPr>
          <p:cNvPr id="1188" name="Google Shape;1188;p62"/>
          <p:cNvCxnSpPr>
            <a:stCxn id="1185" idx="6"/>
            <a:endCxn id="1184" idx="2"/>
          </p:cNvCxnSpPr>
          <p:nvPr/>
        </p:nvCxnSpPr>
        <p:spPr>
          <a:xfrm>
            <a:off x="4938103" y="2571751"/>
            <a:ext cx="1065300" cy="892800"/>
          </a:xfrm>
          <a:prstGeom prst="straightConnector1">
            <a:avLst/>
          </a:prstGeom>
          <a:noFill/>
          <a:ln cap="flat" cmpd="sng" w="19050">
            <a:solidFill>
              <a:schemeClr val="dk1"/>
            </a:solidFill>
            <a:prstDash val="solid"/>
            <a:round/>
            <a:headEnd len="med" w="med" type="none"/>
            <a:tailEnd len="med" w="med" type="none"/>
          </a:ln>
        </p:spPr>
      </p:cxnSp>
      <p:sp>
        <p:nvSpPr>
          <p:cNvPr id="1189" name="Google Shape;1189;p62"/>
          <p:cNvSpPr txBox="1"/>
          <p:nvPr/>
        </p:nvSpPr>
        <p:spPr>
          <a:xfrm>
            <a:off x="-246900" y="3463750"/>
            <a:ext cx="2004600" cy="37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lata"/>
                <a:ea typeface="Alata"/>
                <a:cs typeface="Alata"/>
                <a:sym typeface="Alata"/>
              </a:rPr>
              <a:t>Acquiring </a:t>
            </a:r>
            <a:endParaRPr sz="1800">
              <a:solidFill>
                <a:schemeClr val="dk1"/>
              </a:solidFill>
              <a:latin typeface="Alata"/>
              <a:ea typeface="Alata"/>
              <a:cs typeface="Alata"/>
              <a:sym typeface="Alata"/>
            </a:endParaRPr>
          </a:p>
        </p:txBody>
      </p:sp>
      <p:sp>
        <p:nvSpPr>
          <p:cNvPr id="1190" name="Google Shape;1190;p62"/>
          <p:cNvSpPr txBox="1"/>
          <p:nvPr/>
        </p:nvSpPr>
        <p:spPr>
          <a:xfrm>
            <a:off x="5599688" y="2122450"/>
            <a:ext cx="1841700" cy="35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lata"/>
                <a:ea typeface="Alata"/>
                <a:cs typeface="Alata"/>
                <a:sym typeface="Alata"/>
              </a:rPr>
              <a:t>Data cleaning</a:t>
            </a:r>
            <a:endParaRPr sz="1800">
              <a:solidFill>
                <a:schemeClr val="dk1"/>
              </a:solidFill>
              <a:latin typeface="Alata"/>
              <a:ea typeface="Alata"/>
              <a:cs typeface="Alata"/>
              <a:sym typeface="Alata"/>
            </a:endParaRPr>
          </a:p>
        </p:txBody>
      </p:sp>
      <p:sp>
        <p:nvSpPr>
          <p:cNvPr id="1191" name="Google Shape;1191;p62"/>
          <p:cNvSpPr txBox="1"/>
          <p:nvPr/>
        </p:nvSpPr>
        <p:spPr>
          <a:xfrm>
            <a:off x="3168725" y="3534400"/>
            <a:ext cx="24501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800">
                <a:solidFill>
                  <a:schemeClr val="dk1"/>
                </a:solidFill>
                <a:latin typeface="Alata"/>
                <a:ea typeface="Alata"/>
                <a:cs typeface="Alata"/>
                <a:sym typeface="Alata"/>
              </a:rPr>
              <a:t>Exploratory Data Analysis</a:t>
            </a:r>
            <a:endParaRPr sz="1800">
              <a:solidFill>
                <a:schemeClr val="dk1"/>
              </a:solidFill>
              <a:latin typeface="Alata"/>
              <a:ea typeface="Alata"/>
              <a:cs typeface="Alata"/>
              <a:sym typeface="Alata"/>
            </a:endParaRPr>
          </a:p>
        </p:txBody>
      </p:sp>
      <p:sp>
        <p:nvSpPr>
          <p:cNvPr id="1192" name="Google Shape;1192;p62"/>
          <p:cNvSpPr txBox="1"/>
          <p:nvPr/>
        </p:nvSpPr>
        <p:spPr>
          <a:xfrm>
            <a:off x="6900350" y="3035700"/>
            <a:ext cx="30000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800">
                <a:solidFill>
                  <a:schemeClr val="dk1"/>
                </a:solidFill>
                <a:latin typeface="Alata"/>
                <a:ea typeface="Alata"/>
                <a:cs typeface="Alata"/>
                <a:sym typeface="Alata"/>
              </a:rPr>
              <a:t>Merge Data</a:t>
            </a:r>
            <a:endParaRPr sz="1800">
              <a:solidFill>
                <a:schemeClr val="dk1"/>
              </a:solidFill>
              <a:latin typeface="Alata"/>
              <a:ea typeface="Alata"/>
              <a:cs typeface="Alata"/>
              <a:sym typeface="Alata"/>
            </a:endParaRPr>
          </a:p>
        </p:txBody>
      </p:sp>
      <p:cxnSp>
        <p:nvCxnSpPr>
          <p:cNvPr id="1193" name="Google Shape;1193;p62"/>
          <p:cNvCxnSpPr/>
          <p:nvPr/>
        </p:nvCxnSpPr>
        <p:spPr>
          <a:xfrm flipH="1" rot="10800000">
            <a:off x="6703002" y="2649401"/>
            <a:ext cx="1207500" cy="819600"/>
          </a:xfrm>
          <a:prstGeom prst="straightConnector1">
            <a:avLst/>
          </a:prstGeom>
          <a:noFill/>
          <a:ln cap="flat" cmpd="sng" w="19050">
            <a:solidFill>
              <a:schemeClr val="dk1"/>
            </a:solidFill>
            <a:prstDash val="solid"/>
            <a:round/>
            <a:headEnd len="med" w="med" type="none"/>
            <a:tailEnd len="med" w="med" type="none"/>
          </a:ln>
        </p:spPr>
      </p:cxnSp>
      <p:sp>
        <p:nvSpPr>
          <p:cNvPr id="1194" name="Google Shape;1194;p62"/>
          <p:cNvSpPr/>
          <p:nvPr/>
        </p:nvSpPr>
        <p:spPr>
          <a:xfrm>
            <a:off x="7871078" y="2243351"/>
            <a:ext cx="738900" cy="73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62"/>
          <p:cNvSpPr txBox="1"/>
          <p:nvPr/>
        </p:nvSpPr>
        <p:spPr>
          <a:xfrm>
            <a:off x="1409675" y="2032175"/>
            <a:ext cx="24501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800">
                <a:solidFill>
                  <a:schemeClr val="dk1"/>
                </a:solidFill>
                <a:latin typeface="Alata"/>
                <a:ea typeface="Alata"/>
                <a:cs typeface="Alata"/>
                <a:sym typeface="Alata"/>
              </a:rPr>
              <a:t>Sampling the Data</a:t>
            </a:r>
            <a:endParaRPr sz="1800">
              <a:solidFill>
                <a:schemeClr val="dk1"/>
              </a:solidFill>
              <a:latin typeface="Alata"/>
              <a:ea typeface="Alata"/>
              <a:cs typeface="Alata"/>
              <a:sym typeface="Alata"/>
            </a:endParaRPr>
          </a:p>
        </p:txBody>
      </p:sp>
      <p:sp>
        <p:nvSpPr>
          <p:cNvPr id="1196" name="Google Shape;1196;p62"/>
          <p:cNvSpPr txBox="1"/>
          <p:nvPr/>
        </p:nvSpPr>
        <p:spPr>
          <a:xfrm>
            <a:off x="7294250" y="3351100"/>
            <a:ext cx="21936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solidFill>
                  <a:schemeClr val="dk1"/>
                </a:solidFill>
                <a:latin typeface="Alata"/>
                <a:ea typeface="Alata"/>
                <a:cs typeface="Alata"/>
                <a:sym typeface="Alata"/>
              </a:rPr>
              <a:t>05</a:t>
            </a:r>
            <a:endParaRPr b="1" sz="3200">
              <a:solidFill>
                <a:schemeClr val="dk1"/>
              </a:solidFill>
              <a:latin typeface="Alata"/>
              <a:ea typeface="Alata"/>
              <a:cs typeface="Alata"/>
              <a:sym typeface="Alata"/>
            </a:endParaRPr>
          </a:p>
        </p:txBody>
      </p:sp>
      <p:grpSp>
        <p:nvGrpSpPr>
          <p:cNvPr id="1197" name="Google Shape;1197;p62"/>
          <p:cNvGrpSpPr/>
          <p:nvPr/>
        </p:nvGrpSpPr>
        <p:grpSpPr>
          <a:xfrm>
            <a:off x="482871" y="2396758"/>
            <a:ext cx="401728" cy="349783"/>
            <a:chOff x="6282048" y="1922400"/>
            <a:chExt cx="348057" cy="348876"/>
          </a:xfrm>
        </p:grpSpPr>
        <p:sp>
          <p:nvSpPr>
            <p:cNvPr id="1198" name="Google Shape;1198;p62"/>
            <p:cNvSpPr/>
            <p:nvPr/>
          </p:nvSpPr>
          <p:spPr>
            <a:xfrm>
              <a:off x="6458019" y="2140230"/>
              <a:ext cx="80626" cy="131046"/>
            </a:xfrm>
            <a:custGeom>
              <a:rect b="b" l="l" r="r" t="t"/>
              <a:pathLst>
                <a:path extrusionOk="0" h="4026" w="2477">
                  <a:moveTo>
                    <a:pt x="0" y="0"/>
                  </a:moveTo>
                  <a:lnTo>
                    <a:pt x="215" y="3096"/>
                  </a:lnTo>
                  <a:lnTo>
                    <a:pt x="1048" y="2620"/>
                  </a:lnTo>
                  <a:lnTo>
                    <a:pt x="1834" y="4025"/>
                  </a:lnTo>
                  <a:lnTo>
                    <a:pt x="2429" y="3692"/>
                  </a:lnTo>
                  <a:lnTo>
                    <a:pt x="1643" y="2287"/>
                  </a:lnTo>
                  <a:lnTo>
                    <a:pt x="2477" y="183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62"/>
            <p:cNvSpPr/>
            <p:nvPr/>
          </p:nvSpPr>
          <p:spPr>
            <a:xfrm>
              <a:off x="6282048" y="1922400"/>
              <a:ext cx="234913" cy="59729"/>
            </a:xfrm>
            <a:custGeom>
              <a:rect b="b" l="l" r="r" t="t"/>
              <a:pathLst>
                <a:path extrusionOk="0" h="1835" w="7217">
                  <a:moveTo>
                    <a:pt x="1739" y="596"/>
                  </a:moveTo>
                  <a:lnTo>
                    <a:pt x="1739" y="1215"/>
                  </a:lnTo>
                  <a:lnTo>
                    <a:pt x="1120" y="1215"/>
                  </a:lnTo>
                  <a:lnTo>
                    <a:pt x="1120" y="596"/>
                  </a:lnTo>
                  <a:close/>
                  <a:moveTo>
                    <a:pt x="2906" y="596"/>
                  </a:moveTo>
                  <a:lnTo>
                    <a:pt x="2906" y="1215"/>
                  </a:lnTo>
                  <a:lnTo>
                    <a:pt x="2286" y="1215"/>
                  </a:lnTo>
                  <a:lnTo>
                    <a:pt x="2286" y="596"/>
                  </a:lnTo>
                  <a:close/>
                  <a:moveTo>
                    <a:pt x="4049" y="596"/>
                  </a:moveTo>
                  <a:lnTo>
                    <a:pt x="4049" y="1215"/>
                  </a:lnTo>
                  <a:lnTo>
                    <a:pt x="3430" y="1215"/>
                  </a:lnTo>
                  <a:lnTo>
                    <a:pt x="3430" y="596"/>
                  </a:lnTo>
                  <a:close/>
                  <a:moveTo>
                    <a:pt x="0" y="1"/>
                  </a:moveTo>
                  <a:lnTo>
                    <a:pt x="0" y="1834"/>
                  </a:lnTo>
                  <a:lnTo>
                    <a:pt x="5692" y="1834"/>
                  </a:lnTo>
                  <a:lnTo>
                    <a:pt x="72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62"/>
            <p:cNvSpPr/>
            <p:nvPr/>
          </p:nvSpPr>
          <p:spPr>
            <a:xfrm>
              <a:off x="6282048" y="1922400"/>
              <a:ext cx="348057" cy="308541"/>
            </a:xfrm>
            <a:custGeom>
              <a:rect b="b" l="l" r="r" t="t"/>
              <a:pathLst>
                <a:path extrusionOk="0" h="9479" w="10693">
                  <a:moveTo>
                    <a:pt x="5144" y="3311"/>
                  </a:moveTo>
                  <a:lnTo>
                    <a:pt x="5740" y="3478"/>
                  </a:lnTo>
                  <a:lnTo>
                    <a:pt x="5430" y="4573"/>
                  </a:lnTo>
                  <a:lnTo>
                    <a:pt x="4835" y="4406"/>
                  </a:lnTo>
                  <a:lnTo>
                    <a:pt x="5144" y="3311"/>
                  </a:lnTo>
                  <a:close/>
                  <a:moveTo>
                    <a:pt x="3954" y="3454"/>
                  </a:moveTo>
                  <a:lnTo>
                    <a:pt x="4501" y="4430"/>
                  </a:lnTo>
                  <a:lnTo>
                    <a:pt x="3954" y="4740"/>
                  </a:lnTo>
                  <a:lnTo>
                    <a:pt x="3406" y="3739"/>
                  </a:lnTo>
                  <a:lnTo>
                    <a:pt x="3954" y="3454"/>
                  </a:lnTo>
                  <a:close/>
                  <a:moveTo>
                    <a:pt x="6716" y="4263"/>
                  </a:moveTo>
                  <a:lnTo>
                    <a:pt x="7026" y="4811"/>
                  </a:lnTo>
                  <a:lnTo>
                    <a:pt x="6025" y="5359"/>
                  </a:lnTo>
                  <a:lnTo>
                    <a:pt x="5740" y="4787"/>
                  </a:lnTo>
                  <a:lnTo>
                    <a:pt x="6716" y="4263"/>
                  </a:lnTo>
                  <a:close/>
                  <a:moveTo>
                    <a:pt x="2644" y="4692"/>
                  </a:moveTo>
                  <a:lnTo>
                    <a:pt x="3739" y="5002"/>
                  </a:lnTo>
                  <a:lnTo>
                    <a:pt x="3549" y="5597"/>
                  </a:lnTo>
                  <a:lnTo>
                    <a:pt x="2477" y="5287"/>
                  </a:lnTo>
                  <a:lnTo>
                    <a:pt x="2644" y="4692"/>
                  </a:lnTo>
                  <a:close/>
                  <a:moveTo>
                    <a:pt x="3596" y="5978"/>
                  </a:moveTo>
                  <a:lnTo>
                    <a:pt x="3906" y="6526"/>
                  </a:lnTo>
                  <a:lnTo>
                    <a:pt x="2906" y="7073"/>
                  </a:lnTo>
                  <a:lnTo>
                    <a:pt x="2620" y="6526"/>
                  </a:lnTo>
                  <a:lnTo>
                    <a:pt x="3596" y="5978"/>
                  </a:lnTo>
                  <a:close/>
                  <a:moveTo>
                    <a:pt x="8050" y="1"/>
                  </a:moveTo>
                  <a:lnTo>
                    <a:pt x="6002" y="2477"/>
                  </a:lnTo>
                  <a:lnTo>
                    <a:pt x="0" y="2477"/>
                  </a:lnTo>
                  <a:lnTo>
                    <a:pt x="0" y="9479"/>
                  </a:lnTo>
                  <a:lnTo>
                    <a:pt x="4978" y="9479"/>
                  </a:lnTo>
                  <a:lnTo>
                    <a:pt x="4692" y="5383"/>
                  </a:lnTo>
                  <a:lnTo>
                    <a:pt x="9050" y="8598"/>
                  </a:lnTo>
                  <a:lnTo>
                    <a:pt x="7931" y="9241"/>
                  </a:lnTo>
                  <a:lnTo>
                    <a:pt x="8050" y="9479"/>
                  </a:lnTo>
                  <a:lnTo>
                    <a:pt x="10693" y="9479"/>
                  </a:lnTo>
                  <a:lnTo>
                    <a:pt x="106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1" name="Google Shape;1201;p62"/>
          <p:cNvGrpSpPr/>
          <p:nvPr/>
        </p:nvGrpSpPr>
        <p:grpSpPr>
          <a:xfrm>
            <a:off x="2368726" y="3239224"/>
            <a:ext cx="342520" cy="298159"/>
            <a:chOff x="6458882" y="4149393"/>
            <a:chExt cx="342520" cy="298159"/>
          </a:xfrm>
        </p:grpSpPr>
        <p:sp>
          <p:nvSpPr>
            <p:cNvPr id="1202" name="Google Shape;1202;p62"/>
            <p:cNvSpPr/>
            <p:nvPr/>
          </p:nvSpPr>
          <p:spPr>
            <a:xfrm>
              <a:off x="6575389" y="4149393"/>
              <a:ext cx="109477" cy="93939"/>
            </a:xfrm>
            <a:custGeom>
              <a:rect b="b" l="l" r="r" t="t"/>
              <a:pathLst>
                <a:path extrusionOk="0" h="3168" w="3692">
                  <a:moveTo>
                    <a:pt x="1834" y="0"/>
                  </a:moveTo>
                  <a:lnTo>
                    <a:pt x="1" y="3168"/>
                  </a:lnTo>
                  <a:lnTo>
                    <a:pt x="3692" y="3168"/>
                  </a:lnTo>
                  <a:lnTo>
                    <a:pt x="18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62"/>
            <p:cNvSpPr/>
            <p:nvPr/>
          </p:nvSpPr>
          <p:spPr>
            <a:xfrm>
              <a:off x="6499121" y="4263083"/>
              <a:ext cx="263433" cy="67815"/>
            </a:xfrm>
            <a:custGeom>
              <a:rect b="b" l="l" r="r" t="t"/>
              <a:pathLst>
                <a:path extrusionOk="0" h="2287" w="8884">
                  <a:moveTo>
                    <a:pt x="4097" y="0"/>
                  </a:moveTo>
                  <a:lnTo>
                    <a:pt x="4097" y="858"/>
                  </a:lnTo>
                  <a:lnTo>
                    <a:pt x="1" y="858"/>
                  </a:lnTo>
                  <a:lnTo>
                    <a:pt x="1" y="2287"/>
                  </a:lnTo>
                  <a:lnTo>
                    <a:pt x="668" y="2287"/>
                  </a:lnTo>
                  <a:lnTo>
                    <a:pt x="668" y="1548"/>
                  </a:lnTo>
                  <a:lnTo>
                    <a:pt x="4097" y="1548"/>
                  </a:lnTo>
                  <a:lnTo>
                    <a:pt x="4097" y="2287"/>
                  </a:lnTo>
                  <a:lnTo>
                    <a:pt x="4764" y="2287"/>
                  </a:lnTo>
                  <a:lnTo>
                    <a:pt x="4764" y="1548"/>
                  </a:lnTo>
                  <a:lnTo>
                    <a:pt x="8193" y="1548"/>
                  </a:lnTo>
                  <a:lnTo>
                    <a:pt x="8193" y="2287"/>
                  </a:lnTo>
                  <a:lnTo>
                    <a:pt x="8884" y="2287"/>
                  </a:lnTo>
                  <a:lnTo>
                    <a:pt x="8884" y="858"/>
                  </a:lnTo>
                  <a:lnTo>
                    <a:pt x="4764" y="858"/>
                  </a:lnTo>
                  <a:lnTo>
                    <a:pt x="47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62"/>
            <p:cNvSpPr/>
            <p:nvPr/>
          </p:nvSpPr>
          <p:spPr>
            <a:xfrm>
              <a:off x="6702512" y="4350649"/>
              <a:ext cx="98891" cy="96904"/>
            </a:xfrm>
            <a:custGeom>
              <a:rect b="b" l="l" r="r" t="t"/>
              <a:pathLst>
                <a:path extrusionOk="0" h="3268" w="3335">
                  <a:moveTo>
                    <a:pt x="1334" y="0"/>
                  </a:moveTo>
                  <a:cubicBezTo>
                    <a:pt x="572" y="143"/>
                    <a:pt x="0" y="858"/>
                    <a:pt x="24" y="1691"/>
                  </a:cubicBezTo>
                  <a:cubicBezTo>
                    <a:pt x="48" y="2525"/>
                    <a:pt x="739" y="3215"/>
                    <a:pt x="1572" y="3263"/>
                  </a:cubicBezTo>
                  <a:cubicBezTo>
                    <a:pt x="1612" y="3266"/>
                    <a:pt x="1653" y="3267"/>
                    <a:pt x="1692" y="3267"/>
                  </a:cubicBezTo>
                  <a:cubicBezTo>
                    <a:pt x="2590" y="3267"/>
                    <a:pt x="3311" y="2509"/>
                    <a:pt x="3311" y="1620"/>
                  </a:cubicBezTo>
                  <a:cubicBezTo>
                    <a:pt x="3334" y="834"/>
                    <a:pt x="2763" y="143"/>
                    <a:pt x="20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62"/>
            <p:cNvSpPr/>
            <p:nvPr/>
          </p:nvSpPr>
          <p:spPr>
            <a:xfrm>
              <a:off x="6458882" y="4350649"/>
              <a:ext cx="99603" cy="96904"/>
            </a:xfrm>
            <a:custGeom>
              <a:rect b="b" l="l" r="r" t="t"/>
              <a:pathLst>
                <a:path extrusionOk="0" h="3268" w="3359">
                  <a:moveTo>
                    <a:pt x="1334" y="0"/>
                  </a:moveTo>
                  <a:cubicBezTo>
                    <a:pt x="572" y="143"/>
                    <a:pt x="0" y="858"/>
                    <a:pt x="24" y="1691"/>
                  </a:cubicBezTo>
                  <a:cubicBezTo>
                    <a:pt x="48" y="2525"/>
                    <a:pt x="739" y="3215"/>
                    <a:pt x="1572" y="3263"/>
                  </a:cubicBezTo>
                  <a:cubicBezTo>
                    <a:pt x="1613" y="3266"/>
                    <a:pt x="1653" y="3267"/>
                    <a:pt x="1692" y="3267"/>
                  </a:cubicBezTo>
                  <a:cubicBezTo>
                    <a:pt x="2590" y="3267"/>
                    <a:pt x="3311" y="2509"/>
                    <a:pt x="3311" y="1620"/>
                  </a:cubicBezTo>
                  <a:cubicBezTo>
                    <a:pt x="3358" y="834"/>
                    <a:pt x="2787" y="143"/>
                    <a:pt x="20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62"/>
            <p:cNvSpPr/>
            <p:nvPr/>
          </p:nvSpPr>
          <p:spPr>
            <a:xfrm>
              <a:off x="6580341" y="4350649"/>
              <a:ext cx="98891" cy="96904"/>
            </a:xfrm>
            <a:custGeom>
              <a:rect b="b" l="l" r="r" t="t"/>
              <a:pathLst>
                <a:path extrusionOk="0" h="3268" w="3335">
                  <a:moveTo>
                    <a:pt x="1358" y="0"/>
                  </a:moveTo>
                  <a:cubicBezTo>
                    <a:pt x="572" y="143"/>
                    <a:pt x="0" y="858"/>
                    <a:pt x="48" y="1691"/>
                  </a:cubicBezTo>
                  <a:cubicBezTo>
                    <a:pt x="72" y="2525"/>
                    <a:pt x="762" y="3215"/>
                    <a:pt x="1596" y="3263"/>
                  </a:cubicBezTo>
                  <a:cubicBezTo>
                    <a:pt x="1636" y="3266"/>
                    <a:pt x="1676" y="3267"/>
                    <a:pt x="1716" y="3267"/>
                  </a:cubicBezTo>
                  <a:cubicBezTo>
                    <a:pt x="2612" y="3267"/>
                    <a:pt x="3311" y="2509"/>
                    <a:pt x="3311" y="1620"/>
                  </a:cubicBezTo>
                  <a:cubicBezTo>
                    <a:pt x="3334" y="834"/>
                    <a:pt x="2787" y="143"/>
                    <a:pt x="20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7" name="Google Shape;1207;p62"/>
          <p:cNvGrpSpPr/>
          <p:nvPr/>
        </p:nvGrpSpPr>
        <p:grpSpPr>
          <a:xfrm>
            <a:off x="4369639" y="2390645"/>
            <a:ext cx="352774" cy="349642"/>
            <a:chOff x="1633050" y="2792900"/>
            <a:chExt cx="270325" cy="267925"/>
          </a:xfrm>
        </p:grpSpPr>
        <p:sp>
          <p:nvSpPr>
            <p:cNvPr id="1208" name="Google Shape;1208;p62"/>
            <p:cNvSpPr/>
            <p:nvPr/>
          </p:nvSpPr>
          <p:spPr>
            <a:xfrm>
              <a:off x="1633050" y="2962425"/>
              <a:ext cx="101825" cy="98400"/>
            </a:xfrm>
            <a:custGeom>
              <a:rect b="b" l="l" r="r" t="t"/>
              <a:pathLst>
                <a:path extrusionOk="0" h="3936" w="4073">
                  <a:moveTo>
                    <a:pt x="2504" y="0"/>
                  </a:moveTo>
                  <a:cubicBezTo>
                    <a:pt x="2394" y="0"/>
                    <a:pt x="2287" y="42"/>
                    <a:pt x="2215" y="125"/>
                  </a:cubicBezTo>
                  <a:lnTo>
                    <a:pt x="477" y="1888"/>
                  </a:lnTo>
                  <a:cubicBezTo>
                    <a:pt x="0" y="2340"/>
                    <a:pt x="0" y="3102"/>
                    <a:pt x="477" y="3578"/>
                  </a:cubicBezTo>
                  <a:cubicBezTo>
                    <a:pt x="703" y="3817"/>
                    <a:pt x="1012" y="3936"/>
                    <a:pt x="1322" y="3936"/>
                  </a:cubicBezTo>
                  <a:cubicBezTo>
                    <a:pt x="1632" y="3936"/>
                    <a:pt x="1941" y="3817"/>
                    <a:pt x="2167" y="3578"/>
                  </a:cubicBezTo>
                  <a:lnTo>
                    <a:pt x="3906" y="1840"/>
                  </a:lnTo>
                  <a:cubicBezTo>
                    <a:pt x="4073" y="1673"/>
                    <a:pt x="4073" y="1411"/>
                    <a:pt x="3906" y="1245"/>
                  </a:cubicBezTo>
                  <a:lnTo>
                    <a:pt x="2810" y="125"/>
                  </a:lnTo>
                  <a:cubicBezTo>
                    <a:pt x="2727" y="42"/>
                    <a:pt x="2614" y="0"/>
                    <a:pt x="25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62"/>
            <p:cNvSpPr/>
            <p:nvPr/>
          </p:nvSpPr>
          <p:spPr>
            <a:xfrm>
              <a:off x="1714025" y="2935775"/>
              <a:ext cx="46450" cy="47050"/>
            </a:xfrm>
            <a:custGeom>
              <a:rect b="b" l="l" r="r" t="t"/>
              <a:pathLst>
                <a:path extrusionOk="0" h="1882" w="1858">
                  <a:moveTo>
                    <a:pt x="738" y="1"/>
                  </a:moveTo>
                  <a:lnTo>
                    <a:pt x="0" y="763"/>
                  </a:lnTo>
                  <a:lnTo>
                    <a:pt x="1096" y="1882"/>
                  </a:lnTo>
                  <a:lnTo>
                    <a:pt x="1858" y="1120"/>
                  </a:lnTo>
                  <a:cubicBezTo>
                    <a:pt x="1405" y="834"/>
                    <a:pt x="1024" y="453"/>
                    <a:pt x="7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62"/>
            <p:cNvSpPr/>
            <p:nvPr/>
          </p:nvSpPr>
          <p:spPr>
            <a:xfrm>
              <a:off x="1701525" y="2792900"/>
              <a:ext cx="201850" cy="172750"/>
            </a:xfrm>
            <a:custGeom>
              <a:rect b="b" l="l" r="r" t="t"/>
              <a:pathLst>
                <a:path extrusionOk="0" h="6910" w="8074">
                  <a:moveTo>
                    <a:pt x="3906" y="2405"/>
                  </a:moveTo>
                  <a:cubicBezTo>
                    <a:pt x="4168" y="2405"/>
                    <a:pt x="4310" y="2739"/>
                    <a:pt x="4120" y="2929"/>
                  </a:cubicBezTo>
                  <a:cubicBezTo>
                    <a:pt x="4056" y="3001"/>
                    <a:pt x="3974" y="3033"/>
                    <a:pt x="3893" y="3033"/>
                  </a:cubicBezTo>
                  <a:cubicBezTo>
                    <a:pt x="3731" y="3033"/>
                    <a:pt x="3572" y="2905"/>
                    <a:pt x="3572" y="2715"/>
                  </a:cubicBezTo>
                  <a:cubicBezTo>
                    <a:pt x="3572" y="2548"/>
                    <a:pt x="3715" y="2405"/>
                    <a:pt x="3906" y="2405"/>
                  </a:cubicBezTo>
                  <a:close/>
                  <a:moveTo>
                    <a:pt x="5364" y="3861"/>
                  </a:moveTo>
                  <a:cubicBezTo>
                    <a:pt x="5520" y="3861"/>
                    <a:pt x="5668" y="3977"/>
                    <a:pt x="5668" y="4168"/>
                  </a:cubicBezTo>
                  <a:cubicBezTo>
                    <a:pt x="5668" y="4358"/>
                    <a:pt x="5525" y="4501"/>
                    <a:pt x="5358" y="4501"/>
                  </a:cubicBezTo>
                  <a:lnTo>
                    <a:pt x="5358" y="4477"/>
                  </a:lnTo>
                  <a:cubicBezTo>
                    <a:pt x="5072" y="4477"/>
                    <a:pt x="4930" y="4144"/>
                    <a:pt x="5144" y="3953"/>
                  </a:cubicBezTo>
                  <a:cubicBezTo>
                    <a:pt x="5207" y="3890"/>
                    <a:pt x="5287" y="3861"/>
                    <a:pt x="5364" y="3861"/>
                  </a:cubicBezTo>
                  <a:close/>
                  <a:moveTo>
                    <a:pt x="5457" y="2292"/>
                  </a:moveTo>
                  <a:cubicBezTo>
                    <a:pt x="5537" y="2292"/>
                    <a:pt x="5620" y="2322"/>
                    <a:pt x="5692" y="2382"/>
                  </a:cubicBezTo>
                  <a:cubicBezTo>
                    <a:pt x="5811" y="2501"/>
                    <a:pt x="5811" y="2715"/>
                    <a:pt x="5692" y="2834"/>
                  </a:cubicBezTo>
                  <a:lnTo>
                    <a:pt x="4001" y="4501"/>
                  </a:lnTo>
                  <a:cubicBezTo>
                    <a:pt x="3953" y="4549"/>
                    <a:pt x="3882" y="4596"/>
                    <a:pt x="3787" y="4596"/>
                  </a:cubicBezTo>
                  <a:cubicBezTo>
                    <a:pt x="3501" y="4596"/>
                    <a:pt x="3382" y="4263"/>
                    <a:pt x="3572" y="4049"/>
                  </a:cubicBezTo>
                  <a:lnTo>
                    <a:pt x="5239" y="2382"/>
                  </a:lnTo>
                  <a:cubicBezTo>
                    <a:pt x="5299" y="2322"/>
                    <a:pt x="5376" y="2292"/>
                    <a:pt x="5457" y="2292"/>
                  </a:cubicBezTo>
                  <a:close/>
                  <a:moveTo>
                    <a:pt x="4620" y="0"/>
                  </a:moveTo>
                  <a:cubicBezTo>
                    <a:pt x="1548" y="0"/>
                    <a:pt x="0" y="3715"/>
                    <a:pt x="2191" y="5882"/>
                  </a:cubicBezTo>
                  <a:cubicBezTo>
                    <a:pt x="2893" y="6592"/>
                    <a:pt x="3758" y="6910"/>
                    <a:pt x="4607" y="6910"/>
                  </a:cubicBezTo>
                  <a:cubicBezTo>
                    <a:pt x="6376" y="6910"/>
                    <a:pt x="8073" y="5530"/>
                    <a:pt x="8073" y="3453"/>
                  </a:cubicBezTo>
                  <a:cubicBezTo>
                    <a:pt x="8073" y="1548"/>
                    <a:pt x="6525" y="0"/>
                    <a:pt x="46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1" name="Google Shape;1211;p62"/>
          <p:cNvGrpSpPr/>
          <p:nvPr/>
        </p:nvGrpSpPr>
        <p:grpSpPr>
          <a:xfrm>
            <a:off x="6205093" y="3315932"/>
            <a:ext cx="353433" cy="349120"/>
            <a:chOff x="6281293" y="2325332"/>
            <a:chExt cx="353433" cy="349120"/>
          </a:xfrm>
        </p:grpSpPr>
        <p:sp>
          <p:nvSpPr>
            <p:cNvPr id="1212" name="Google Shape;1212;p62"/>
            <p:cNvSpPr/>
            <p:nvPr/>
          </p:nvSpPr>
          <p:spPr>
            <a:xfrm>
              <a:off x="6416880" y="2509533"/>
              <a:ext cx="81476" cy="164919"/>
            </a:xfrm>
            <a:custGeom>
              <a:rect b="b" l="l" r="r" t="t"/>
              <a:pathLst>
                <a:path extrusionOk="0" h="5055" w="2501">
                  <a:moveTo>
                    <a:pt x="0" y="0"/>
                  </a:moveTo>
                  <a:lnTo>
                    <a:pt x="0" y="4739"/>
                  </a:lnTo>
                  <a:cubicBezTo>
                    <a:pt x="0" y="4926"/>
                    <a:pt x="148" y="5055"/>
                    <a:pt x="315" y="5055"/>
                  </a:cubicBezTo>
                  <a:cubicBezTo>
                    <a:pt x="360" y="5055"/>
                    <a:pt x="407" y="5045"/>
                    <a:pt x="453" y="5025"/>
                  </a:cubicBezTo>
                  <a:lnTo>
                    <a:pt x="2334" y="4072"/>
                  </a:lnTo>
                  <a:cubicBezTo>
                    <a:pt x="2429" y="4025"/>
                    <a:pt x="2501" y="3906"/>
                    <a:pt x="2501" y="3787"/>
                  </a:cubicBezTo>
                  <a:lnTo>
                    <a:pt x="25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62"/>
            <p:cNvSpPr/>
            <p:nvPr/>
          </p:nvSpPr>
          <p:spPr>
            <a:xfrm>
              <a:off x="6281293" y="2325332"/>
              <a:ext cx="353433" cy="163256"/>
            </a:xfrm>
            <a:custGeom>
              <a:rect b="b" l="l" r="r" t="t"/>
              <a:pathLst>
                <a:path extrusionOk="0" h="5004" w="10849">
                  <a:moveTo>
                    <a:pt x="371" y="1"/>
                  </a:moveTo>
                  <a:cubicBezTo>
                    <a:pt x="128" y="1"/>
                    <a:pt x="1" y="296"/>
                    <a:pt x="162" y="502"/>
                  </a:cubicBezTo>
                  <a:lnTo>
                    <a:pt x="3805" y="5003"/>
                  </a:lnTo>
                  <a:lnTo>
                    <a:pt x="7020" y="5003"/>
                  </a:lnTo>
                  <a:lnTo>
                    <a:pt x="10688" y="502"/>
                  </a:lnTo>
                  <a:cubicBezTo>
                    <a:pt x="10848" y="296"/>
                    <a:pt x="10699" y="1"/>
                    <a:pt x="10454" y="1"/>
                  </a:cubicBezTo>
                  <a:cubicBezTo>
                    <a:pt x="10445" y="1"/>
                    <a:pt x="10435" y="1"/>
                    <a:pt x="10426" y="2"/>
                  </a:cubicBezTo>
                  <a:lnTo>
                    <a:pt x="400" y="2"/>
                  </a:lnTo>
                  <a:cubicBezTo>
                    <a:pt x="390" y="1"/>
                    <a:pt x="381" y="1"/>
                    <a:pt x="3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4" name="Google Shape;1214;p62"/>
          <p:cNvGrpSpPr/>
          <p:nvPr/>
        </p:nvGrpSpPr>
        <p:grpSpPr>
          <a:xfrm>
            <a:off x="8024614" y="2437597"/>
            <a:ext cx="376466" cy="350425"/>
            <a:chOff x="5522139" y="2324810"/>
            <a:chExt cx="376466" cy="350425"/>
          </a:xfrm>
        </p:grpSpPr>
        <p:sp>
          <p:nvSpPr>
            <p:cNvPr id="1215" name="Google Shape;1215;p62"/>
            <p:cNvSpPr/>
            <p:nvPr/>
          </p:nvSpPr>
          <p:spPr>
            <a:xfrm>
              <a:off x="5655023" y="2428721"/>
              <a:ext cx="119494" cy="102475"/>
            </a:xfrm>
            <a:custGeom>
              <a:rect b="b" l="l" r="r" t="t"/>
              <a:pathLst>
                <a:path extrusionOk="0" h="3141" w="3668">
                  <a:moveTo>
                    <a:pt x="2096" y="0"/>
                  </a:moveTo>
                  <a:cubicBezTo>
                    <a:pt x="691" y="0"/>
                    <a:pt x="1" y="1691"/>
                    <a:pt x="1001" y="2668"/>
                  </a:cubicBezTo>
                  <a:cubicBezTo>
                    <a:pt x="1320" y="2994"/>
                    <a:pt x="1715" y="3141"/>
                    <a:pt x="2102" y="3141"/>
                  </a:cubicBezTo>
                  <a:cubicBezTo>
                    <a:pt x="2901" y="3141"/>
                    <a:pt x="3668" y="2518"/>
                    <a:pt x="3668" y="1572"/>
                  </a:cubicBezTo>
                  <a:cubicBezTo>
                    <a:pt x="3668" y="715"/>
                    <a:pt x="2954" y="0"/>
                    <a:pt x="20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62"/>
            <p:cNvSpPr/>
            <p:nvPr/>
          </p:nvSpPr>
          <p:spPr>
            <a:xfrm>
              <a:off x="5573449" y="2532827"/>
              <a:ext cx="118843" cy="121887"/>
            </a:xfrm>
            <a:custGeom>
              <a:rect b="b" l="l" r="r" t="t"/>
              <a:pathLst>
                <a:path extrusionOk="0" h="3736" w="3648">
                  <a:moveTo>
                    <a:pt x="3124" y="1"/>
                  </a:moveTo>
                  <a:lnTo>
                    <a:pt x="2219" y="1287"/>
                  </a:lnTo>
                  <a:cubicBezTo>
                    <a:pt x="2061" y="1229"/>
                    <a:pt x="1908" y="1203"/>
                    <a:pt x="1763" y="1203"/>
                  </a:cubicBezTo>
                  <a:cubicBezTo>
                    <a:pt x="643" y="1203"/>
                    <a:pt x="0" y="2763"/>
                    <a:pt x="1076" y="3501"/>
                  </a:cubicBezTo>
                  <a:cubicBezTo>
                    <a:pt x="1314" y="3665"/>
                    <a:pt x="1560" y="3736"/>
                    <a:pt x="1795" y="3736"/>
                  </a:cubicBezTo>
                  <a:cubicBezTo>
                    <a:pt x="2758" y="3736"/>
                    <a:pt x="3528" y="2544"/>
                    <a:pt x="2743" y="1644"/>
                  </a:cubicBezTo>
                  <a:lnTo>
                    <a:pt x="3648" y="358"/>
                  </a:lnTo>
                  <a:cubicBezTo>
                    <a:pt x="3457" y="263"/>
                    <a:pt x="3267" y="143"/>
                    <a:pt x="31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62"/>
            <p:cNvSpPr/>
            <p:nvPr/>
          </p:nvSpPr>
          <p:spPr>
            <a:xfrm>
              <a:off x="5763636" y="2324810"/>
              <a:ext cx="120081" cy="109392"/>
            </a:xfrm>
            <a:custGeom>
              <a:rect b="b" l="l" r="r" t="t"/>
              <a:pathLst>
                <a:path extrusionOk="0" h="3353" w="3686">
                  <a:moveTo>
                    <a:pt x="1923" y="1"/>
                  </a:moveTo>
                  <a:cubicBezTo>
                    <a:pt x="1029" y="1"/>
                    <a:pt x="244" y="1042"/>
                    <a:pt x="882" y="1971"/>
                  </a:cubicBezTo>
                  <a:lnTo>
                    <a:pt x="1" y="2947"/>
                  </a:lnTo>
                  <a:cubicBezTo>
                    <a:pt x="191" y="3066"/>
                    <a:pt x="334" y="3185"/>
                    <a:pt x="453" y="3352"/>
                  </a:cubicBezTo>
                  <a:lnTo>
                    <a:pt x="1358" y="2376"/>
                  </a:lnTo>
                  <a:cubicBezTo>
                    <a:pt x="1560" y="2479"/>
                    <a:pt x="1759" y="2524"/>
                    <a:pt x="1948" y="2524"/>
                  </a:cubicBezTo>
                  <a:cubicBezTo>
                    <a:pt x="2980" y="2524"/>
                    <a:pt x="3686" y="1153"/>
                    <a:pt x="2739" y="328"/>
                  </a:cubicBezTo>
                  <a:cubicBezTo>
                    <a:pt x="2482" y="99"/>
                    <a:pt x="2197" y="1"/>
                    <a:pt x="19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62"/>
            <p:cNvSpPr/>
            <p:nvPr/>
          </p:nvSpPr>
          <p:spPr>
            <a:xfrm>
              <a:off x="5522139" y="2387841"/>
              <a:ext cx="137575" cy="102540"/>
            </a:xfrm>
            <a:custGeom>
              <a:rect b="b" l="l" r="r" t="t"/>
              <a:pathLst>
                <a:path extrusionOk="0" h="3143" w="4223">
                  <a:moveTo>
                    <a:pt x="1773" y="1"/>
                  </a:moveTo>
                  <a:cubicBezTo>
                    <a:pt x="1116" y="1"/>
                    <a:pt x="462" y="382"/>
                    <a:pt x="269" y="1206"/>
                  </a:cubicBezTo>
                  <a:cubicBezTo>
                    <a:pt x="0" y="2358"/>
                    <a:pt x="915" y="3143"/>
                    <a:pt x="1833" y="3143"/>
                  </a:cubicBezTo>
                  <a:cubicBezTo>
                    <a:pt x="2376" y="3143"/>
                    <a:pt x="2921" y="2868"/>
                    <a:pt x="3222" y="2230"/>
                  </a:cubicBezTo>
                  <a:lnTo>
                    <a:pt x="4032" y="2420"/>
                  </a:lnTo>
                  <a:cubicBezTo>
                    <a:pt x="4056" y="2206"/>
                    <a:pt x="4127" y="1992"/>
                    <a:pt x="4222" y="1825"/>
                  </a:cubicBezTo>
                  <a:lnTo>
                    <a:pt x="3365" y="1611"/>
                  </a:lnTo>
                  <a:cubicBezTo>
                    <a:pt x="3391" y="574"/>
                    <a:pt x="2579" y="1"/>
                    <a:pt x="17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62"/>
            <p:cNvSpPr/>
            <p:nvPr/>
          </p:nvSpPr>
          <p:spPr>
            <a:xfrm>
              <a:off x="5753081" y="2528162"/>
              <a:ext cx="145524" cy="147074"/>
            </a:xfrm>
            <a:custGeom>
              <a:rect b="b" l="l" r="r" t="t"/>
              <a:pathLst>
                <a:path extrusionOk="0" h="4508" w="4467">
                  <a:moveTo>
                    <a:pt x="706" y="1"/>
                  </a:moveTo>
                  <a:cubicBezTo>
                    <a:pt x="563" y="144"/>
                    <a:pt x="396" y="286"/>
                    <a:pt x="229" y="406"/>
                  </a:cubicBezTo>
                  <a:lnTo>
                    <a:pt x="1110" y="1787"/>
                  </a:lnTo>
                  <a:cubicBezTo>
                    <a:pt x="1" y="2877"/>
                    <a:pt x="944" y="4508"/>
                    <a:pt x="2197" y="4508"/>
                  </a:cubicBezTo>
                  <a:cubicBezTo>
                    <a:pt x="2477" y="4508"/>
                    <a:pt x="2772" y="4427"/>
                    <a:pt x="3063" y="4240"/>
                  </a:cubicBezTo>
                  <a:cubicBezTo>
                    <a:pt x="4467" y="3339"/>
                    <a:pt x="3678" y="1333"/>
                    <a:pt x="2268" y="1333"/>
                  </a:cubicBezTo>
                  <a:cubicBezTo>
                    <a:pt x="2075" y="1333"/>
                    <a:pt x="1870" y="1370"/>
                    <a:pt x="1658" y="1453"/>
                  </a:cubicBezTo>
                  <a:lnTo>
                    <a:pt x="7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pic>
        <p:nvPicPr>
          <p:cNvPr id="1224" name="Google Shape;1224;p63"/>
          <p:cNvPicPr preferRelativeResize="0"/>
          <p:nvPr/>
        </p:nvPicPr>
        <p:blipFill>
          <a:blip r:embed="rId3">
            <a:alphaModFix/>
          </a:blip>
          <a:stretch>
            <a:fillRect/>
          </a:stretch>
        </p:blipFill>
        <p:spPr>
          <a:xfrm>
            <a:off x="609600" y="649675"/>
            <a:ext cx="8124499" cy="4570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grpSp>
        <p:nvGrpSpPr>
          <p:cNvPr id="1229" name="Google Shape;1229;p64"/>
          <p:cNvGrpSpPr/>
          <p:nvPr/>
        </p:nvGrpSpPr>
        <p:grpSpPr>
          <a:xfrm>
            <a:off x="1820484" y="313884"/>
            <a:ext cx="5503026" cy="4515734"/>
            <a:chOff x="1820484" y="313884"/>
            <a:chExt cx="5503026" cy="4515734"/>
          </a:xfrm>
        </p:grpSpPr>
        <p:grpSp>
          <p:nvGrpSpPr>
            <p:cNvPr id="1230" name="Google Shape;1230;p64"/>
            <p:cNvGrpSpPr/>
            <p:nvPr/>
          </p:nvGrpSpPr>
          <p:grpSpPr>
            <a:xfrm flipH="1">
              <a:off x="2280524" y="313884"/>
              <a:ext cx="5042987" cy="3878528"/>
              <a:chOff x="2362200" y="890550"/>
              <a:chExt cx="4371900" cy="3362400"/>
            </a:xfrm>
          </p:grpSpPr>
          <p:sp>
            <p:nvSpPr>
              <p:cNvPr id="1231" name="Google Shape;1231;p64"/>
              <p:cNvSpPr/>
              <p:nvPr/>
            </p:nvSpPr>
            <p:spPr>
              <a:xfrm>
                <a:off x="2362200" y="890550"/>
                <a:ext cx="4371900" cy="3362400"/>
              </a:xfrm>
              <a:prstGeom prst="roundRect">
                <a:avLst>
                  <a:gd fmla="val 460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64"/>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64"/>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64"/>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64"/>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6" name="Google Shape;1236;p64"/>
            <p:cNvGrpSpPr/>
            <p:nvPr/>
          </p:nvGrpSpPr>
          <p:grpSpPr>
            <a:xfrm flipH="1">
              <a:off x="2062182" y="632487"/>
              <a:ext cx="5042987" cy="3878528"/>
              <a:chOff x="2362200" y="890550"/>
              <a:chExt cx="4371900" cy="3362400"/>
            </a:xfrm>
          </p:grpSpPr>
          <p:sp>
            <p:nvSpPr>
              <p:cNvPr id="1237" name="Google Shape;1237;p64"/>
              <p:cNvSpPr/>
              <p:nvPr/>
            </p:nvSpPr>
            <p:spPr>
              <a:xfrm>
                <a:off x="2362200" y="890550"/>
                <a:ext cx="4371900" cy="3362400"/>
              </a:xfrm>
              <a:prstGeom prst="roundRect">
                <a:avLst>
                  <a:gd fmla="val 460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64"/>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64"/>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64"/>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64"/>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2" name="Google Shape;1242;p64"/>
            <p:cNvGrpSpPr/>
            <p:nvPr/>
          </p:nvGrpSpPr>
          <p:grpSpPr>
            <a:xfrm flipH="1">
              <a:off x="1820484" y="951090"/>
              <a:ext cx="5042987" cy="3878528"/>
              <a:chOff x="2362200" y="890550"/>
              <a:chExt cx="4371900" cy="3362400"/>
            </a:xfrm>
          </p:grpSpPr>
          <p:sp>
            <p:nvSpPr>
              <p:cNvPr id="1243" name="Google Shape;1243;p64"/>
              <p:cNvSpPr/>
              <p:nvPr/>
            </p:nvSpPr>
            <p:spPr>
              <a:xfrm>
                <a:off x="2362200" y="890550"/>
                <a:ext cx="4371900" cy="3362400"/>
              </a:xfrm>
              <a:prstGeom prst="roundRect">
                <a:avLst>
                  <a:gd fmla="val 460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64"/>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64"/>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64"/>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64"/>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48" name="Google Shape;1248;p64"/>
          <p:cNvSpPr txBox="1"/>
          <p:nvPr>
            <p:ph type="title"/>
          </p:nvPr>
        </p:nvSpPr>
        <p:spPr>
          <a:xfrm>
            <a:off x="1895175" y="1324175"/>
            <a:ext cx="4864800" cy="69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ANALYSIS #1</a:t>
            </a:r>
            <a:endParaRPr b="1" sz="3000"/>
          </a:p>
        </p:txBody>
      </p:sp>
      <p:sp>
        <p:nvSpPr>
          <p:cNvPr id="1249" name="Google Shape;1249;p64"/>
          <p:cNvSpPr txBox="1"/>
          <p:nvPr/>
        </p:nvSpPr>
        <p:spPr>
          <a:xfrm>
            <a:off x="2067750" y="2252375"/>
            <a:ext cx="4768500" cy="20934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sz="3100">
                <a:solidFill>
                  <a:schemeClr val="dk1"/>
                </a:solidFill>
                <a:latin typeface="Alata"/>
                <a:ea typeface="Alata"/>
                <a:cs typeface="Alata"/>
                <a:sym typeface="Alata"/>
              </a:rPr>
              <a:t>What is the impact of population demographics on the contraction of diseases?</a:t>
            </a:r>
            <a:endParaRPr sz="3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grpSp>
        <p:nvGrpSpPr>
          <p:cNvPr id="1254" name="Google Shape;1254;p65"/>
          <p:cNvGrpSpPr/>
          <p:nvPr/>
        </p:nvGrpSpPr>
        <p:grpSpPr>
          <a:xfrm>
            <a:off x="3369525" y="1424450"/>
            <a:ext cx="2362200" cy="3180000"/>
            <a:chOff x="791125" y="1362000"/>
            <a:chExt cx="2362200" cy="3180000"/>
          </a:xfrm>
        </p:grpSpPr>
        <p:sp>
          <p:nvSpPr>
            <p:cNvPr id="1255" name="Google Shape;1255;p65"/>
            <p:cNvSpPr/>
            <p:nvPr/>
          </p:nvSpPr>
          <p:spPr>
            <a:xfrm flipH="1">
              <a:off x="791125" y="1362000"/>
              <a:ext cx="2362200" cy="3180000"/>
            </a:xfrm>
            <a:prstGeom prst="roundRect">
              <a:avLst>
                <a:gd fmla="val 460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65"/>
            <p:cNvSpPr/>
            <p:nvPr/>
          </p:nvSpPr>
          <p:spPr>
            <a:xfrm flipH="1">
              <a:off x="851725" y="1569200"/>
              <a:ext cx="2241000" cy="29097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65"/>
            <p:cNvSpPr/>
            <p:nvPr/>
          </p:nvSpPr>
          <p:spPr>
            <a:xfrm flipH="1">
              <a:off x="851731" y="1420634"/>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65"/>
            <p:cNvSpPr/>
            <p:nvPr/>
          </p:nvSpPr>
          <p:spPr>
            <a:xfrm flipH="1">
              <a:off x="998951" y="1420634"/>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65"/>
            <p:cNvSpPr/>
            <p:nvPr/>
          </p:nvSpPr>
          <p:spPr>
            <a:xfrm flipH="1">
              <a:off x="1149551" y="1419337"/>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0" name="Google Shape;1260;p65"/>
          <p:cNvGrpSpPr/>
          <p:nvPr/>
        </p:nvGrpSpPr>
        <p:grpSpPr>
          <a:xfrm>
            <a:off x="6061753" y="1424450"/>
            <a:ext cx="2362200" cy="3180000"/>
            <a:chOff x="791125" y="1362000"/>
            <a:chExt cx="2362200" cy="3180000"/>
          </a:xfrm>
        </p:grpSpPr>
        <p:sp>
          <p:nvSpPr>
            <p:cNvPr id="1261" name="Google Shape;1261;p65"/>
            <p:cNvSpPr/>
            <p:nvPr/>
          </p:nvSpPr>
          <p:spPr>
            <a:xfrm flipH="1">
              <a:off x="791125" y="1362000"/>
              <a:ext cx="2362200" cy="3180000"/>
            </a:xfrm>
            <a:prstGeom prst="roundRect">
              <a:avLst>
                <a:gd fmla="val 460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65"/>
            <p:cNvSpPr/>
            <p:nvPr/>
          </p:nvSpPr>
          <p:spPr>
            <a:xfrm flipH="1">
              <a:off x="851725" y="1569200"/>
              <a:ext cx="2241000" cy="29097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65"/>
            <p:cNvSpPr/>
            <p:nvPr/>
          </p:nvSpPr>
          <p:spPr>
            <a:xfrm flipH="1">
              <a:off x="851731" y="1420634"/>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65"/>
            <p:cNvSpPr/>
            <p:nvPr/>
          </p:nvSpPr>
          <p:spPr>
            <a:xfrm flipH="1">
              <a:off x="998951" y="1420634"/>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65"/>
            <p:cNvSpPr/>
            <p:nvPr/>
          </p:nvSpPr>
          <p:spPr>
            <a:xfrm flipH="1">
              <a:off x="1149551" y="1419337"/>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6" name="Google Shape;1266;p65"/>
          <p:cNvGrpSpPr/>
          <p:nvPr/>
        </p:nvGrpSpPr>
        <p:grpSpPr>
          <a:xfrm>
            <a:off x="679688" y="1424450"/>
            <a:ext cx="2362200" cy="3180000"/>
            <a:chOff x="791125" y="1362000"/>
            <a:chExt cx="2362200" cy="3180000"/>
          </a:xfrm>
        </p:grpSpPr>
        <p:sp>
          <p:nvSpPr>
            <p:cNvPr id="1267" name="Google Shape;1267;p65"/>
            <p:cNvSpPr/>
            <p:nvPr/>
          </p:nvSpPr>
          <p:spPr>
            <a:xfrm flipH="1">
              <a:off x="791125" y="1362000"/>
              <a:ext cx="2362200" cy="3180000"/>
            </a:xfrm>
            <a:prstGeom prst="roundRect">
              <a:avLst>
                <a:gd fmla="val 460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65"/>
            <p:cNvSpPr/>
            <p:nvPr/>
          </p:nvSpPr>
          <p:spPr>
            <a:xfrm flipH="1">
              <a:off x="851725" y="1569200"/>
              <a:ext cx="2241000" cy="29097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65"/>
            <p:cNvSpPr/>
            <p:nvPr/>
          </p:nvSpPr>
          <p:spPr>
            <a:xfrm flipH="1">
              <a:off x="851731" y="1420634"/>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65"/>
            <p:cNvSpPr/>
            <p:nvPr/>
          </p:nvSpPr>
          <p:spPr>
            <a:xfrm flipH="1">
              <a:off x="998951" y="1420634"/>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65"/>
            <p:cNvSpPr/>
            <p:nvPr/>
          </p:nvSpPr>
          <p:spPr>
            <a:xfrm flipH="1">
              <a:off x="1149551" y="1419337"/>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2" name="Google Shape;1272;p65"/>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t>W</a:t>
            </a:r>
            <a:r>
              <a:rPr b="1" lang="en" sz="4000"/>
              <a:t>HY?</a:t>
            </a:r>
            <a:endParaRPr b="1" sz="4000"/>
          </a:p>
        </p:txBody>
      </p:sp>
      <p:sp>
        <p:nvSpPr>
          <p:cNvPr id="1273" name="Google Shape;1273;p65"/>
          <p:cNvSpPr txBox="1"/>
          <p:nvPr>
            <p:ph idx="1" type="subTitle"/>
          </p:nvPr>
        </p:nvSpPr>
        <p:spPr>
          <a:xfrm>
            <a:off x="778688" y="3449225"/>
            <a:ext cx="2164200" cy="77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Identification of Risk Groups</a:t>
            </a:r>
            <a:endParaRPr b="1" sz="1400"/>
          </a:p>
        </p:txBody>
      </p:sp>
      <p:sp>
        <p:nvSpPr>
          <p:cNvPr id="1274" name="Google Shape;1274;p65"/>
          <p:cNvSpPr txBox="1"/>
          <p:nvPr>
            <p:ph idx="4" type="subTitle"/>
          </p:nvPr>
        </p:nvSpPr>
        <p:spPr>
          <a:xfrm>
            <a:off x="3468525" y="3449225"/>
            <a:ext cx="2164200" cy="771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a:t>Personalized Medicine</a:t>
            </a:r>
            <a:endParaRPr b="1"/>
          </a:p>
        </p:txBody>
      </p:sp>
      <p:sp>
        <p:nvSpPr>
          <p:cNvPr id="1275" name="Google Shape;1275;p65"/>
          <p:cNvSpPr txBox="1"/>
          <p:nvPr>
            <p:ph idx="6" type="subTitle"/>
          </p:nvPr>
        </p:nvSpPr>
        <p:spPr>
          <a:xfrm>
            <a:off x="6160753" y="3449225"/>
            <a:ext cx="2164200" cy="771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a:t>Public Health Policy and Resource Allocation</a:t>
            </a:r>
            <a:endParaRPr b="1"/>
          </a:p>
        </p:txBody>
      </p:sp>
      <p:sp>
        <p:nvSpPr>
          <p:cNvPr id="1276" name="Google Shape;1276;p65"/>
          <p:cNvSpPr/>
          <p:nvPr/>
        </p:nvSpPr>
        <p:spPr>
          <a:xfrm>
            <a:off x="1557338" y="2605988"/>
            <a:ext cx="6069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65"/>
          <p:cNvSpPr/>
          <p:nvPr/>
        </p:nvSpPr>
        <p:spPr>
          <a:xfrm>
            <a:off x="4247175" y="2605988"/>
            <a:ext cx="6069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65"/>
          <p:cNvSpPr/>
          <p:nvPr/>
        </p:nvSpPr>
        <p:spPr>
          <a:xfrm>
            <a:off x="6939403" y="2605988"/>
            <a:ext cx="6069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65"/>
          <p:cNvSpPr txBox="1"/>
          <p:nvPr/>
        </p:nvSpPr>
        <p:spPr>
          <a:xfrm>
            <a:off x="1661900" y="2717300"/>
            <a:ext cx="3978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lt1"/>
                </a:solidFill>
                <a:latin typeface="Montserrat"/>
                <a:ea typeface="Montserrat"/>
                <a:cs typeface="Montserrat"/>
                <a:sym typeface="Montserrat"/>
              </a:rPr>
              <a:t>01</a:t>
            </a:r>
            <a:endParaRPr b="1">
              <a:solidFill>
                <a:schemeClr val="lt1"/>
              </a:solidFill>
              <a:latin typeface="Montserrat"/>
              <a:ea typeface="Montserrat"/>
              <a:cs typeface="Montserrat"/>
              <a:sym typeface="Montserrat"/>
            </a:endParaRPr>
          </a:p>
        </p:txBody>
      </p:sp>
      <p:sp>
        <p:nvSpPr>
          <p:cNvPr id="1280" name="Google Shape;1280;p65"/>
          <p:cNvSpPr txBox="1"/>
          <p:nvPr/>
        </p:nvSpPr>
        <p:spPr>
          <a:xfrm>
            <a:off x="4312125" y="2717300"/>
            <a:ext cx="479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lt1"/>
                </a:solidFill>
                <a:latin typeface="Montserrat"/>
                <a:ea typeface="Montserrat"/>
                <a:cs typeface="Montserrat"/>
                <a:sym typeface="Montserrat"/>
              </a:rPr>
              <a:t>02</a:t>
            </a:r>
            <a:endParaRPr b="1">
              <a:solidFill>
                <a:schemeClr val="lt1"/>
              </a:solidFill>
              <a:latin typeface="Montserrat"/>
              <a:ea typeface="Montserrat"/>
              <a:cs typeface="Montserrat"/>
              <a:sym typeface="Montserrat"/>
            </a:endParaRPr>
          </a:p>
        </p:txBody>
      </p:sp>
      <p:sp>
        <p:nvSpPr>
          <p:cNvPr id="1281" name="Google Shape;1281;p65"/>
          <p:cNvSpPr txBox="1"/>
          <p:nvPr/>
        </p:nvSpPr>
        <p:spPr>
          <a:xfrm>
            <a:off x="6979125" y="2717300"/>
            <a:ext cx="479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lt1"/>
                </a:solidFill>
                <a:latin typeface="Montserrat"/>
                <a:ea typeface="Montserrat"/>
                <a:cs typeface="Montserrat"/>
                <a:sym typeface="Montserrat"/>
              </a:rPr>
              <a:t>03</a:t>
            </a:r>
            <a:endParaRPr b="1">
              <a:solidFill>
                <a:schemeClr val="lt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4"/>
                                        </p:tgtEl>
                                        <p:attrNameLst>
                                          <p:attrName>style.visibility</p:attrName>
                                        </p:attrNameLst>
                                      </p:cBhvr>
                                      <p:to>
                                        <p:strVal val="visible"/>
                                      </p:to>
                                    </p:set>
                                    <p:animEffect filter="fade" transition="in">
                                      <p:cBhvr>
                                        <p:cTn dur="1000"/>
                                        <p:tgtEl>
                                          <p:spTgt spid="1254"/>
                                        </p:tgtEl>
                                      </p:cBhvr>
                                    </p:animEffect>
                                  </p:childTnLst>
                                </p:cTn>
                              </p:par>
                              <p:par>
                                <p:cTn fill="hold" nodeType="withEffect" presetClass="entr" presetID="10" presetSubtype="0">
                                  <p:stCondLst>
                                    <p:cond delay="0"/>
                                  </p:stCondLst>
                                  <p:childTnLst>
                                    <p:set>
                                      <p:cBhvr>
                                        <p:cTn dur="1" fill="hold">
                                          <p:stCondLst>
                                            <p:cond delay="0"/>
                                          </p:stCondLst>
                                        </p:cTn>
                                        <p:tgtEl>
                                          <p:spTgt spid="1260"/>
                                        </p:tgtEl>
                                        <p:attrNameLst>
                                          <p:attrName>style.visibility</p:attrName>
                                        </p:attrNameLst>
                                      </p:cBhvr>
                                      <p:to>
                                        <p:strVal val="visible"/>
                                      </p:to>
                                    </p:set>
                                    <p:animEffect filter="fade" transition="in">
                                      <p:cBhvr>
                                        <p:cTn dur="1000"/>
                                        <p:tgtEl>
                                          <p:spTgt spid="1260"/>
                                        </p:tgtEl>
                                      </p:cBhvr>
                                    </p:animEffect>
                                  </p:childTnLst>
                                </p:cTn>
                              </p:par>
                              <p:par>
                                <p:cTn fill="hold" nodeType="withEffect" presetClass="entr" presetID="10" presetSubtype="0">
                                  <p:stCondLst>
                                    <p:cond delay="0"/>
                                  </p:stCondLst>
                                  <p:childTnLst>
                                    <p:set>
                                      <p:cBhvr>
                                        <p:cTn dur="1" fill="hold">
                                          <p:stCondLst>
                                            <p:cond delay="0"/>
                                          </p:stCondLst>
                                        </p:cTn>
                                        <p:tgtEl>
                                          <p:spTgt spid="1266"/>
                                        </p:tgtEl>
                                        <p:attrNameLst>
                                          <p:attrName>style.visibility</p:attrName>
                                        </p:attrNameLst>
                                      </p:cBhvr>
                                      <p:to>
                                        <p:strVal val="visible"/>
                                      </p:to>
                                    </p:set>
                                    <p:animEffect filter="fade" transition="in">
                                      <p:cBhvr>
                                        <p:cTn dur="1000"/>
                                        <p:tgtEl>
                                          <p:spTgt spid="1266"/>
                                        </p:tgtEl>
                                      </p:cBhvr>
                                    </p:animEffect>
                                  </p:childTnLst>
                                </p:cTn>
                              </p:par>
                              <p:par>
                                <p:cTn fill="hold" nodeType="withEffect" presetClass="entr" presetID="10" presetSubtype="0">
                                  <p:stCondLst>
                                    <p:cond delay="0"/>
                                  </p:stCondLst>
                                  <p:childTnLst>
                                    <p:set>
                                      <p:cBhvr>
                                        <p:cTn dur="1" fill="hold">
                                          <p:stCondLst>
                                            <p:cond delay="0"/>
                                          </p:stCondLst>
                                        </p:cTn>
                                        <p:tgtEl>
                                          <p:spTgt spid="1273"/>
                                        </p:tgtEl>
                                        <p:attrNameLst>
                                          <p:attrName>style.visibility</p:attrName>
                                        </p:attrNameLst>
                                      </p:cBhvr>
                                      <p:to>
                                        <p:strVal val="visible"/>
                                      </p:to>
                                    </p:set>
                                    <p:animEffect filter="fade" transition="in">
                                      <p:cBhvr>
                                        <p:cTn dur="1000"/>
                                        <p:tgtEl>
                                          <p:spTgt spid="1273"/>
                                        </p:tgtEl>
                                      </p:cBhvr>
                                    </p:animEffect>
                                  </p:childTnLst>
                                </p:cTn>
                              </p:par>
                              <p:par>
                                <p:cTn fill="hold" nodeType="withEffect" presetClass="entr" presetID="10" presetSubtype="0">
                                  <p:stCondLst>
                                    <p:cond delay="0"/>
                                  </p:stCondLst>
                                  <p:childTnLst>
                                    <p:set>
                                      <p:cBhvr>
                                        <p:cTn dur="1" fill="hold">
                                          <p:stCondLst>
                                            <p:cond delay="0"/>
                                          </p:stCondLst>
                                        </p:cTn>
                                        <p:tgtEl>
                                          <p:spTgt spid="1274"/>
                                        </p:tgtEl>
                                        <p:attrNameLst>
                                          <p:attrName>style.visibility</p:attrName>
                                        </p:attrNameLst>
                                      </p:cBhvr>
                                      <p:to>
                                        <p:strVal val="visible"/>
                                      </p:to>
                                    </p:set>
                                    <p:animEffect filter="fade" transition="in">
                                      <p:cBhvr>
                                        <p:cTn dur="1000"/>
                                        <p:tgtEl>
                                          <p:spTgt spid="1274"/>
                                        </p:tgtEl>
                                      </p:cBhvr>
                                    </p:animEffect>
                                  </p:childTnLst>
                                </p:cTn>
                              </p:par>
                              <p:par>
                                <p:cTn fill="hold" nodeType="withEffect" presetClass="entr" presetID="10" presetSubtype="0">
                                  <p:stCondLst>
                                    <p:cond delay="0"/>
                                  </p:stCondLst>
                                  <p:childTnLst>
                                    <p:set>
                                      <p:cBhvr>
                                        <p:cTn dur="1" fill="hold">
                                          <p:stCondLst>
                                            <p:cond delay="0"/>
                                          </p:stCondLst>
                                        </p:cTn>
                                        <p:tgtEl>
                                          <p:spTgt spid="1275"/>
                                        </p:tgtEl>
                                        <p:attrNameLst>
                                          <p:attrName>style.visibility</p:attrName>
                                        </p:attrNameLst>
                                      </p:cBhvr>
                                      <p:to>
                                        <p:strVal val="visible"/>
                                      </p:to>
                                    </p:set>
                                    <p:animEffect filter="fade" transition="in">
                                      <p:cBhvr>
                                        <p:cTn dur="1000"/>
                                        <p:tgtEl>
                                          <p:spTgt spid="1275"/>
                                        </p:tgtEl>
                                      </p:cBhvr>
                                    </p:animEffect>
                                  </p:childTnLst>
                                </p:cTn>
                              </p:par>
                              <p:par>
                                <p:cTn fill="hold" nodeType="withEffect" presetClass="entr" presetID="10" presetSubtype="0">
                                  <p:stCondLst>
                                    <p:cond delay="0"/>
                                  </p:stCondLst>
                                  <p:childTnLst>
                                    <p:set>
                                      <p:cBhvr>
                                        <p:cTn dur="1" fill="hold">
                                          <p:stCondLst>
                                            <p:cond delay="0"/>
                                          </p:stCondLst>
                                        </p:cTn>
                                        <p:tgtEl>
                                          <p:spTgt spid="1276"/>
                                        </p:tgtEl>
                                        <p:attrNameLst>
                                          <p:attrName>style.visibility</p:attrName>
                                        </p:attrNameLst>
                                      </p:cBhvr>
                                      <p:to>
                                        <p:strVal val="visible"/>
                                      </p:to>
                                    </p:set>
                                    <p:animEffect filter="fade" transition="in">
                                      <p:cBhvr>
                                        <p:cTn dur="1000"/>
                                        <p:tgtEl>
                                          <p:spTgt spid="1276"/>
                                        </p:tgtEl>
                                      </p:cBhvr>
                                    </p:animEffect>
                                  </p:childTnLst>
                                </p:cTn>
                              </p:par>
                              <p:par>
                                <p:cTn fill="hold" nodeType="withEffect" presetClass="entr" presetID="10" presetSubtype="0">
                                  <p:stCondLst>
                                    <p:cond delay="0"/>
                                  </p:stCondLst>
                                  <p:childTnLst>
                                    <p:set>
                                      <p:cBhvr>
                                        <p:cTn dur="1" fill="hold">
                                          <p:stCondLst>
                                            <p:cond delay="0"/>
                                          </p:stCondLst>
                                        </p:cTn>
                                        <p:tgtEl>
                                          <p:spTgt spid="1277"/>
                                        </p:tgtEl>
                                        <p:attrNameLst>
                                          <p:attrName>style.visibility</p:attrName>
                                        </p:attrNameLst>
                                      </p:cBhvr>
                                      <p:to>
                                        <p:strVal val="visible"/>
                                      </p:to>
                                    </p:set>
                                    <p:animEffect filter="fade" transition="in">
                                      <p:cBhvr>
                                        <p:cTn dur="1000"/>
                                        <p:tgtEl>
                                          <p:spTgt spid="1277"/>
                                        </p:tgtEl>
                                      </p:cBhvr>
                                    </p:animEffect>
                                  </p:childTnLst>
                                </p:cTn>
                              </p:par>
                              <p:par>
                                <p:cTn fill="hold" nodeType="withEffect" presetClass="entr" presetID="10" presetSubtype="0">
                                  <p:stCondLst>
                                    <p:cond delay="0"/>
                                  </p:stCondLst>
                                  <p:childTnLst>
                                    <p:set>
                                      <p:cBhvr>
                                        <p:cTn dur="1" fill="hold">
                                          <p:stCondLst>
                                            <p:cond delay="0"/>
                                          </p:stCondLst>
                                        </p:cTn>
                                        <p:tgtEl>
                                          <p:spTgt spid="1278"/>
                                        </p:tgtEl>
                                        <p:attrNameLst>
                                          <p:attrName>style.visibility</p:attrName>
                                        </p:attrNameLst>
                                      </p:cBhvr>
                                      <p:to>
                                        <p:strVal val="visible"/>
                                      </p:to>
                                    </p:set>
                                    <p:animEffect filter="fade" transition="in">
                                      <p:cBhvr>
                                        <p:cTn dur="1000"/>
                                        <p:tgtEl>
                                          <p:spTgt spid="1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5" name="Shape 1285"/>
        <p:cNvGrpSpPr/>
        <p:nvPr/>
      </p:nvGrpSpPr>
      <p:grpSpPr>
        <a:xfrm>
          <a:off x="0" y="0"/>
          <a:ext cx="0" cy="0"/>
          <a:chOff x="0" y="0"/>
          <a:chExt cx="0" cy="0"/>
        </a:xfrm>
      </p:grpSpPr>
      <p:sp>
        <p:nvSpPr>
          <p:cNvPr id="1286" name="Google Shape;1286;p66"/>
          <p:cNvSpPr txBox="1"/>
          <p:nvPr>
            <p:ph type="title"/>
          </p:nvPr>
        </p:nvSpPr>
        <p:spPr>
          <a:xfrm>
            <a:off x="28500" y="383050"/>
            <a:ext cx="58188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Visualization:</a:t>
            </a:r>
            <a:endParaRPr b="1" sz="3000"/>
          </a:p>
        </p:txBody>
      </p:sp>
      <p:grpSp>
        <p:nvGrpSpPr>
          <p:cNvPr id="1287" name="Google Shape;1287;p66"/>
          <p:cNvGrpSpPr/>
          <p:nvPr/>
        </p:nvGrpSpPr>
        <p:grpSpPr>
          <a:xfrm>
            <a:off x="-25" y="0"/>
            <a:ext cx="9144020" cy="342900"/>
            <a:chOff x="-25" y="0"/>
            <a:chExt cx="9144020" cy="342900"/>
          </a:xfrm>
        </p:grpSpPr>
        <p:sp>
          <p:nvSpPr>
            <p:cNvPr id="1288" name="Google Shape;1288;p66"/>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9" name="Google Shape;1289;p66"/>
            <p:cNvGrpSpPr/>
            <p:nvPr/>
          </p:nvGrpSpPr>
          <p:grpSpPr>
            <a:xfrm>
              <a:off x="215975" y="111150"/>
              <a:ext cx="642950" cy="120600"/>
              <a:chOff x="215975" y="152625"/>
              <a:chExt cx="642950" cy="120600"/>
            </a:xfrm>
          </p:grpSpPr>
          <p:sp>
            <p:nvSpPr>
              <p:cNvPr id="1290" name="Google Shape;1290;p66"/>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66"/>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66"/>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293" name="Google Shape;1293;p66"/>
          <p:cNvPicPr preferRelativeResize="0"/>
          <p:nvPr/>
        </p:nvPicPr>
        <p:blipFill>
          <a:blip r:embed="rId3">
            <a:alphaModFix/>
          </a:blip>
          <a:stretch>
            <a:fillRect/>
          </a:stretch>
        </p:blipFill>
        <p:spPr>
          <a:xfrm>
            <a:off x="807975" y="1014900"/>
            <a:ext cx="7082200" cy="3901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86"/>
                                        </p:tgtEl>
                                        <p:attrNameLst>
                                          <p:attrName>style.visibility</p:attrName>
                                        </p:attrNameLst>
                                      </p:cBhvr>
                                      <p:to>
                                        <p:strVal val="visible"/>
                                      </p:to>
                                    </p:set>
                                    <p:anim calcmode="lin" valueType="num">
                                      <p:cBhvr additive="base">
                                        <p:cTn dur="1000"/>
                                        <p:tgtEl>
                                          <p:spTgt spid="128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sp>
        <p:nvSpPr>
          <p:cNvPr id="1298" name="Google Shape;1298;p67"/>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INFERENCES:</a:t>
            </a:r>
            <a:endParaRPr/>
          </a:p>
        </p:txBody>
      </p:sp>
      <p:grpSp>
        <p:nvGrpSpPr>
          <p:cNvPr id="1299" name="Google Shape;1299;p67"/>
          <p:cNvGrpSpPr/>
          <p:nvPr/>
        </p:nvGrpSpPr>
        <p:grpSpPr>
          <a:xfrm>
            <a:off x="740513" y="2188450"/>
            <a:ext cx="3095787" cy="1384446"/>
            <a:chOff x="-4588775" y="152400"/>
            <a:chExt cx="3095787" cy="1384446"/>
          </a:xfrm>
        </p:grpSpPr>
        <p:sp>
          <p:nvSpPr>
            <p:cNvPr id="1300" name="Google Shape;1300;p67"/>
            <p:cNvSpPr/>
            <p:nvPr/>
          </p:nvSpPr>
          <p:spPr>
            <a:xfrm>
              <a:off x="-4588775" y="152400"/>
              <a:ext cx="3095787" cy="1384446"/>
            </a:xfrm>
            <a:custGeom>
              <a:rect b="b" l="l" r="r" t="t"/>
              <a:pathLst>
                <a:path extrusionOk="0" h="8699" w="13729">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67"/>
            <p:cNvSpPr/>
            <p:nvPr/>
          </p:nvSpPr>
          <p:spPr>
            <a:xfrm>
              <a:off x="-4546157" y="336867"/>
              <a:ext cx="3010550" cy="1167243"/>
            </a:xfrm>
            <a:custGeom>
              <a:rect b="b" l="l" r="r" t="t"/>
              <a:pathLst>
                <a:path extrusionOk="0" h="7771" w="13351">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67"/>
            <p:cNvSpPr/>
            <p:nvPr/>
          </p:nvSpPr>
          <p:spPr>
            <a:xfrm>
              <a:off x="-1637096" y="21498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67"/>
            <p:cNvSpPr/>
            <p:nvPr/>
          </p:nvSpPr>
          <p:spPr>
            <a:xfrm>
              <a:off x="-1764499" y="21498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67"/>
            <p:cNvSpPr/>
            <p:nvPr/>
          </p:nvSpPr>
          <p:spPr>
            <a:xfrm>
              <a:off x="-1911745" y="21386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67"/>
          <p:cNvGrpSpPr/>
          <p:nvPr/>
        </p:nvGrpSpPr>
        <p:grpSpPr>
          <a:xfrm>
            <a:off x="5079100" y="2158575"/>
            <a:ext cx="3095787" cy="1384446"/>
            <a:chOff x="-4588775" y="152400"/>
            <a:chExt cx="3095787" cy="1384446"/>
          </a:xfrm>
        </p:grpSpPr>
        <p:sp>
          <p:nvSpPr>
            <p:cNvPr id="1306" name="Google Shape;1306;p67"/>
            <p:cNvSpPr/>
            <p:nvPr/>
          </p:nvSpPr>
          <p:spPr>
            <a:xfrm>
              <a:off x="-4588775" y="152400"/>
              <a:ext cx="3095787" cy="1384446"/>
            </a:xfrm>
            <a:custGeom>
              <a:rect b="b" l="l" r="r" t="t"/>
              <a:pathLst>
                <a:path extrusionOk="0" h="8699" w="13729">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67"/>
            <p:cNvSpPr/>
            <p:nvPr/>
          </p:nvSpPr>
          <p:spPr>
            <a:xfrm>
              <a:off x="-4546157" y="336867"/>
              <a:ext cx="3010550" cy="1167243"/>
            </a:xfrm>
            <a:custGeom>
              <a:rect b="b" l="l" r="r" t="t"/>
              <a:pathLst>
                <a:path extrusionOk="0" h="7771" w="13351">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67"/>
            <p:cNvSpPr/>
            <p:nvPr/>
          </p:nvSpPr>
          <p:spPr>
            <a:xfrm>
              <a:off x="-1637096" y="21498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67"/>
            <p:cNvSpPr/>
            <p:nvPr/>
          </p:nvSpPr>
          <p:spPr>
            <a:xfrm>
              <a:off x="-1764499" y="21498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67"/>
            <p:cNvSpPr/>
            <p:nvPr/>
          </p:nvSpPr>
          <p:spPr>
            <a:xfrm>
              <a:off x="-1911745" y="21386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1" name="Google Shape;1311;p67"/>
          <p:cNvSpPr txBox="1"/>
          <p:nvPr>
            <p:ph idx="2" type="title"/>
          </p:nvPr>
        </p:nvSpPr>
        <p:spPr>
          <a:xfrm>
            <a:off x="5097525" y="2355500"/>
            <a:ext cx="2946300" cy="101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Good genetic mix results in lower </a:t>
            </a:r>
            <a:r>
              <a:rPr lang="en"/>
              <a:t>susceptibility</a:t>
            </a:r>
            <a:r>
              <a:rPr lang="en"/>
              <a:t> for multi-racial patients</a:t>
            </a:r>
            <a:endParaRPr/>
          </a:p>
        </p:txBody>
      </p:sp>
      <p:sp>
        <p:nvSpPr>
          <p:cNvPr id="1312" name="Google Shape;1312;p67"/>
          <p:cNvSpPr txBox="1"/>
          <p:nvPr>
            <p:ph idx="3" type="title"/>
          </p:nvPr>
        </p:nvSpPr>
        <p:spPr>
          <a:xfrm>
            <a:off x="1090175" y="2317100"/>
            <a:ext cx="2276700" cy="117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More cases in younger/older population due to low-immunity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grpSp>
        <p:nvGrpSpPr>
          <p:cNvPr id="1317" name="Google Shape;1317;p68"/>
          <p:cNvGrpSpPr/>
          <p:nvPr/>
        </p:nvGrpSpPr>
        <p:grpSpPr>
          <a:xfrm flipH="1">
            <a:off x="2280524" y="313884"/>
            <a:ext cx="5042987" cy="3878528"/>
            <a:chOff x="2362200" y="890550"/>
            <a:chExt cx="4371900" cy="3362400"/>
          </a:xfrm>
        </p:grpSpPr>
        <p:sp>
          <p:nvSpPr>
            <p:cNvPr id="1318" name="Google Shape;1318;p68"/>
            <p:cNvSpPr/>
            <p:nvPr/>
          </p:nvSpPr>
          <p:spPr>
            <a:xfrm>
              <a:off x="2362200" y="890550"/>
              <a:ext cx="4371900" cy="3362400"/>
            </a:xfrm>
            <a:prstGeom prst="roundRect">
              <a:avLst>
                <a:gd fmla="val 460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68"/>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68"/>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68"/>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68"/>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3" name="Google Shape;1323;p68"/>
          <p:cNvGrpSpPr/>
          <p:nvPr/>
        </p:nvGrpSpPr>
        <p:grpSpPr>
          <a:xfrm flipH="1">
            <a:off x="2062182" y="632487"/>
            <a:ext cx="5042987" cy="3878528"/>
            <a:chOff x="2362200" y="890550"/>
            <a:chExt cx="4371900" cy="3362400"/>
          </a:xfrm>
        </p:grpSpPr>
        <p:sp>
          <p:nvSpPr>
            <p:cNvPr id="1324" name="Google Shape;1324;p68"/>
            <p:cNvSpPr/>
            <p:nvPr/>
          </p:nvSpPr>
          <p:spPr>
            <a:xfrm>
              <a:off x="2362200" y="890550"/>
              <a:ext cx="4371900" cy="3362400"/>
            </a:xfrm>
            <a:prstGeom prst="roundRect">
              <a:avLst>
                <a:gd fmla="val 460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68"/>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68"/>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68"/>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68"/>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9" name="Google Shape;1329;p68"/>
          <p:cNvSpPr txBox="1"/>
          <p:nvPr>
            <p:ph type="title"/>
          </p:nvPr>
        </p:nvSpPr>
        <p:spPr>
          <a:xfrm>
            <a:off x="2226150" y="799275"/>
            <a:ext cx="4768500" cy="9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ANALYSIS #2</a:t>
            </a:r>
            <a:endParaRPr b="1" sz="3000"/>
          </a:p>
        </p:txBody>
      </p:sp>
      <p:sp>
        <p:nvSpPr>
          <p:cNvPr id="1330" name="Google Shape;1330;p68"/>
          <p:cNvSpPr txBox="1"/>
          <p:nvPr/>
        </p:nvSpPr>
        <p:spPr>
          <a:xfrm>
            <a:off x="2226150" y="1907075"/>
            <a:ext cx="4768500" cy="20934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sz="3100">
                <a:solidFill>
                  <a:schemeClr val="dk1"/>
                </a:solidFill>
                <a:latin typeface="Alata"/>
                <a:ea typeface="Alata"/>
                <a:cs typeface="Alata"/>
                <a:sym typeface="Alata"/>
              </a:rPr>
              <a:t>How has the population's vulnerability to certain diseases changed over the years?</a:t>
            </a:r>
            <a:r>
              <a:rPr lang="en" sz="3100"/>
              <a:t> </a:t>
            </a:r>
            <a:endParaRPr sz="3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grpSp>
        <p:nvGrpSpPr>
          <p:cNvPr id="1335" name="Google Shape;1335;p69"/>
          <p:cNvGrpSpPr/>
          <p:nvPr/>
        </p:nvGrpSpPr>
        <p:grpSpPr>
          <a:xfrm>
            <a:off x="3369525" y="1424450"/>
            <a:ext cx="2362200" cy="3180000"/>
            <a:chOff x="791125" y="1362000"/>
            <a:chExt cx="2362200" cy="3180000"/>
          </a:xfrm>
        </p:grpSpPr>
        <p:sp>
          <p:nvSpPr>
            <p:cNvPr id="1336" name="Google Shape;1336;p69"/>
            <p:cNvSpPr/>
            <p:nvPr/>
          </p:nvSpPr>
          <p:spPr>
            <a:xfrm flipH="1">
              <a:off x="791125" y="1362000"/>
              <a:ext cx="2362200" cy="3180000"/>
            </a:xfrm>
            <a:prstGeom prst="roundRect">
              <a:avLst>
                <a:gd fmla="val 460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69"/>
            <p:cNvSpPr/>
            <p:nvPr/>
          </p:nvSpPr>
          <p:spPr>
            <a:xfrm flipH="1">
              <a:off x="851725" y="1569200"/>
              <a:ext cx="2241000" cy="29097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69"/>
            <p:cNvSpPr/>
            <p:nvPr/>
          </p:nvSpPr>
          <p:spPr>
            <a:xfrm flipH="1">
              <a:off x="851731" y="1420634"/>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69"/>
            <p:cNvSpPr/>
            <p:nvPr/>
          </p:nvSpPr>
          <p:spPr>
            <a:xfrm flipH="1">
              <a:off x="998951" y="1420634"/>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69"/>
            <p:cNvSpPr/>
            <p:nvPr/>
          </p:nvSpPr>
          <p:spPr>
            <a:xfrm flipH="1">
              <a:off x="1149551" y="1419337"/>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1" name="Google Shape;1341;p69"/>
          <p:cNvGrpSpPr/>
          <p:nvPr/>
        </p:nvGrpSpPr>
        <p:grpSpPr>
          <a:xfrm>
            <a:off x="6061753" y="1424450"/>
            <a:ext cx="2362200" cy="3180000"/>
            <a:chOff x="791125" y="1362000"/>
            <a:chExt cx="2362200" cy="3180000"/>
          </a:xfrm>
        </p:grpSpPr>
        <p:sp>
          <p:nvSpPr>
            <p:cNvPr id="1342" name="Google Shape;1342;p69"/>
            <p:cNvSpPr/>
            <p:nvPr/>
          </p:nvSpPr>
          <p:spPr>
            <a:xfrm flipH="1">
              <a:off x="791125" y="1362000"/>
              <a:ext cx="2362200" cy="3180000"/>
            </a:xfrm>
            <a:prstGeom prst="roundRect">
              <a:avLst>
                <a:gd fmla="val 460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69"/>
            <p:cNvSpPr/>
            <p:nvPr/>
          </p:nvSpPr>
          <p:spPr>
            <a:xfrm flipH="1">
              <a:off x="851725" y="1569200"/>
              <a:ext cx="2241000" cy="29097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69"/>
            <p:cNvSpPr/>
            <p:nvPr/>
          </p:nvSpPr>
          <p:spPr>
            <a:xfrm flipH="1">
              <a:off x="851731" y="1420634"/>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69"/>
            <p:cNvSpPr/>
            <p:nvPr/>
          </p:nvSpPr>
          <p:spPr>
            <a:xfrm flipH="1">
              <a:off x="998951" y="1420634"/>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69"/>
            <p:cNvSpPr/>
            <p:nvPr/>
          </p:nvSpPr>
          <p:spPr>
            <a:xfrm flipH="1">
              <a:off x="1149551" y="1419337"/>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7" name="Google Shape;1347;p69"/>
          <p:cNvGrpSpPr/>
          <p:nvPr/>
        </p:nvGrpSpPr>
        <p:grpSpPr>
          <a:xfrm>
            <a:off x="679688" y="1424450"/>
            <a:ext cx="2362200" cy="3180000"/>
            <a:chOff x="791125" y="1362000"/>
            <a:chExt cx="2362200" cy="3180000"/>
          </a:xfrm>
        </p:grpSpPr>
        <p:sp>
          <p:nvSpPr>
            <p:cNvPr id="1348" name="Google Shape;1348;p69"/>
            <p:cNvSpPr/>
            <p:nvPr/>
          </p:nvSpPr>
          <p:spPr>
            <a:xfrm flipH="1">
              <a:off x="791125" y="1362000"/>
              <a:ext cx="2362200" cy="3180000"/>
            </a:xfrm>
            <a:prstGeom prst="roundRect">
              <a:avLst>
                <a:gd fmla="val 460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69"/>
            <p:cNvSpPr/>
            <p:nvPr/>
          </p:nvSpPr>
          <p:spPr>
            <a:xfrm flipH="1">
              <a:off x="851725" y="1569200"/>
              <a:ext cx="2241000" cy="29097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69"/>
            <p:cNvSpPr/>
            <p:nvPr/>
          </p:nvSpPr>
          <p:spPr>
            <a:xfrm flipH="1">
              <a:off x="851731" y="1420634"/>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69"/>
            <p:cNvSpPr/>
            <p:nvPr/>
          </p:nvSpPr>
          <p:spPr>
            <a:xfrm flipH="1">
              <a:off x="998951" y="1420634"/>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69"/>
            <p:cNvSpPr/>
            <p:nvPr/>
          </p:nvSpPr>
          <p:spPr>
            <a:xfrm flipH="1">
              <a:off x="1149551" y="1419337"/>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3" name="Google Shape;1353;p69"/>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t>WHY? </a:t>
            </a:r>
            <a:endParaRPr b="1" sz="4000"/>
          </a:p>
        </p:txBody>
      </p:sp>
      <p:sp>
        <p:nvSpPr>
          <p:cNvPr id="1354" name="Google Shape;1354;p69"/>
          <p:cNvSpPr txBox="1"/>
          <p:nvPr>
            <p:ph idx="1" type="subTitle"/>
          </p:nvPr>
        </p:nvSpPr>
        <p:spPr>
          <a:xfrm>
            <a:off x="778688" y="3449225"/>
            <a:ext cx="2164200" cy="77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t>Insights/trends into disease prevalence</a:t>
            </a:r>
            <a:endParaRPr b="1"/>
          </a:p>
          <a:p>
            <a:pPr indent="0" lvl="0" marL="0" rtl="0" algn="ctr">
              <a:spcBef>
                <a:spcPts val="0"/>
              </a:spcBef>
              <a:spcAft>
                <a:spcPts val="0"/>
              </a:spcAft>
              <a:buNone/>
            </a:pPr>
            <a:r>
              <a:t/>
            </a:r>
            <a:endParaRPr b="1" sz="1400"/>
          </a:p>
        </p:txBody>
      </p:sp>
      <p:sp>
        <p:nvSpPr>
          <p:cNvPr id="1355" name="Google Shape;1355;p69"/>
          <p:cNvSpPr txBox="1"/>
          <p:nvPr>
            <p:ph idx="4" type="subTitle"/>
          </p:nvPr>
        </p:nvSpPr>
        <p:spPr>
          <a:xfrm>
            <a:off x="3468525" y="3449225"/>
            <a:ext cx="2164200" cy="771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a:t>Potential shifts in susceptibility</a:t>
            </a:r>
            <a:endParaRPr b="1"/>
          </a:p>
        </p:txBody>
      </p:sp>
      <p:sp>
        <p:nvSpPr>
          <p:cNvPr id="1356" name="Google Shape;1356;p69"/>
          <p:cNvSpPr txBox="1"/>
          <p:nvPr>
            <p:ph idx="6" type="subTitle"/>
          </p:nvPr>
        </p:nvSpPr>
        <p:spPr>
          <a:xfrm>
            <a:off x="6160753" y="3449225"/>
            <a:ext cx="2164200" cy="771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a:t>Effectiveness of healthcare interventions.</a:t>
            </a:r>
            <a:endParaRPr b="1"/>
          </a:p>
        </p:txBody>
      </p:sp>
      <p:sp>
        <p:nvSpPr>
          <p:cNvPr id="1357" name="Google Shape;1357;p69"/>
          <p:cNvSpPr/>
          <p:nvPr/>
        </p:nvSpPr>
        <p:spPr>
          <a:xfrm>
            <a:off x="1557338" y="2605988"/>
            <a:ext cx="6069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69"/>
          <p:cNvSpPr/>
          <p:nvPr/>
        </p:nvSpPr>
        <p:spPr>
          <a:xfrm>
            <a:off x="4247175" y="2605988"/>
            <a:ext cx="6069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69"/>
          <p:cNvSpPr/>
          <p:nvPr/>
        </p:nvSpPr>
        <p:spPr>
          <a:xfrm>
            <a:off x="6939403" y="2605988"/>
            <a:ext cx="6069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69"/>
          <p:cNvSpPr txBox="1"/>
          <p:nvPr/>
        </p:nvSpPr>
        <p:spPr>
          <a:xfrm>
            <a:off x="1661900" y="2717300"/>
            <a:ext cx="3978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lt1"/>
                </a:solidFill>
                <a:latin typeface="Montserrat"/>
                <a:ea typeface="Montserrat"/>
                <a:cs typeface="Montserrat"/>
                <a:sym typeface="Montserrat"/>
              </a:rPr>
              <a:t>01</a:t>
            </a:r>
            <a:endParaRPr b="1">
              <a:solidFill>
                <a:schemeClr val="lt1"/>
              </a:solidFill>
              <a:latin typeface="Montserrat"/>
              <a:ea typeface="Montserrat"/>
              <a:cs typeface="Montserrat"/>
              <a:sym typeface="Montserrat"/>
            </a:endParaRPr>
          </a:p>
        </p:txBody>
      </p:sp>
      <p:sp>
        <p:nvSpPr>
          <p:cNvPr id="1361" name="Google Shape;1361;p69"/>
          <p:cNvSpPr txBox="1"/>
          <p:nvPr/>
        </p:nvSpPr>
        <p:spPr>
          <a:xfrm>
            <a:off x="4312125" y="2717300"/>
            <a:ext cx="479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lt1"/>
                </a:solidFill>
                <a:latin typeface="Montserrat"/>
                <a:ea typeface="Montserrat"/>
                <a:cs typeface="Montserrat"/>
                <a:sym typeface="Montserrat"/>
              </a:rPr>
              <a:t>02</a:t>
            </a:r>
            <a:endParaRPr b="1">
              <a:solidFill>
                <a:schemeClr val="lt1"/>
              </a:solidFill>
              <a:latin typeface="Montserrat"/>
              <a:ea typeface="Montserrat"/>
              <a:cs typeface="Montserrat"/>
              <a:sym typeface="Montserrat"/>
            </a:endParaRPr>
          </a:p>
        </p:txBody>
      </p:sp>
      <p:sp>
        <p:nvSpPr>
          <p:cNvPr id="1362" name="Google Shape;1362;p69"/>
          <p:cNvSpPr txBox="1"/>
          <p:nvPr/>
        </p:nvSpPr>
        <p:spPr>
          <a:xfrm>
            <a:off x="6979125" y="2717300"/>
            <a:ext cx="479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lt1"/>
                </a:solidFill>
                <a:latin typeface="Montserrat"/>
                <a:ea typeface="Montserrat"/>
                <a:cs typeface="Montserrat"/>
                <a:sym typeface="Montserrat"/>
              </a:rPr>
              <a:t>03</a:t>
            </a:r>
            <a:endParaRPr b="1">
              <a:solidFill>
                <a:schemeClr val="lt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5"/>
                                        </p:tgtEl>
                                        <p:attrNameLst>
                                          <p:attrName>style.visibility</p:attrName>
                                        </p:attrNameLst>
                                      </p:cBhvr>
                                      <p:to>
                                        <p:strVal val="visible"/>
                                      </p:to>
                                    </p:set>
                                    <p:animEffect filter="fade" transition="in">
                                      <p:cBhvr>
                                        <p:cTn dur="1000"/>
                                        <p:tgtEl>
                                          <p:spTgt spid="1335"/>
                                        </p:tgtEl>
                                      </p:cBhvr>
                                    </p:animEffect>
                                  </p:childTnLst>
                                </p:cTn>
                              </p:par>
                              <p:par>
                                <p:cTn fill="hold" nodeType="withEffect" presetClass="entr" presetID="10" presetSubtype="0">
                                  <p:stCondLst>
                                    <p:cond delay="0"/>
                                  </p:stCondLst>
                                  <p:childTnLst>
                                    <p:set>
                                      <p:cBhvr>
                                        <p:cTn dur="1" fill="hold">
                                          <p:stCondLst>
                                            <p:cond delay="0"/>
                                          </p:stCondLst>
                                        </p:cTn>
                                        <p:tgtEl>
                                          <p:spTgt spid="1341"/>
                                        </p:tgtEl>
                                        <p:attrNameLst>
                                          <p:attrName>style.visibility</p:attrName>
                                        </p:attrNameLst>
                                      </p:cBhvr>
                                      <p:to>
                                        <p:strVal val="visible"/>
                                      </p:to>
                                    </p:set>
                                    <p:animEffect filter="fade" transition="in">
                                      <p:cBhvr>
                                        <p:cTn dur="1000"/>
                                        <p:tgtEl>
                                          <p:spTgt spid="1341"/>
                                        </p:tgtEl>
                                      </p:cBhvr>
                                    </p:animEffect>
                                  </p:childTnLst>
                                </p:cTn>
                              </p:par>
                              <p:par>
                                <p:cTn fill="hold" nodeType="withEffect" presetClass="entr" presetID="10" presetSubtype="0">
                                  <p:stCondLst>
                                    <p:cond delay="0"/>
                                  </p:stCondLst>
                                  <p:childTnLst>
                                    <p:set>
                                      <p:cBhvr>
                                        <p:cTn dur="1" fill="hold">
                                          <p:stCondLst>
                                            <p:cond delay="0"/>
                                          </p:stCondLst>
                                        </p:cTn>
                                        <p:tgtEl>
                                          <p:spTgt spid="1347"/>
                                        </p:tgtEl>
                                        <p:attrNameLst>
                                          <p:attrName>style.visibility</p:attrName>
                                        </p:attrNameLst>
                                      </p:cBhvr>
                                      <p:to>
                                        <p:strVal val="visible"/>
                                      </p:to>
                                    </p:set>
                                    <p:animEffect filter="fade" transition="in">
                                      <p:cBhvr>
                                        <p:cTn dur="1000"/>
                                        <p:tgtEl>
                                          <p:spTgt spid="1347"/>
                                        </p:tgtEl>
                                      </p:cBhvr>
                                    </p:animEffect>
                                  </p:childTnLst>
                                </p:cTn>
                              </p:par>
                              <p:par>
                                <p:cTn fill="hold" nodeType="withEffect" presetClass="entr" presetID="10" presetSubtype="0">
                                  <p:stCondLst>
                                    <p:cond delay="0"/>
                                  </p:stCondLst>
                                  <p:childTnLst>
                                    <p:set>
                                      <p:cBhvr>
                                        <p:cTn dur="1" fill="hold">
                                          <p:stCondLst>
                                            <p:cond delay="0"/>
                                          </p:stCondLst>
                                        </p:cTn>
                                        <p:tgtEl>
                                          <p:spTgt spid="1354"/>
                                        </p:tgtEl>
                                        <p:attrNameLst>
                                          <p:attrName>style.visibility</p:attrName>
                                        </p:attrNameLst>
                                      </p:cBhvr>
                                      <p:to>
                                        <p:strVal val="visible"/>
                                      </p:to>
                                    </p:set>
                                    <p:animEffect filter="fade" transition="in">
                                      <p:cBhvr>
                                        <p:cTn dur="1000"/>
                                        <p:tgtEl>
                                          <p:spTgt spid="1354"/>
                                        </p:tgtEl>
                                      </p:cBhvr>
                                    </p:animEffect>
                                  </p:childTnLst>
                                </p:cTn>
                              </p:par>
                              <p:par>
                                <p:cTn fill="hold" nodeType="withEffect" presetClass="entr" presetID="10" presetSubtype="0">
                                  <p:stCondLst>
                                    <p:cond delay="0"/>
                                  </p:stCondLst>
                                  <p:childTnLst>
                                    <p:set>
                                      <p:cBhvr>
                                        <p:cTn dur="1" fill="hold">
                                          <p:stCondLst>
                                            <p:cond delay="0"/>
                                          </p:stCondLst>
                                        </p:cTn>
                                        <p:tgtEl>
                                          <p:spTgt spid="1355"/>
                                        </p:tgtEl>
                                        <p:attrNameLst>
                                          <p:attrName>style.visibility</p:attrName>
                                        </p:attrNameLst>
                                      </p:cBhvr>
                                      <p:to>
                                        <p:strVal val="visible"/>
                                      </p:to>
                                    </p:set>
                                    <p:animEffect filter="fade" transition="in">
                                      <p:cBhvr>
                                        <p:cTn dur="1000"/>
                                        <p:tgtEl>
                                          <p:spTgt spid="1355"/>
                                        </p:tgtEl>
                                      </p:cBhvr>
                                    </p:animEffect>
                                  </p:childTnLst>
                                </p:cTn>
                              </p:par>
                              <p:par>
                                <p:cTn fill="hold" nodeType="withEffect" presetClass="entr" presetID="10" presetSubtype="0">
                                  <p:stCondLst>
                                    <p:cond delay="0"/>
                                  </p:stCondLst>
                                  <p:childTnLst>
                                    <p:set>
                                      <p:cBhvr>
                                        <p:cTn dur="1" fill="hold">
                                          <p:stCondLst>
                                            <p:cond delay="0"/>
                                          </p:stCondLst>
                                        </p:cTn>
                                        <p:tgtEl>
                                          <p:spTgt spid="1356"/>
                                        </p:tgtEl>
                                        <p:attrNameLst>
                                          <p:attrName>style.visibility</p:attrName>
                                        </p:attrNameLst>
                                      </p:cBhvr>
                                      <p:to>
                                        <p:strVal val="visible"/>
                                      </p:to>
                                    </p:set>
                                    <p:animEffect filter="fade" transition="in">
                                      <p:cBhvr>
                                        <p:cTn dur="1000"/>
                                        <p:tgtEl>
                                          <p:spTgt spid="1356"/>
                                        </p:tgtEl>
                                      </p:cBhvr>
                                    </p:animEffect>
                                  </p:childTnLst>
                                </p:cTn>
                              </p:par>
                              <p:par>
                                <p:cTn fill="hold" nodeType="withEffect" presetClass="entr" presetID="10" presetSubtype="0">
                                  <p:stCondLst>
                                    <p:cond delay="0"/>
                                  </p:stCondLst>
                                  <p:childTnLst>
                                    <p:set>
                                      <p:cBhvr>
                                        <p:cTn dur="1" fill="hold">
                                          <p:stCondLst>
                                            <p:cond delay="0"/>
                                          </p:stCondLst>
                                        </p:cTn>
                                        <p:tgtEl>
                                          <p:spTgt spid="1357"/>
                                        </p:tgtEl>
                                        <p:attrNameLst>
                                          <p:attrName>style.visibility</p:attrName>
                                        </p:attrNameLst>
                                      </p:cBhvr>
                                      <p:to>
                                        <p:strVal val="visible"/>
                                      </p:to>
                                    </p:set>
                                    <p:animEffect filter="fade" transition="in">
                                      <p:cBhvr>
                                        <p:cTn dur="1000"/>
                                        <p:tgtEl>
                                          <p:spTgt spid="1357"/>
                                        </p:tgtEl>
                                      </p:cBhvr>
                                    </p:animEffect>
                                  </p:childTnLst>
                                </p:cTn>
                              </p:par>
                              <p:par>
                                <p:cTn fill="hold" nodeType="withEffect" presetClass="entr" presetID="10" presetSubtype="0">
                                  <p:stCondLst>
                                    <p:cond delay="0"/>
                                  </p:stCondLst>
                                  <p:childTnLst>
                                    <p:set>
                                      <p:cBhvr>
                                        <p:cTn dur="1" fill="hold">
                                          <p:stCondLst>
                                            <p:cond delay="0"/>
                                          </p:stCondLst>
                                        </p:cTn>
                                        <p:tgtEl>
                                          <p:spTgt spid="1358"/>
                                        </p:tgtEl>
                                        <p:attrNameLst>
                                          <p:attrName>style.visibility</p:attrName>
                                        </p:attrNameLst>
                                      </p:cBhvr>
                                      <p:to>
                                        <p:strVal val="visible"/>
                                      </p:to>
                                    </p:set>
                                    <p:animEffect filter="fade" transition="in">
                                      <p:cBhvr>
                                        <p:cTn dur="1000"/>
                                        <p:tgtEl>
                                          <p:spTgt spid="1358"/>
                                        </p:tgtEl>
                                      </p:cBhvr>
                                    </p:animEffect>
                                  </p:childTnLst>
                                </p:cTn>
                              </p:par>
                              <p:par>
                                <p:cTn fill="hold" nodeType="withEffect" presetClass="entr" presetID="10" presetSubtype="0">
                                  <p:stCondLst>
                                    <p:cond delay="0"/>
                                  </p:stCondLst>
                                  <p:childTnLst>
                                    <p:set>
                                      <p:cBhvr>
                                        <p:cTn dur="1" fill="hold">
                                          <p:stCondLst>
                                            <p:cond delay="0"/>
                                          </p:stCondLst>
                                        </p:cTn>
                                        <p:tgtEl>
                                          <p:spTgt spid="1359"/>
                                        </p:tgtEl>
                                        <p:attrNameLst>
                                          <p:attrName>style.visibility</p:attrName>
                                        </p:attrNameLst>
                                      </p:cBhvr>
                                      <p:to>
                                        <p:strVal val="visible"/>
                                      </p:to>
                                    </p:set>
                                    <p:animEffect filter="fade" transition="in">
                                      <p:cBhvr>
                                        <p:cTn dur="1000"/>
                                        <p:tgtEl>
                                          <p:spTgt spid="1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6" name="Shape 1366"/>
        <p:cNvGrpSpPr/>
        <p:nvPr/>
      </p:nvGrpSpPr>
      <p:grpSpPr>
        <a:xfrm>
          <a:off x="0" y="0"/>
          <a:ext cx="0" cy="0"/>
          <a:chOff x="0" y="0"/>
          <a:chExt cx="0" cy="0"/>
        </a:xfrm>
      </p:grpSpPr>
      <p:sp>
        <p:nvSpPr>
          <p:cNvPr id="1367" name="Google Shape;1367;p70"/>
          <p:cNvSpPr txBox="1"/>
          <p:nvPr>
            <p:ph type="title"/>
          </p:nvPr>
        </p:nvSpPr>
        <p:spPr>
          <a:xfrm>
            <a:off x="28500" y="383050"/>
            <a:ext cx="58188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Visualization:</a:t>
            </a:r>
            <a:br>
              <a:rPr b="1" lang="en" sz="3000"/>
            </a:br>
            <a:endParaRPr b="1" sz="3000"/>
          </a:p>
        </p:txBody>
      </p:sp>
      <p:grpSp>
        <p:nvGrpSpPr>
          <p:cNvPr id="1368" name="Google Shape;1368;p70"/>
          <p:cNvGrpSpPr/>
          <p:nvPr/>
        </p:nvGrpSpPr>
        <p:grpSpPr>
          <a:xfrm>
            <a:off x="-25" y="0"/>
            <a:ext cx="9144020" cy="342900"/>
            <a:chOff x="-25" y="0"/>
            <a:chExt cx="9144020" cy="342900"/>
          </a:xfrm>
        </p:grpSpPr>
        <p:sp>
          <p:nvSpPr>
            <p:cNvPr id="1369" name="Google Shape;1369;p70"/>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0" name="Google Shape;1370;p70"/>
            <p:cNvGrpSpPr/>
            <p:nvPr/>
          </p:nvGrpSpPr>
          <p:grpSpPr>
            <a:xfrm>
              <a:off x="215975" y="111150"/>
              <a:ext cx="642950" cy="120600"/>
              <a:chOff x="215975" y="152625"/>
              <a:chExt cx="642950" cy="120600"/>
            </a:xfrm>
          </p:grpSpPr>
          <p:sp>
            <p:nvSpPr>
              <p:cNvPr id="1371" name="Google Shape;1371;p70"/>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70"/>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70"/>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374" name="Google Shape;1374;p70"/>
          <p:cNvPicPr preferRelativeResize="0"/>
          <p:nvPr/>
        </p:nvPicPr>
        <p:blipFill>
          <a:blip r:embed="rId3">
            <a:alphaModFix/>
          </a:blip>
          <a:stretch>
            <a:fillRect/>
          </a:stretch>
        </p:blipFill>
        <p:spPr>
          <a:xfrm>
            <a:off x="384950" y="891200"/>
            <a:ext cx="8306449" cy="42522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67"/>
                                        </p:tgtEl>
                                        <p:attrNameLst>
                                          <p:attrName>style.visibility</p:attrName>
                                        </p:attrNameLst>
                                      </p:cBhvr>
                                      <p:to>
                                        <p:strVal val="visible"/>
                                      </p:to>
                                    </p:set>
                                    <p:anim calcmode="lin" valueType="num">
                                      <p:cBhvr additive="base">
                                        <p:cTn dur="1000"/>
                                        <p:tgtEl>
                                          <p:spTgt spid="136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grpSp>
        <p:nvGrpSpPr>
          <p:cNvPr id="1379" name="Google Shape;1379;p71"/>
          <p:cNvGrpSpPr/>
          <p:nvPr/>
        </p:nvGrpSpPr>
        <p:grpSpPr>
          <a:xfrm>
            <a:off x="740513" y="1350250"/>
            <a:ext cx="3095787" cy="1384446"/>
            <a:chOff x="-4588775" y="152400"/>
            <a:chExt cx="3095787" cy="1384446"/>
          </a:xfrm>
        </p:grpSpPr>
        <p:sp>
          <p:nvSpPr>
            <p:cNvPr id="1380" name="Google Shape;1380;p71"/>
            <p:cNvSpPr/>
            <p:nvPr/>
          </p:nvSpPr>
          <p:spPr>
            <a:xfrm>
              <a:off x="-4588775" y="152400"/>
              <a:ext cx="3095787" cy="1384446"/>
            </a:xfrm>
            <a:custGeom>
              <a:rect b="b" l="l" r="r" t="t"/>
              <a:pathLst>
                <a:path extrusionOk="0" h="8699" w="13729">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71"/>
            <p:cNvSpPr/>
            <p:nvPr/>
          </p:nvSpPr>
          <p:spPr>
            <a:xfrm>
              <a:off x="-4546157" y="336867"/>
              <a:ext cx="3010550" cy="1167243"/>
            </a:xfrm>
            <a:custGeom>
              <a:rect b="b" l="l" r="r" t="t"/>
              <a:pathLst>
                <a:path extrusionOk="0" h="7771" w="13351">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71"/>
            <p:cNvSpPr/>
            <p:nvPr/>
          </p:nvSpPr>
          <p:spPr>
            <a:xfrm>
              <a:off x="-1637096" y="21498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71"/>
            <p:cNvSpPr/>
            <p:nvPr/>
          </p:nvSpPr>
          <p:spPr>
            <a:xfrm>
              <a:off x="-1764499" y="21498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71"/>
            <p:cNvSpPr/>
            <p:nvPr/>
          </p:nvSpPr>
          <p:spPr>
            <a:xfrm>
              <a:off x="-1911745" y="21386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5" name="Google Shape;1385;p71"/>
          <p:cNvGrpSpPr/>
          <p:nvPr/>
        </p:nvGrpSpPr>
        <p:grpSpPr>
          <a:xfrm>
            <a:off x="5079100" y="1320375"/>
            <a:ext cx="3095787" cy="1384446"/>
            <a:chOff x="-4588775" y="152400"/>
            <a:chExt cx="3095787" cy="1384446"/>
          </a:xfrm>
        </p:grpSpPr>
        <p:sp>
          <p:nvSpPr>
            <p:cNvPr id="1386" name="Google Shape;1386;p71"/>
            <p:cNvSpPr/>
            <p:nvPr/>
          </p:nvSpPr>
          <p:spPr>
            <a:xfrm>
              <a:off x="-4588775" y="152400"/>
              <a:ext cx="3095787" cy="1384446"/>
            </a:xfrm>
            <a:custGeom>
              <a:rect b="b" l="l" r="r" t="t"/>
              <a:pathLst>
                <a:path extrusionOk="0" h="8699" w="13729">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71"/>
            <p:cNvSpPr/>
            <p:nvPr/>
          </p:nvSpPr>
          <p:spPr>
            <a:xfrm>
              <a:off x="-4546157" y="336867"/>
              <a:ext cx="3010550" cy="1167243"/>
            </a:xfrm>
            <a:custGeom>
              <a:rect b="b" l="l" r="r" t="t"/>
              <a:pathLst>
                <a:path extrusionOk="0" h="7771" w="13351">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71"/>
            <p:cNvSpPr/>
            <p:nvPr/>
          </p:nvSpPr>
          <p:spPr>
            <a:xfrm>
              <a:off x="-1637096" y="21498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71"/>
            <p:cNvSpPr/>
            <p:nvPr/>
          </p:nvSpPr>
          <p:spPr>
            <a:xfrm>
              <a:off x="-1764499" y="21498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71"/>
            <p:cNvSpPr/>
            <p:nvPr/>
          </p:nvSpPr>
          <p:spPr>
            <a:xfrm>
              <a:off x="-1911745" y="21386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1" name="Google Shape;1391;p71"/>
          <p:cNvGrpSpPr/>
          <p:nvPr/>
        </p:nvGrpSpPr>
        <p:grpSpPr>
          <a:xfrm>
            <a:off x="3178913" y="3102850"/>
            <a:ext cx="3095787" cy="1384446"/>
            <a:chOff x="-4588775" y="152400"/>
            <a:chExt cx="3095787" cy="1384446"/>
          </a:xfrm>
        </p:grpSpPr>
        <p:sp>
          <p:nvSpPr>
            <p:cNvPr id="1392" name="Google Shape;1392;p71"/>
            <p:cNvSpPr/>
            <p:nvPr/>
          </p:nvSpPr>
          <p:spPr>
            <a:xfrm>
              <a:off x="-4588775" y="152400"/>
              <a:ext cx="3095787" cy="1384446"/>
            </a:xfrm>
            <a:custGeom>
              <a:rect b="b" l="l" r="r" t="t"/>
              <a:pathLst>
                <a:path extrusionOk="0" h="8699" w="13729">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71"/>
            <p:cNvSpPr/>
            <p:nvPr/>
          </p:nvSpPr>
          <p:spPr>
            <a:xfrm>
              <a:off x="-4546157" y="336867"/>
              <a:ext cx="3010550" cy="1167243"/>
            </a:xfrm>
            <a:custGeom>
              <a:rect b="b" l="l" r="r" t="t"/>
              <a:pathLst>
                <a:path extrusionOk="0" h="7771" w="13351">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71"/>
            <p:cNvSpPr/>
            <p:nvPr/>
          </p:nvSpPr>
          <p:spPr>
            <a:xfrm>
              <a:off x="-1637096" y="21498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71"/>
            <p:cNvSpPr/>
            <p:nvPr/>
          </p:nvSpPr>
          <p:spPr>
            <a:xfrm>
              <a:off x="-1764499" y="21498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71"/>
            <p:cNvSpPr/>
            <p:nvPr/>
          </p:nvSpPr>
          <p:spPr>
            <a:xfrm>
              <a:off x="-1911745" y="21386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7" name="Google Shape;1397;p71"/>
          <p:cNvSpPr txBox="1"/>
          <p:nvPr>
            <p:ph type="title"/>
          </p:nvPr>
        </p:nvSpPr>
        <p:spPr>
          <a:xfrm>
            <a:off x="714300" y="92400"/>
            <a:ext cx="77154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INFERENCES:</a:t>
            </a:r>
            <a:endParaRPr/>
          </a:p>
        </p:txBody>
      </p:sp>
      <p:sp>
        <p:nvSpPr>
          <p:cNvPr id="1398" name="Google Shape;1398;p71"/>
          <p:cNvSpPr txBox="1"/>
          <p:nvPr>
            <p:ph idx="2" type="title"/>
          </p:nvPr>
        </p:nvSpPr>
        <p:spPr>
          <a:xfrm>
            <a:off x="5097525" y="1517300"/>
            <a:ext cx="2946300" cy="101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Reduced vaccine </a:t>
            </a:r>
            <a:r>
              <a:rPr lang="en"/>
              <a:t>effectiveness</a:t>
            </a:r>
            <a:r>
              <a:rPr lang="en"/>
              <a:t>/dominant strain H3N2</a:t>
            </a:r>
            <a:endParaRPr/>
          </a:p>
        </p:txBody>
      </p:sp>
      <p:sp>
        <p:nvSpPr>
          <p:cNvPr id="1399" name="Google Shape;1399;p71"/>
          <p:cNvSpPr txBox="1"/>
          <p:nvPr>
            <p:ph idx="3" type="title"/>
          </p:nvPr>
        </p:nvSpPr>
        <p:spPr>
          <a:xfrm>
            <a:off x="1090175" y="1478900"/>
            <a:ext cx="2276700" cy="117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Decreased cases in 2009 due to increased vaccine awareness </a:t>
            </a:r>
            <a:endParaRPr/>
          </a:p>
        </p:txBody>
      </p:sp>
      <p:sp>
        <p:nvSpPr>
          <p:cNvPr id="1400" name="Google Shape;1400;p71"/>
          <p:cNvSpPr txBox="1"/>
          <p:nvPr>
            <p:ph idx="5" type="title"/>
          </p:nvPr>
        </p:nvSpPr>
        <p:spPr>
          <a:xfrm>
            <a:off x="3583650" y="3355400"/>
            <a:ext cx="22767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Misdiagnosis due to COVID-19 after 2020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8"/>
                                        </p:tgtEl>
                                        <p:attrNameLst>
                                          <p:attrName>style.visibility</p:attrName>
                                        </p:attrNameLst>
                                      </p:cBhvr>
                                      <p:to>
                                        <p:strVal val="visible"/>
                                      </p:to>
                                    </p:set>
                                    <p:animEffect filter="fade" transition="in">
                                      <p:cBhvr>
                                        <p:cTn dur="1000"/>
                                        <p:tgtEl>
                                          <p:spTgt spid="1398"/>
                                        </p:tgtEl>
                                      </p:cBhvr>
                                    </p:animEffect>
                                  </p:childTnLst>
                                </p:cTn>
                              </p:par>
                              <p:par>
                                <p:cTn fill="hold" nodeType="withEffect" presetClass="entr" presetID="10" presetSubtype="0">
                                  <p:stCondLst>
                                    <p:cond delay="0"/>
                                  </p:stCondLst>
                                  <p:childTnLst>
                                    <p:set>
                                      <p:cBhvr>
                                        <p:cTn dur="1" fill="hold">
                                          <p:stCondLst>
                                            <p:cond delay="0"/>
                                          </p:stCondLst>
                                        </p:cTn>
                                        <p:tgtEl>
                                          <p:spTgt spid="1399"/>
                                        </p:tgtEl>
                                        <p:attrNameLst>
                                          <p:attrName>style.visibility</p:attrName>
                                        </p:attrNameLst>
                                      </p:cBhvr>
                                      <p:to>
                                        <p:strVal val="visible"/>
                                      </p:to>
                                    </p:set>
                                    <p:animEffect filter="fade" transition="in">
                                      <p:cBhvr>
                                        <p:cTn dur="1000"/>
                                        <p:tgtEl>
                                          <p:spTgt spid="1399"/>
                                        </p:tgtEl>
                                      </p:cBhvr>
                                    </p:animEffect>
                                  </p:childTnLst>
                                </p:cTn>
                              </p:par>
                              <p:par>
                                <p:cTn fill="hold" nodeType="withEffect" presetClass="entr" presetID="10" presetSubtype="0">
                                  <p:stCondLst>
                                    <p:cond delay="0"/>
                                  </p:stCondLst>
                                  <p:childTnLst>
                                    <p:set>
                                      <p:cBhvr>
                                        <p:cTn dur="1" fill="hold">
                                          <p:stCondLst>
                                            <p:cond delay="0"/>
                                          </p:stCondLst>
                                        </p:cTn>
                                        <p:tgtEl>
                                          <p:spTgt spid="1400"/>
                                        </p:tgtEl>
                                        <p:attrNameLst>
                                          <p:attrName>style.visibility</p:attrName>
                                        </p:attrNameLst>
                                      </p:cBhvr>
                                      <p:to>
                                        <p:strVal val="visible"/>
                                      </p:to>
                                    </p:set>
                                    <p:animEffect filter="fade" transition="in">
                                      <p:cBhvr>
                                        <p:cTn dur="1000"/>
                                        <p:tgtEl>
                                          <p:spTgt spid="14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54"/>
          <p:cNvSpPr txBox="1"/>
          <p:nvPr>
            <p:ph idx="2" type="title"/>
          </p:nvPr>
        </p:nvSpPr>
        <p:spPr>
          <a:xfrm>
            <a:off x="872539" y="1393075"/>
            <a:ext cx="25158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64" name="Google Shape;664;p54"/>
          <p:cNvSpPr txBox="1"/>
          <p:nvPr>
            <p:ph idx="13" type="title"/>
          </p:nvPr>
        </p:nvSpPr>
        <p:spPr>
          <a:xfrm>
            <a:off x="5217965" y="3636214"/>
            <a:ext cx="5656800" cy="3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665" name="Google Shape;665;p54"/>
          <p:cNvSpPr txBox="1"/>
          <p:nvPr>
            <p:ph type="title"/>
          </p:nvPr>
        </p:nvSpPr>
        <p:spPr>
          <a:xfrm>
            <a:off x="2746650" y="360000"/>
            <a:ext cx="36507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666" name="Google Shape;666;p54"/>
          <p:cNvSpPr txBox="1"/>
          <p:nvPr>
            <p:ph idx="3" type="title"/>
          </p:nvPr>
        </p:nvSpPr>
        <p:spPr>
          <a:xfrm>
            <a:off x="77401" y="1356660"/>
            <a:ext cx="853200" cy="571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1.</a:t>
            </a:r>
            <a:endParaRPr/>
          </a:p>
        </p:txBody>
      </p:sp>
      <p:sp>
        <p:nvSpPr>
          <p:cNvPr id="667" name="Google Shape;667;p54"/>
          <p:cNvSpPr txBox="1"/>
          <p:nvPr>
            <p:ph idx="1" type="subTitle"/>
          </p:nvPr>
        </p:nvSpPr>
        <p:spPr>
          <a:xfrm>
            <a:off x="872551" y="1754625"/>
            <a:ext cx="3182400" cy="571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Problem/Mission Statement and Dataset Overview</a:t>
            </a:r>
            <a:endParaRPr/>
          </a:p>
        </p:txBody>
      </p:sp>
      <p:sp>
        <p:nvSpPr>
          <p:cNvPr id="668" name="Google Shape;668;p54"/>
          <p:cNvSpPr txBox="1"/>
          <p:nvPr>
            <p:ph idx="4" type="title"/>
          </p:nvPr>
        </p:nvSpPr>
        <p:spPr>
          <a:xfrm>
            <a:off x="809008" y="3636025"/>
            <a:ext cx="41580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Demographic Factors and Disease</a:t>
            </a:r>
            <a:endParaRPr/>
          </a:p>
          <a:p>
            <a:pPr indent="0" lvl="0" marL="0" rtl="0" algn="l">
              <a:spcBef>
                <a:spcPts val="0"/>
              </a:spcBef>
              <a:spcAft>
                <a:spcPts val="0"/>
              </a:spcAft>
              <a:buNone/>
            </a:pPr>
            <a:r>
              <a:t/>
            </a:r>
            <a:endParaRPr/>
          </a:p>
        </p:txBody>
      </p:sp>
      <p:sp>
        <p:nvSpPr>
          <p:cNvPr id="669" name="Google Shape;669;p54"/>
          <p:cNvSpPr txBox="1"/>
          <p:nvPr>
            <p:ph idx="5" type="title"/>
          </p:nvPr>
        </p:nvSpPr>
        <p:spPr>
          <a:xfrm>
            <a:off x="77401" y="3600499"/>
            <a:ext cx="853200" cy="571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3.</a:t>
            </a:r>
            <a:endParaRPr/>
          </a:p>
        </p:txBody>
      </p:sp>
      <p:sp>
        <p:nvSpPr>
          <p:cNvPr id="670" name="Google Shape;670;p54"/>
          <p:cNvSpPr txBox="1"/>
          <p:nvPr>
            <p:ph idx="6" type="subTitle"/>
          </p:nvPr>
        </p:nvSpPr>
        <p:spPr>
          <a:xfrm>
            <a:off x="796345" y="4130125"/>
            <a:ext cx="3251400" cy="571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Medical trends within subsets demographics</a:t>
            </a:r>
            <a:endParaRPr/>
          </a:p>
        </p:txBody>
      </p:sp>
      <p:sp>
        <p:nvSpPr>
          <p:cNvPr id="671" name="Google Shape;671;p54"/>
          <p:cNvSpPr txBox="1"/>
          <p:nvPr>
            <p:ph idx="7" type="title"/>
          </p:nvPr>
        </p:nvSpPr>
        <p:spPr>
          <a:xfrm>
            <a:off x="847924" y="2554079"/>
            <a:ext cx="42072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672" name="Google Shape;672;p54"/>
          <p:cNvSpPr txBox="1"/>
          <p:nvPr>
            <p:ph idx="8" type="title"/>
          </p:nvPr>
        </p:nvSpPr>
        <p:spPr>
          <a:xfrm>
            <a:off x="77400" y="2482994"/>
            <a:ext cx="853200" cy="571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2.</a:t>
            </a:r>
            <a:endParaRPr/>
          </a:p>
        </p:txBody>
      </p:sp>
      <p:sp>
        <p:nvSpPr>
          <p:cNvPr id="673" name="Google Shape;673;p54"/>
          <p:cNvSpPr txBox="1"/>
          <p:nvPr>
            <p:ph idx="9" type="subTitle"/>
          </p:nvPr>
        </p:nvSpPr>
        <p:spPr>
          <a:xfrm>
            <a:off x="872551" y="2922325"/>
            <a:ext cx="3182400" cy="571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Prep data for analytics</a:t>
            </a:r>
            <a:endParaRPr/>
          </a:p>
        </p:txBody>
      </p:sp>
      <p:sp>
        <p:nvSpPr>
          <p:cNvPr id="674" name="Google Shape;674;p54"/>
          <p:cNvSpPr txBox="1"/>
          <p:nvPr>
            <p:ph idx="13" type="title"/>
          </p:nvPr>
        </p:nvSpPr>
        <p:spPr>
          <a:xfrm>
            <a:off x="5191025" y="1426175"/>
            <a:ext cx="42072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Changing Vulnerability to Diseases</a:t>
            </a:r>
            <a:endParaRPr/>
          </a:p>
        </p:txBody>
      </p:sp>
      <p:sp>
        <p:nvSpPr>
          <p:cNvPr id="675" name="Google Shape;675;p54"/>
          <p:cNvSpPr txBox="1"/>
          <p:nvPr>
            <p:ph idx="14" type="title"/>
          </p:nvPr>
        </p:nvSpPr>
        <p:spPr>
          <a:xfrm>
            <a:off x="4395901" y="1343763"/>
            <a:ext cx="853200" cy="571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4.</a:t>
            </a:r>
            <a:endParaRPr/>
          </a:p>
        </p:txBody>
      </p:sp>
      <p:sp>
        <p:nvSpPr>
          <p:cNvPr id="676" name="Google Shape;676;p54"/>
          <p:cNvSpPr txBox="1"/>
          <p:nvPr>
            <p:ph idx="15" type="subTitle"/>
          </p:nvPr>
        </p:nvSpPr>
        <p:spPr>
          <a:xfrm>
            <a:off x="5191045" y="1817525"/>
            <a:ext cx="3389400" cy="571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Trends impacts of </a:t>
            </a:r>
            <a:r>
              <a:rPr lang="en"/>
              <a:t>disease</a:t>
            </a:r>
            <a:r>
              <a:rPr lang="en"/>
              <a:t> on patients</a:t>
            </a:r>
            <a:endParaRPr/>
          </a:p>
        </p:txBody>
      </p:sp>
      <p:grpSp>
        <p:nvGrpSpPr>
          <p:cNvPr id="677" name="Google Shape;677;p54"/>
          <p:cNvGrpSpPr/>
          <p:nvPr/>
        </p:nvGrpSpPr>
        <p:grpSpPr>
          <a:xfrm>
            <a:off x="-25" y="0"/>
            <a:ext cx="9144020" cy="342900"/>
            <a:chOff x="-25" y="0"/>
            <a:chExt cx="9144020" cy="342900"/>
          </a:xfrm>
        </p:grpSpPr>
        <p:sp>
          <p:nvSpPr>
            <p:cNvPr id="678" name="Google Shape;678;p54"/>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9" name="Google Shape;679;p54"/>
            <p:cNvGrpSpPr/>
            <p:nvPr/>
          </p:nvGrpSpPr>
          <p:grpSpPr>
            <a:xfrm>
              <a:off x="215975" y="111150"/>
              <a:ext cx="642950" cy="120600"/>
              <a:chOff x="215975" y="152625"/>
              <a:chExt cx="642950" cy="120600"/>
            </a:xfrm>
          </p:grpSpPr>
          <p:sp>
            <p:nvSpPr>
              <p:cNvPr id="680" name="Google Shape;680;p54"/>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4"/>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4"/>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83" name="Google Shape;683;p54"/>
          <p:cNvSpPr txBox="1"/>
          <p:nvPr>
            <p:ph idx="15" type="subTitle"/>
          </p:nvPr>
        </p:nvSpPr>
        <p:spPr>
          <a:xfrm>
            <a:off x="5217990" y="3989513"/>
            <a:ext cx="2921700" cy="43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Ending Statements</a:t>
            </a:r>
            <a:endParaRPr/>
          </a:p>
        </p:txBody>
      </p:sp>
      <p:sp>
        <p:nvSpPr>
          <p:cNvPr id="684" name="Google Shape;684;p54"/>
          <p:cNvSpPr txBox="1"/>
          <p:nvPr>
            <p:ph idx="4" type="title"/>
          </p:nvPr>
        </p:nvSpPr>
        <p:spPr>
          <a:xfrm>
            <a:off x="5217984" y="2569288"/>
            <a:ext cx="41580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Fair Market Pricing</a:t>
            </a:r>
            <a:endParaRPr/>
          </a:p>
        </p:txBody>
      </p:sp>
      <p:sp>
        <p:nvSpPr>
          <p:cNvPr id="685" name="Google Shape;685;p54"/>
          <p:cNvSpPr txBox="1"/>
          <p:nvPr>
            <p:ph idx="5" type="title"/>
          </p:nvPr>
        </p:nvSpPr>
        <p:spPr>
          <a:xfrm>
            <a:off x="4395901" y="2484062"/>
            <a:ext cx="853200" cy="571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5</a:t>
            </a:r>
            <a:r>
              <a:rPr lang="en"/>
              <a:t>.</a:t>
            </a:r>
            <a:endParaRPr/>
          </a:p>
        </p:txBody>
      </p:sp>
      <p:sp>
        <p:nvSpPr>
          <p:cNvPr id="686" name="Google Shape;686;p54"/>
          <p:cNvSpPr txBox="1"/>
          <p:nvPr>
            <p:ph idx="6" type="subTitle"/>
          </p:nvPr>
        </p:nvSpPr>
        <p:spPr>
          <a:xfrm>
            <a:off x="5217995" y="2987188"/>
            <a:ext cx="3251400" cy="571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Price trends predictions to increase profits</a:t>
            </a:r>
            <a:endParaRPr/>
          </a:p>
        </p:txBody>
      </p:sp>
      <p:sp>
        <p:nvSpPr>
          <p:cNvPr id="687" name="Google Shape;687;p54"/>
          <p:cNvSpPr txBox="1"/>
          <p:nvPr>
            <p:ph idx="5" type="title"/>
          </p:nvPr>
        </p:nvSpPr>
        <p:spPr>
          <a:xfrm>
            <a:off x="4395901" y="3550862"/>
            <a:ext cx="853200" cy="571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4" name="Shape 1404"/>
        <p:cNvGrpSpPr/>
        <p:nvPr/>
      </p:nvGrpSpPr>
      <p:grpSpPr>
        <a:xfrm>
          <a:off x="0" y="0"/>
          <a:ext cx="0" cy="0"/>
          <a:chOff x="0" y="0"/>
          <a:chExt cx="0" cy="0"/>
        </a:xfrm>
      </p:grpSpPr>
      <p:grpSp>
        <p:nvGrpSpPr>
          <p:cNvPr id="1405" name="Google Shape;1405;p72"/>
          <p:cNvGrpSpPr/>
          <p:nvPr/>
        </p:nvGrpSpPr>
        <p:grpSpPr>
          <a:xfrm>
            <a:off x="1975724" y="542484"/>
            <a:ext cx="5042987" cy="3878528"/>
            <a:chOff x="2280524" y="313884"/>
            <a:chExt cx="5042987" cy="3878528"/>
          </a:xfrm>
        </p:grpSpPr>
        <p:grpSp>
          <p:nvGrpSpPr>
            <p:cNvPr id="1406" name="Google Shape;1406;p72"/>
            <p:cNvGrpSpPr/>
            <p:nvPr/>
          </p:nvGrpSpPr>
          <p:grpSpPr>
            <a:xfrm flipH="1">
              <a:off x="2280524" y="313884"/>
              <a:ext cx="5042987" cy="3878528"/>
              <a:chOff x="2362200" y="890550"/>
              <a:chExt cx="4371900" cy="3362400"/>
            </a:xfrm>
          </p:grpSpPr>
          <p:sp>
            <p:nvSpPr>
              <p:cNvPr id="1407" name="Google Shape;1407;p72"/>
              <p:cNvSpPr/>
              <p:nvPr/>
            </p:nvSpPr>
            <p:spPr>
              <a:xfrm>
                <a:off x="2362200" y="890550"/>
                <a:ext cx="4371900" cy="3362400"/>
              </a:xfrm>
              <a:prstGeom prst="roundRect">
                <a:avLst>
                  <a:gd fmla="val 460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72"/>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72"/>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72"/>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72"/>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2" name="Google Shape;1412;p72"/>
            <p:cNvSpPr/>
            <p:nvPr/>
          </p:nvSpPr>
          <p:spPr>
            <a:xfrm flipH="1">
              <a:off x="2436824" y="717109"/>
              <a:ext cx="109765"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3" name="Google Shape;1413;p72"/>
          <p:cNvSpPr txBox="1"/>
          <p:nvPr>
            <p:ph type="title"/>
          </p:nvPr>
        </p:nvSpPr>
        <p:spPr>
          <a:xfrm>
            <a:off x="1688625" y="646400"/>
            <a:ext cx="5428200" cy="69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ANALYSIS #3</a:t>
            </a:r>
            <a:endParaRPr b="1" sz="3000"/>
          </a:p>
        </p:txBody>
      </p:sp>
      <p:sp>
        <p:nvSpPr>
          <p:cNvPr id="1414" name="Google Shape;1414;p72"/>
          <p:cNvSpPr txBox="1"/>
          <p:nvPr/>
        </p:nvSpPr>
        <p:spPr>
          <a:xfrm>
            <a:off x="2175025" y="1296450"/>
            <a:ext cx="4768500" cy="2609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sz="2600">
                <a:solidFill>
                  <a:schemeClr val="dk1"/>
                </a:solidFill>
                <a:latin typeface="Alata"/>
                <a:ea typeface="Alata"/>
                <a:cs typeface="Alata"/>
                <a:sym typeface="Alata"/>
              </a:rPr>
              <a:t>Is there a way hospitals can better predict discharge costs and decrease the difference between the estimated charge and actual charges incurred at the time of discharge?</a:t>
            </a:r>
            <a:endParaRPr sz="2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8" name="Shape 1418"/>
        <p:cNvGrpSpPr/>
        <p:nvPr/>
      </p:nvGrpSpPr>
      <p:grpSpPr>
        <a:xfrm>
          <a:off x="0" y="0"/>
          <a:ext cx="0" cy="0"/>
          <a:chOff x="0" y="0"/>
          <a:chExt cx="0" cy="0"/>
        </a:xfrm>
      </p:grpSpPr>
      <p:grpSp>
        <p:nvGrpSpPr>
          <p:cNvPr id="1419" name="Google Shape;1419;p73"/>
          <p:cNvGrpSpPr/>
          <p:nvPr/>
        </p:nvGrpSpPr>
        <p:grpSpPr>
          <a:xfrm>
            <a:off x="3369525" y="1424450"/>
            <a:ext cx="2362200" cy="3180000"/>
            <a:chOff x="791125" y="1362000"/>
            <a:chExt cx="2362200" cy="3180000"/>
          </a:xfrm>
        </p:grpSpPr>
        <p:sp>
          <p:nvSpPr>
            <p:cNvPr id="1420" name="Google Shape;1420;p73"/>
            <p:cNvSpPr/>
            <p:nvPr/>
          </p:nvSpPr>
          <p:spPr>
            <a:xfrm flipH="1">
              <a:off x="791125" y="1362000"/>
              <a:ext cx="2362200" cy="3180000"/>
            </a:xfrm>
            <a:prstGeom prst="roundRect">
              <a:avLst>
                <a:gd fmla="val 460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73"/>
            <p:cNvSpPr/>
            <p:nvPr/>
          </p:nvSpPr>
          <p:spPr>
            <a:xfrm flipH="1">
              <a:off x="851725" y="1569200"/>
              <a:ext cx="2241000" cy="29097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73"/>
            <p:cNvSpPr/>
            <p:nvPr/>
          </p:nvSpPr>
          <p:spPr>
            <a:xfrm flipH="1">
              <a:off x="851731" y="1420634"/>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73"/>
            <p:cNvSpPr/>
            <p:nvPr/>
          </p:nvSpPr>
          <p:spPr>
            <a:xfrm flipH="1">
              <a:off x="998951" y="1420634"/>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73"/>
            <p:cNvSpPr/>
            <p:nvPr/>
          </p:nvSpPr>
          <p:spPr>
            <a:xfrm flipH="1">
              <a:off x="1149551" y="1419337"/>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5" name="Google Shape;1425;p73"/>
          <p:cNvGrpSpPr/>
          <p:nvPr/>
        </p:nvGrpSpPr>
        <p:grpSpPr>
          <a:xfrm>
            <a:off x="6061753" y="1424450"/>
            <a:ext cx="2362200" cy="3180000"/>
            <a:chOff x="791125" y="1362000"/>
            <a:chExt cx="2362200" cy="3180000"/>
          </a:xfrm>
        </p:grpSpPr>
        <p:sp>
          <p:nvSpPr>
            <p:cNvPr id="1426" name="Google Shape;1426;p73"/>
            <p:cNvSpPr/>
            <p:nvPr/>
          </p:nvSpPr>
          <p:spPr>
            <a:xfrm flipH="1">
              <a:off x="791125" y="1362000"/>
              <a:ext cx="2362200" cy="3180000"/>
            </a:xfrm>
            <a:prstGeom prst="roundRect">
              <a:avLst>
                <a:gd fmla="val 460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73"/>
            <p:cNvSpPr/>
            <p:nvPr/>
          </p:nvSpPr>
          <p:spPr>
            <a:xfrm flipH="1">
              <a:off x="851725" y="1569200"/>
              <a:ext cx="2241000" cy="29097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73"/>
            <p:cNvSpPr/>
            <p:nvPr/>
          </p:nvSpPr>
          <p:spPr>
            <a:xfrm flipH="1">
              <a:off x="851731" y="1420634"/>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73"/>
            <p:cNvSpPr/>
            <p:nvPr/>
          </p:nvSpPr>
          <p:spPr>
            <a:xfrm flipH="1">
              <a:off x="998951" y="1420634"/>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73"/>
            <p:cNvSpPr/>
            <p:nvPr/>
          </p:nvSpPr>
          <p:spPr>
            <a:xfrm flipH="1">
              <a:off x="1149551" y="1419337"/>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1" name="Google Shape;1431;p73"/>
          <p:cNvGrpSpPr/>
          <p:nvPr/>
        </p:nvGrpSpPr>
        <p:grpSpPr>
          <a:xfrm>
            <a:off x="679688" y="1424450"/>
            <a:ext cx="2362200" cy="3180000"/>
            <a:chOff x="791125" y="1362000"/>
            <a:chExt cx="2362200" cy="3180000"/>
          </a:xfrm>
        </p:grpSpPr>
        <p:sp>
          <p:nvSpPr>
            <p:cNvPr id="1432" name="Google Shape;1432;p73"/>
            <p:cNvSpPr/>
            <p:nvPr/>
          </p:nvSpPr>
          <p:spPr>
            <a:xfrm flipH="1">
              <a:off x="791125" y="1362000"/>
              <a:ext cx="2362200" cy="3180000"/>
            </a:xfrm>
            <a:prstGeom prst="roundRect">
              <a:avLst>
                <a:gd fmla="val 460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73"/>
            <p:cNvSpPr/>
            <p:nvPr/>
          </p:nvSpPr>
          <p:spPr>
            <a:xfrm flipH="1">
              <a:off x="851725" y="1569200"/>
              <a:ext cx="2241000" cy="29097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73"/>
            <p:cNvSpPr/>
            <p:nvPr/>
          </p:nvSpPr>
          <p:spPr>
            <a:xfrm flipH="1">
              <a:off x="851731" y="1420634"/>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73"/>
            <p:cNvSpPr/>
            <p:nvPr/>
          </p:nvSpPr>
          <p:spPr>
            <a:xfrm flipH="1">
              <a:off x="998951" y="1420634"/>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73"/>
            <p:cNvSpPr/>
            <p:nvPr/>
          </p:nvSpPr>
          <p:spPr>
            <a:xfrm flipH="1">
              <a:off x="1149551" y="1419337"/>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7" name="Google Shape;1437;p73"/>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t>WHY? </a:t>
            </a:r>
            <a:endParaRPr b="1" sz="4000"/>
          </a:p>
        </p:txBody>
      </p:sp>
      <p:sp>
        <p:nvSpPr>
          <p:cNvPr id="1438" name="Google Shape;1438;p73"/>
          <p:cNvSpPr txBox="1"/>
          <p:nvPr>
            <p:ph idx="1" type="subTitle"/>
          </p:nvPr>
        </p:nvSpPr>
        <p:spPr>
          <a:xfrm>
            <a:off x="778688" y="3449225"/>
            <a:ext cx="2164200" cy="77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a:p>
          <a:p>
            <a:pPr indent="0" lvl="0" marL="0" rtl="0" algn="ctr">
              <a:spcBef>
                <a:spcPts val="0"/>
              </a:spcBef>
              <a:spcAft>
                <a:spcPts val="0"/>
              </a:spcAft>
              <a:buNone/>
            </a:pPr>
            <a:r>
              <a:rPr b="1" lang="en" sz="1400"/>
              <a:t>Better finance management</a:t>
            </a:r>
            <a:endParaRPr b="1" sz="1400"/>
          </a:p>
        </p:txBody>
      </p:sp>
      <p:sp>
        <p:nvSpPr>
          <p:cNvPr id="1439" name="Google Shape;1439;p73"/>
          <p:cNvSpPr txBox="1"/>
          <p:nvPr>
            <p:ph idx="4" type="subTitle"/>
          </p:nvPr>
        </p:nvSpPr>
        <p:spPr>
          <a:xfrm>
            <a:off x="3468525" y="3677825"/>
            <a:ext cx="2164200" cy="771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a:t>Informed</a:t>
            </a:r>
            <a:r>
              <a:rPr b="1" lang="en"/>
              <a:t> Decision-Making for patients</a:t>
            </a:r>
            <a:endParaRPr b="1"/>
          </a:p>
        </p:txBody>
      </p:sp>
      <p:sp>
        <p:nvSpPr>
          <p:cNvPr id="1440" name="Google Shape;1440;p73"/>
          <p:cNvSpPr txBox="1"/>
          <p:nvPr>
            <p:ph idx="6" type="subTitle"/>
          </p:nvPr>
        </p:nvSpPr>
        <p:spPr>
          <a:xfrm>
            <a:off x="6160753" y="3754025"/>
            <a:ext cx="2164200" cy="771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a:t>Financial </a:t>
            </a:r>
            <a:r>
              <a:rPr b="1" lang="en"/>
              <a:t>Transparency</a:t>
            </a:r>
            <a:endParaRPr b="1"/>
          </a:p>
        </p:txBody>
      </p:sp>
      <p:sp>
        <p:nvSpPr>
          <p:cNvPr id="1441" name="Google Shape;1441;p73"/>
          <p:cNvSpPr/>
          <p:nvPr/>
        </p:nvSpPr>
        <p:spPr>
          <a:xfrm>
            <a:off x="1557338" y="2605988"/>
            <a:ext cx="6069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73"/>
          <p:cNvSpPr/>
          <p:nvPr/>
        </p:nvSpPr>
        <p:spPr>
          <a:xfrm>
            <a:off x="4247175" y="2605988"/>
            <a:ext cx="6069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73"/>
          <p:cNvSpPr/>
          <p:nvPr/>
        </p:nvSpPr>
        <p:spPr>
          <a:xfrm>
            <a:off x="6939403" y="2605988"/>
            <a:ext cx="6069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73"/>
          <p:cNvSpPr txBox="1"/>
          <p:nvPr/>
        </p:nvSpPr>
        <p:spPr>
          <a:xfrm>
            <a:off x="1661900" y="2717300"/>
            <a:ext cx="3978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lt1"/>
                </a:solidFill>
                <a:latin typeface="Montserrat"/>
                <a:ea typeface="Montserrat"/>
                <a:cs typeface="Montserrat"/>
                <a:sym typeface="Montserrat"/>
              </a:rPr>
              <a:t>01</a:t>
            </a:r>
            <a:endParaRPr b="1">
              <a:solidFill>
                <a:schemeClr val="lt1"/>
              </a:solidFill>
              <a:latin typeface="Montserrat"/>
              <a:ea typeface="Montserrat"/>
              <a:cs typeface="Montserrat"/>
              <a:sym typeface="Montserrat"/>
            </a:endParaRPr>
          </a:p>
        </p:txBody>
      </p:sp>
      <p:sp>
        <p:nvSpPr>
          <p:cNvPr id="1445" name="Google Shape;1445;p73"/>
          <p:cNvSpPr txBox="1"/>
          <p:nvPr/>
        </p:nvSpPr>
        <p:spPr>
          <a:xfrm>
            <a:off x="4312125" y="2717300"/>
            <a:ext cx="479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lt1"/>
                </a:solidFill>
                <a:latin typeface="Montserrat"/>
                <a:ea typeface="Montserrat"/>
                <a:cs typeface="Montserrat"/>
                <a:sym typeface="Montserrat"/>
              </a:rPr>
              <a:t>02</a:t>
            </a:r>
            <a:endParaRPr b="1">
              <a:solidFill>
                <a:schemeClr val="lt1"/>
              </a:solidFill>
              <a:latin typeface="Montserrat"/>
              <a:ea typeface="Montserrat"/>
              <a:cs typeface="Montserrat"/>
              <a:sym typeface="Montserrat"/>
            </a:endParaRPr>
          </a:p>
        </p:txBody>
      </p:sp>
      <p:sp>
        <p:nvSpPr>
          <p:cNvPr id="1446" name="Google Shape;1446;p73"/>
          <p:cNvSpPr txBox="1"/>
          <p:nvPr/>
        </p:nvSpPr>
        <p:spPr>
          <a:xfrm>
            <a:off x="6979125" y="2717300"/>
            <a:ext cx="479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lt1"/>
                </a:solidFill>
                <a:latin typeface="Montserrat"/>
                <a:ea typeface="Montserrat"/>
                <a:cs typeface="Montserrat"/>
                <a:sym typeface="Montserrat"/>
              </a:rPr>
              <a:t>03</a:t>
            </a:r>
            <a:endParaRPr b="1">
              <a:solidFill>
                <a:schemeClr val="lt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9"/>
                                        </p:tgtEl>
                                        <p:attrNameLst>
                                          <p:attrName>style.visibility</p:attrName>
                                        </p:attrNameLst>
                                      </p:cBhvr>
                                      <p:to>
                                        <p:strVal val="visible"/>
                                      </p:to>
                                    </p:set>
                                    <p:animEffect filter="fade" transition="in">
                                      <p:cBhvr>
                                        <p:cTn dur="1000"/>
                                        <p:tgtEl>
                                          <p:spTgt spid="1419"/>
                                        </p:tgtEl>
                                      </p:cBhvr>
                                    </p:animEffect>
                                  </p:childTnLst>
                                </p:cTn>
                              </p:par>
                              <p:par>
                                <p:cTn fill="hold" nodeType="withEffect" presetClass="entr" presetID="10" presetSubtype="0">
                                  <p:stCondLst>
                                    <p:cond delay="0"/>
                                  </p:stCondLst>
                                  <p:childTnLst>
                                    <p:set>
                                      <p:cBhvr>
                                        <p:cTn dur="1" fill="hold">
                                          <p:stCondLst>
                                            <p:cond delay="0"/>
                                          </p:stCondLst>
                                        </p:cTn>
                                        <p:tgtEl>
                                          <p:spTgt spid="1425"/>
                                        </p:tgtEl>
                                        <p:attrNameLst>
                                          <p:attrName>style.visibility</p:attrName>
                                        </p:attrNameLst>
                                      </p:cBhvr>
                                      <p:to>
                                        <p:strVal val="visible"/>
                                      </p:to>
                                    </p:set>
                                    <p:animEffect filter="fade" transition="in">
                                      <p:cBhvr>
                                        <p:cTn dur="1000"/>
                                        <p:tgtEl>
                                          <p:spTgt spid="1425"/>
                                        </p:tgtEl>
                                      </p:cBhvr>
                                    </p:animEffect>
                                  </p:childTnLst>
                                </p:cTn>
                              </p:par>
                              <p:par>
                                <p:cTn fill="hold" nodeType="withEffect" presetClass="entr" presetID="10" presetSubtype="0">
                                  <p:stCondLst>
                                    <p:cond delay="0"/>
                                  </p:stCondLst>
                                  <p:childTnLst>
                                    <p:set>
                                      <p:cBhvr>
                                        <p:cTn dur="1" fill="hold">
                                          <p:stCondLst>
                                            <p:cond delay="0"/>
                                          </p:stCondLst>
                                        </p:cTn>
                                        <p:tgtEl>
                                          <p:spTgt spid="1431"/>
                                        </p:tgtEl>
                                        <p:attrNameLst>
                                          <p:attrName>style.visibility</p:attrName>
                                        </p:attrNameLst>
                                      </p:cBhvr>
                                      <p:to>
                                        <p:strVal val="visible"/>
                                      </p:to>
                                    </p:set>
                                    <p:animEffect filter="fade" transition="in">
                                      <p:cBhvr>
                                        <p:cTn dur="1000"/>
                                        <p:tgtEl>
                                          <p:spTgt spid="1431"/>
                                        </p:tgtEl>
                                      </p:cBhvr>
                                    </p:animEffect>
                                  </p:childTnLst>
                                </p:cTn>
                              </p:par>
                              <p:par>
                                <p:cTn fill="hold" nodeType="withEffect" presetClass="entr" presetID="10" presetSubtype="0">
                                  <p:stCondLst>
                                    <p:cond delay="0"/>
                                  </p:stCondLst>
                                  <p:childTnLst>
                                    <p:set>
                                      <p:cBhvr>
                                        <p:cTn dur="1" fill="hold">
                                          <p:stCondLst>
                                            <p:cond delay="0"/>
                                          </p:stCondLst>
                                        </p:cTn>
                                        <p:tgtEl>
                                          <p:spTgt spid="1438"/>
                                        </p:tgtEl>
                                        <p:attrNameLst>
                                          <p:attrName>style.visibility</p:attrName>
                                        </p:attrNameLst>
                                      </p:cBhvr>
                                      <p:to>
                                        <p:strVal val="visible"/>
                                      </p:to>
                                    </p:set>
                                    <p:animEffect filter="fade" transition="in">
                                      <p:cBhvr>
                                        <p:cTn dur="1000"/>
                                        <p:tgtEl>
                                          <p:spTgt spid="1438"/>
                                        </p:tgtEl>
                                      </p:cBhvr>
                                    </p:animEffect>
                                  </p:childTnLst>
                                </p:cTn>
                              </p:par>
                              <p:par>
                                <p:cTn fill="hold" nodeType="withEffect" presetClass="entr" presetID="10" presetSubtype="0">
                                  <p:stCondLst>
                                    <p:cond delay="0"/>
                                  </p:stCondLst>
                                  <p:childTnLst>
                                    <p:set>
                                      <p:cBhvr>
                                        <p:cTn dur="1" fill="hold">
                                          <p:stCondLst>
                                            <p:cond delay="0"/>
                                          </p:stCondLst>
                                        </p:cTn>
                                        <p:tgtEl>
                                          <p:spTgt spid="1439"/>
                                        </p:tgtEl>
                                        <p:attrNameLst>
                                          <p:attrName>style.visibility</p:attrName>
                                        </p:attrNameLst>
                                      </p:cBhvr>
                                      <p:to>
                                        <p:strVal val="visible"/>
                                      </p:to>
                                    </p:set>
                                    <p:animEffect filter="fade" transition="in">
                                      <p:cBhvr>
                                        <p:cTn dur="1000"/>
                                        <p:tgtEl>
                                          <p:spTgt spid="1439"/>
                                        </p:tgtEl>
                                      </p:cBhvr>
                                    </p:animEffect>
                                  </p:childTnLst>
                                </p:cTn>
                              </p:par>
                              <p:par>
                                <p:cTn fill="hold" nodeType="withEffect" presetClass="entr" presetID="10" presetSubtype="0">
                                  <p:stCondLst>
                                    <p:cond delay="0"/>
                                  </p:stCondLst>
                                  <p:childTnLst>
                                    <p:set>
                                      <p:cBhvr>
                                        <p:cTn dur="1" fill="hold">
                                          <p:stCondLst>
                                            <p:cond delay="0"/>
                                          </p:stCondLst>
                                        </p:cTn>
                                        <p:tgtEl>
                                          <p:spTgt spid="1440"/>
                                        </p:tgtEl>
                                        <p:attrNameLst>
                                          <p:attrName>style.visibility</p:attrName>
                                        </p:attrNameLst>
                                      </p:cBhvr>
                                      <p:to>
                                        <p:strVal val="visible"/>
                                      </p:to>
                                    </p:set>
                                    <p:animEffect filter="fade" transition="in">
                                      <p:cBhvr>
                                        <p:cTn dur="1000"/>
                                        <p:tgtEl>
                                          <p:spTgt spid="1440"/>
                                        </p:tgtEl>
                                      </p:cBhvr>
                                    </p:animEffect>
                                  </p:childTnLst>
                                </p:cTn>
                              </p:par>
                              <p:par>
                                <p:cTn fill="hold" nodeType="withEffect" presetClass="entr" presetID="10" presetSubtype="0">
                                  <p:stCondLst>
                                    <p:cond delay="0"/>
                                  </p:stCondLst>
                                  <p:childTnLst>
                                    <p:set>
                                      <p:cBhvr>
                                        <p:cTn dur="1" fill="hold">
                                          <p:stCondLst>
                                            <p:cond delay="0"/>
                                          </p:stCondLst>
                                        </p:cTn>
                                        <p:tgtEl>
                                          <p:spTgt spid="1441"/>
                                        </p:tgtEl>
                                        <p:attrNameLst>
                                          <p:attrName>style.visibility</p:attrName>
                                        </p:attrNameLst>
                                      </p:cBhvr>
                                      <p:to>
                                        <p:strVal val="visible"/>
                                      </p:to>
                                    </p:set>
                                    <p:animEffect filter="fade" transition="in">
                                      <p:cBhvr>
                                        <p:cTn dur="1000"/>
                                        <p:tgtEl>
                                          <p:spTgt spid="1441"/>
                                        </p:tgtEl>
                                      </p:cBhvr>
                                    </p:animEffect>
                                  </p:childTnLst>
                                </p:cTn>
                              </p:par>
                              <p:par>
                                <p:cTn fill="hold" nodeType="withEffect" presetClass="entr" presetID="10" presetSubtype="0">
                                  <p:stCondLst>
                                    <p:cond delay="0"/>
                                  </p:stCondLst>
                                  <p:childTnLst>
                                    <p:set>
                                      <p:cBhvr>
                                        <p:cTn dur="1" fill="hold">
                                          <p:stCondLst>
                                            <p:cond delay="0"/>
                                          </p:stCondLst>
                                        </p:cTn>
                                        <p:tgtEl>
                                          <p:spTgt spid="1442"/>
                                        </p:tgtEl>
                                        <p:attrNameLst>
                                          <p:attrName>style.visibility</p:attrName>
                                        </p:attrNameLst>
                                      </p:cBhvr>
                                      <p:to>
                                        <p:strVal val="visible"/>
                                      </p:to>
                                    </p:set>
                                    <p:animEffect filter="fade" transition="in">
                                      <p:cBhvr>
                                        <p:cTn dur="1000"/>
                                        <p:tgtEl>
                                          <p:spTgt spid="1442"/>
                                        </p:tgtEl>
                                      </p:cBhvr>
                                    </p:animEffect>
                                  </p:childTnLst>
                                </p:cTn>
                              </p:par>
                              <p:par>
                                <p:cTn fill="hold" nodeType="withEffect" presetClass="entr" presetID="10" presetSubtype="0">
                                  <p:stCondLst>
                                    <p:cond delay="0"/>
                                  </p:stCondLst>
                                  <p:childTnLst>
                                    <p:set>
                                      <p:cBhvr>
                                        <p:cTn dur="1" fill="hold">
                                          <p:stCondLst>
                                            <p:cond delay="0"/>
                                          </p:stCondLst>
                                        </p:cTn>
                                        <p:tgtEl>
                                          <p:spTgt spid="1443"/>
                                        </p:tgtEl>
                                        <p:attrNameLst>
                                          <p:attrName>style.visibility</p:attrName>
                                        </p:attrNameLst>
                                      </p:cBhvr>
                                      <p:to>
                                        <p:strVal val="visible"/>
                                      </p:to>
                                    </p:set>
                                    <p:animEffect filter="fade" transition="in">
                                      <p:cBhvr>
                                        <p:cTn dur="1000"/>
                                        <p:tgtEl>
                                          <p:spTgt spid="14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0" name="Shape 1450"/>
        <p:cNvGrpSpPr/>
        <p:nvPr/>
      </p:nvGrpSpPr>
      <p:grpSpPr>
        <a:xfrm>
          <a:off x="0" y="0"/>
          <a:ext cx="0" cy="0"/>
          <a:chOff x="0" y="0"/>
          <a:chExt cx="0" cy="0"/>
        </a:xfrm>
      </p:grpSpPr>
      <p:sp>
        <p:nvSpPr>
          <p:cNvPr id="1451" name="Google Shape;1451;p74"/>
          <p:cNvSpPr txBox="1"/>
          <p:nvPr>
            <p:ph type="title"/>
          </p:nvPr>
        </p:nvSpPr>
        <p:spPr>
          <a:xfrm>
            <a:off x="28500" y="383050"/>
            <a:ext cx="58188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Regression Model Output: </a:t>
            </a:r>
            <a:endParaRPr b="1" sz="3000"/>
          </a:p>
        </p:txBody>
      </p:sp>
      <p:grpSp>
        <p:nvGrpSpPr>
          <p:cNvPr id="1452" name="Google Shape;1452;p74"/>
          <p:cNvGrpSpPr/>
          <p:nvPr/>
        </p:nvGrpSpPr>
        <p:grpSpPr>
          <a:xfrm>
            <a:off x="-25" y="0"/>
            <a:ext cx="9144020" cy="342900"/>
            <a:chOff x="-25" y="0"/>
            <a:chExt cx="9144020" cy="342900"/>
          </a:xfrm>
        </p:grpSpPr>
        <p:sp>
          <p:nvSpPr>
            <p:cNvPr id="1453" name="Google Shape;1453;p74"/>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4" name="Google Shape;1454;p74"/>
            <p:cNvGrpSpPr/>
            <p:nvPr/>
          </p:nvGrpSpPr>
          <p:grpSpPr>
            <a:xfrm>
              <a:off x="215975" y="111150"/>
              <a:ext cx="642950" cy="120600"/>
              <a:chOff x="215975" y="152625"/>
              <a:chExt cx="642950" cy="120600"/>
            </a:xfrm>
          </p:grpSpPr>
          <p:sp>
            <p:nvSpPr>
              <p:cNvPr id="1455" name="Google Shape;1455;p74"/>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74"/>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74"/>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58" name="Google Shape;1458;p74"/>
          <p:cNvSpPr txBox="1"/>
          <p:nvPr/>
        </p:nvSpPr>
        <p:spPr>
          <a:xfrm>
            <a:off x="533400" y="990600"/>
            <a:ext cx="40893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Year: 2010</a:t>
            </a:r>
            <a:endParaRPr b="1"/>
          </a:p>
          <a:p>
            <a:pPr indent="0" lvl="0" marL="0" rtl="0" algn="l">
              <a:spcBef>
                <a:spcPts val="0"/>
              </a:spcBef>
              <a:spcAft>
                <a:spcPts val="0"/>
              </a:spcAft>
              <a:buNone/>
            </a:pPr>
            <a:r>
              <a:rPr lang="en"/>
              <a:t>Average Predicted Charges: 33986.58</a:t>
            </a:r>
            <a:endParaRPr/>
          </a:p>
          <a:p>
            <a:pPr indent="0" lvl="0" marL="0" rtl="0" algn="l">
              <a:spcBef>
                <a:spcPts val="0"/>
              </a:spcBef>
              <a:spcAft>
                <a:spcPts val="0"/>
              </a:spcAft>
              <a:buNone/>
            </a:pPr>
            <a:r>
              <a:rPr lang="en"/>
              <a:t>Average Predicted Costs: 12934.24</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Year: 2011</a:t>
            </a:r>
            <a:endParaRPr b="1"/>
          </a:p>
          <a:p>
            <a:pPr indent="0" lvl="0" marL="0" rtl="0" algn="l">
              <a:spcBef>
                <a:spcPts val="0"/>
              </a:spcBef>
              <a:spcAft>
                <a:spcPts val="0"/>
              </a:spcAft>
              <a:buNone/>
            </a:pPr>
            <a:r>
              <a:rPr lang="en"/>
              <a:t>Average Predicted Charges: 34971.38</a:t>
            </a:r>
            <a:endParaRPr/>
          </a:p>
          <a:p>
            <a:pPr indent="0" lvl="0" marL="0" rtl="0" algn="l">
              <a:spcBef>
                <a:spcPts val="0"/>
              </a:spcBef>
              <a:spcAft>
                <a:spcPts val="0"/>
              </a:spcAft>
              <a:buNone/>
            </a:pPr>
            <a:r>
              <a:rPr lang="en"/>
              <a:t>Average Predicted Costs: 12841.06</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Year: 2012</a:t>
            </a:r>
            <a:endParaRPr b="1"/>
          </a:p>
          <a:p>
            <a:pPr indent="0" lvl="0" marL="0" rtl="0" algn="l">
              <a:spcBef>
                <a:spcPts val="0"/>
              </a:spcBef>
              <a:spcAft>
                <a:spcPts val="0"/>
              </a:spcAft>
              <a:buNone/>
            </a:pPr>
            <a:r>
              <a:rPr lang="en"/>
              <a:t>Average Predicted Charges: 36738.26</a:t>
            </a:r>
            <a:endParaRPr/>
          </a:p>
          <a:p>
            <a:pPr indent="0" lvl="0" marL="0" rtl="0" algn="l">
              <a:spcBef>
                <a:spcPts val="0"/>
              </a:spcBef>
              <a:spcAft>
                <a:spcPts val="0"/>
              </a:spcAft>
              <a:buNone/>
            </a:pPr>
            <a:r>
              <a:rPr lang="en"/>
              <a:t>Average Predicted Costs: 12772.37</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Year: 2013</a:t>
            </a:r>
            <a:endParaRPr b="1"/>
          </a:p>
          <a:p>
            <a:pPr indent="0" lvl="0" marL="0" rtl="0" algn="l">
              <a:spcBef>
                <a:spcPts val="0"/>
              </a:spcBef>
              <a:spcAft>
                <a:spcPts val="0"/>
              </a:spcAft>
              <a:buNone/>
            </a:pPr>
            <a:r>
              <a:rPr lang="en"/>
              <a:t>Average Predicted Charges: 41076.18</a:t>
            </a:r>
            <a:endParaRPr/>
          </a:p>
          <a:p>
            <a:pPr indent="0" lvl="0" marL="0" rtl="0" algn="l">
              <a:spcBef>
                <a:spcPts val="0"/>
              </a:spcBef>
              <a:spcAft>
                <a:spcPts val="0"/>
              </a:spcAft>
              <a:buNone/>
            </a:pPr>
            <a:r>
              <a:rPr lang="en"/>
              <a:t>Average Predicted Costs: 13284.79</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Year: 2014</a:t>
            </a:r>
            <a:endParaRPr b="1"/>
          </a:p>
          <a:p>
            <a:pPr indent="0" lvl="0" marL="0" rtl="0" algn="l">
              <a:spcBef>
                <a:spcPts val="0"/>
              </a:spcBef>
              <a:spcAft>
                <a:spcPts val="0"/>
              </a:spcAft>
              <a:buNone/>
            </a:pPr>
            <a:r>
              <a:rPr lang="en"/>
              <a:t>Average Predicted Charges: 43521.53</a:t>
            </a:r>
            <a:endParaRPr/>
          </a:p>
          <a:p>
            <a:pPr indent="0" lvl="0" marL="0" rtl="0" algn="l">
              <a:spcBef>
                <a:spcPts val="0"/>
              </a:spcBef>
              <a:spcAft>
                <a:spcPts val="0"/>
              </a:spcAft>
              <a:buNone/>
            </a:pPr>
            <a:r>
              <a:rPr lang="en"/>
              <a:t>Average Predicted Costs: 14006.15</a:t>
            </a:r>
            <a:endParaRPr/>
          </a:p>
        </p:txBody>
      </p:sp>
      <p:sp>
        <p:nvSpPr>
          <p:cNvPr id="1459" name="Google Shape;1459;p74"/>
          <p:cNvSpPr txBox="1"/>
          <p:nvPr/>
        </p:nvSpPr>
        <p:spPr>
          <a:xfrm>
            <a:off x="4679725" y="951850"/>
            <a:ext cx="36603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Year: 2015</a:t>
            </a:r>
            <a:endParaRPr b="1"/>
          </a:p>
          <a:p>
            <a:pPr indent="0" lvl="0" marL="0" rtl="0" algn="l">
              <a:spcBef>
                <a:spcPts val="0"/>
              </a:spcBef>
              <a:spcAft>
                <a:spcPts val="0"/>
              </a:spcAft>
              <a:buNone/>
            </a:pPr>
            <a:r>
              <a:rPr lang="en"/>
              <a:t>Average Predicted Charges: 46437.2</a:t>
            </a:r>
            <a:endParaRPr/>
          </a:p>
          <a:p>
            <a:pPr indent="0" lvl="0" marL="0" rtl="0" algn="l">
              <a:spcBef>
                <a:spcPts val="0"/>
              </a:spcBef>
              <a:spcAft>
                <a:spcPts val="0"/>
              </a:spcAft>
              <a:buNone/>
            </a:pPr>
            <a:r>
              <a:rPr lang="en"/>
              <a:t>Average Predicted Costs: 15145.97</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Year: 2016</a:t>
            </a:r>
            <a:endParaRPr b="1"/>
          </a:p>
          <a:p>
            <a:pPr indent="0" lvl="0" marL="0" rtl="0" algn="l">
              <a:spcBef>
                <a:spcPts val="0"/>
              </a:spcBef>
              <a:spcAft>
                <a:spcPts val="0"/>
              </a:spcAft>
              <a:buNone/>
            </a:pPr>
            <a:r>
              <a:rPr lang="en"/>
              <a:t>Average Predicted Charges: 49317.16</a:t>
            </a:r>
            <a:endParaRPr/>
          </a:p>
          <a:p>
            <a:pPr indent="0" lvl="0" marL="0" rtl="0" algn="l">
              <a:spcBef>
                <a:spcPts val="0"/>
              </a:spcBef>
              <a:spcAft>
                <a:spcPts val="0"/>
              </a:spcAft>
              <a:buNone/>
            </a:pPr>
            <a:r>
              <a:rPr lang="en"/>
              <a:t>Average Predicted Costs: 16105.39</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Year: 2017</a:t>
            </a:r>
            <a:endParaRPr b="1"/>
          </a:p>
          <a:p>
            <a:pPr indent="0" lvl="0" marL="0" rtl="0" algn="l">
              <a:spcBef>
                <a:spcPts val="0"/>
              </a:spcBef>
              <a:spcAft>
                <a:spcPts val="0"/>
              </a:spcAft>
              <a:buNone/>
            </a:pPr>
            <a:r>
              <a:rPr lang="en"/>
              <a:t>Average Predicted Charges: 52752.49</a:t>
            </a:r>
            <a:endParaRPr/>
          </a:p>
          <a:p>
            <a:pPr indent="0" lvl="0" marL="0" rtl="0" algn="l">
              <a:spcBef>
                <a:spcPts val="0"/>
              </a:spcBef>
              <a:spcAft>
                <a:spcPts val="0"/>
              </a:spcAft>
              <a:buNone/>
            </a:pPr>
            <a:r>
              <a:rPr lang="en"/>
              <a:t>Average Predicted Costs: 16404.33</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Year: 2018</a:t>
            </a:r>
            <a:endParaRPr b="1"/>
          </a:p>
          <a:p>
            <a:pPr indent="0" lvl="0" marL="0" rtl="0" algn="l">
              <a:spcBef>
                <a:spcPts val="0"/>
              </a:spcBef>
              <a:spcAft>
                <a:spcPts val="0"/>
              </a:spcAft>
              <a:buNone/>
            </a:pPr>
            <a:r>
              <a:rPr lang="en"/>
              <a:t>Average Predicted Charges: 55203.11</a:t>
            </a:r>
            <a:endParaRPr/>
          </a:p>
          <a:p>
            <a:pPr indent="0" lvl="0" marL="0" rtl="0" algn="l">
              <a:spcBef>
                <a:spcPts val="0"/>
              </a:spcBef>
              <a:spcAft>
                <a:spcPts val="0"/>
              </a:spcAft>
              <a:buNone/>
            </a:pPr>
            <a:r>
              <a:rPr lang="en"/>
              <a:t>Average Predicted Costs: 16439.11</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Year: 2019</a:t>
            </a:r>
            <a:endParaRPr b="1"/>
          </a:p>
          <a:p>
            <a:pPr indent="0" lvl="0" marL="0" rtl="0" algn="l">
              <a:spcBef>
                <a:spcPts val="0"/>
              </a:spcBef>
              <a:spcAft>
                <a:spcPts val="0"/>
              </a:spcAft>
              <a:buNone/>
            </a:pPr>
            <a:r>
              <a:rPr lang="en"/>
              <a:t>Average Predicted Charges: 57680.02</a:t>
            </a:r>
            <a:endParaRPr/>
          </a:p>
          <a:p>
            <a:pPr indent="0" lvl="0" marL="0" rtl="0" algn="l">
              <a:spcBef>
                <a:spcPts val="0"/>
              </a:spcBef>
              <a:spcAft>
                <a:spcPts val="0"/>
              </a:spcAft>
              <a:buNone/>
            </a:pPr>
            <a:r>
              <a:rPr lang="en"/>
              <a:t>Average Predicted Costs: 16878.1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51"/>
                                        </p:tgtEl>
                                        <p:attrNameLst>
                                          <p:attrName>style.visibility</p:attrName>
                                        </p:attrNameLst>
                                      </p:cBhvr>
                                      <p:to>
                                        <p:strVal val="visible"/>
                                      </p:to>
                                    </p:set>
                                    <p:anim calcmode="lin" valueType="num">
                                      <p:cBhvr additive="base">
                                        <p:cTn dur="1000"/>
                                        <p:tgtEl>
                                          <p:spTgt spid="145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3" name="Shape 1463"/>
        <p:cNvGrpSpPr/>
        <p:nvPr/>
      </p:nvGrpSpPr>
      <p:grpSpPr>
        <a:xfrm>
          <a:off x="0" y="0"/>
          <a:ext cx="0" cy="0"/>
          <a:chOff x="0" y="0"/>
          <a:chExt cx="0" cy="0"/>
        </a:xfrm>
      </p:grpSpPr>
      <p:grpSp>
        <p:nvGrpSpPr>
          <p:cNvPr id="1464" name="Google Shape;1464;p75"/>
          <p:cNvGrpSpPr/>
          <p:nvPr/>
        </p:nvGrpSpPr>
        <p:grpSpPr>
          <a:xfrm>
            <a:off x="5079100" y="3102850"/>
            <a:ext cx="3095787" cy="1384446"/>
            <a:chOff x="-4588775" y="152400"/>
            <a:chExt cx="3095787" cy="1384446"/>
          </a:xfrm>
        </p:grpSpPr>
        <p:sp>
          <p:nvSpPr>
            <p:cNvPr id="1465" name="Google Shape;1465;p75"/>
            <p:cNvSpPr/>
            <p:nvPr/>
          </p:nvSpPr>
          <p:spPr>
            <a:xfrm>
              <a:off x="-4588775" y="152400"/>
              <a:ext cx="3095787" cy="1384446"/>
            </a:xfrm>
            <a:custGeom>
              <a:rect b="b" l="l" r="r" t="t"/>
              <a:pathLst>
                <a:path extrusionOk="0" h="8699" w="13729">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75"/>
            <p:cNvSpPr/>
            <p:nvPr/>
          </p:nvSpPr>
          <p:spPr>
            <a:xfrm>
              <a:off x="-4546157" y="336867"/>
              <a:ext cx="3010550" cy="1167243"/>
            </a:xfrm>
            <a:custGeom>
              <a:rect b="b" l="l" r="r" t="t"/>
              <a:pathLst>
                <a:path extrusionOk="0" h="7771" w="13351">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75"/>
            <p:cNvSpPr/>
            <p:nvPr/>
          </p:nvSpPr>
          <p:spPr>
            <a:xfrm>
              <a:off x="-1637096" y="21498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75"/>
            <p:cNvSpPr/>
            <p:nvPr/>
          </p:nvSpPr>
          <p:spPr>
            <a:xfrm>
              <a:off x="-1764499" y="21498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75"/>
            <p:cNvSpPr/>
            <p:nvPr/>
          </p:nvSpPr>
          <p:spPr>
            <a:xfrm>
              <a:off x="-1911745" y="21386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0" name="Google Shape;1470;p75"/>
          <p:cNvGrpSpPr/>
          <p:nvPr/>
        </p:nvGrpSpPr>
        <p:grpSpPr>
          <a:xfrm>
            <a:off x="5079100" y="1320375"/>
            <a:ext cx="3095787" cy="1384446"/>
            <a:chOff x="-4588775" y="152400"/>
            <a:chExt cx="3095787" cy="1384446"/>
          </a:xfrm>
        </p:grpSpPr>
        <p:sp>
          <p:nvSpPr>
            <p:cNvPr id="1471" name="Google Shape;1471;p75"/>
            <p:cNvSpPr/>
            <p:nvPr/>
          </p:nvSpPr>
          <p:spPr>
            <a:xfrm>
              <a:off x="-4588775" y="152400"/>
              <a:ext cx="3095787" cy="1384446"/>
            </a:xfrm>
            <a:custGeom>
              <a:rect b="b" l="l" r="r" t="t"/>
              <a:pathLst>
                <a:path extrusionOk="0" h="8699" w="13729">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75"/>
            <p:cNvSpPr/>
            <p:nvPr/>
          </p:nvSpPr>
          <p:spPr>
            <a:xfrm>
              <a:off x="-4546157" y="336867"/>
              <a:ext cx="3010550" cy="1167243"/>
            </a:xfrm>
            <a:custGeom>
              <a:rect b="b" l="l" r="r" t="t"/>
              <a:pathLst>
                <a:path extrusionOk="0" h="7771" w="13351">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75"/>
            <p:cNvSpPr/>
            <p:nvPr/>
          </p:nvSpPr>
          <p:spPr>
            <a:xfrm>
              <a:off x="-1637096" y="21498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75"/>
            <p:cNvSpPr/>
            <p:nvPr/>
          </p:nvSpPr>
          <p:spPr>
            <a:xfrm>
              <a:off x="-1764499" y="21498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75"/>
            <p:cNvSpPr/>
            <p:nvPr/>
          </p:nvSpPr>
          <p:spPr>
            <a:xfrm>
              <a:off x="-1911745" y="21386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6" name="Google Shape;1476;p75"/>
          <p:cNvGrpSpPr/>
          <p:nvPr/>
        </p:nvGrpSpPr>
        <p:grpSpPr>
          <a:xfrm>
            <a:off x="969113" y="3102850"/>
            <a:ext cx="3095787" cy="1384446"/>
            <a:chOff x="-4588775" y="152400"/>
            <a:chExt cx="3095787" cy="1384446"/>
          </a:xfrm>
        </p:grpSpPr>
        <p:sp>
          <p:nvSpPr>
            <p:cNvPr id="1477" name="Google Shape;1477;p75"/>
            <p:cNvSpPr/>
            <p:nvPr/>
          </p:nvSpPr>
          <p:spPr>
            <a:xfrm>
              <a:off x="-4588775" y="152400"/>
              <a:ext cx="3095787" cy="1384446"/>
            </a:xfrm>
            <a:custGeom>
              <a:rect b="b" l="l" r="r" t="t"/>
              <a:pathLst>
                <a:path extrusionOk="0" h="8699" w="13729">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75"/>
            <p:cNvSpPr/>
            <p:nvPr/>
          </p:nvSpPr>
          <p:spPr>
            <a:xfrm>
              <a:off x="-4546157" y="336867"/>
              <a:ext cx="3010550" cy="1167243"/>
            </a:xfrm>
            <a:custGeom>
              <a:rect b="b" l="l" r="r" t="t"/>
              <a:pathLst>
                <a:path extrusionOk="0" h="7771" w="13351">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75"/>
            <p:cNvSpPr/>
            <p:nvPr/>
          </p:nvSpPr>
          <p:spPr>
            <a:xfrm>
              <a:off x="-1637096" y="21498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75"/>
            <p:cNvSpPr/>
            <p:nvPr/>
          </p:nvSpPr>
          <p:spPr>
            <a:xfrm>
              <a:off x="-1764499" y="21498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75"/>
            <p:cNvSpPr/>
            <p:nvPr/>
          </p:nvSpPr>
          <p:spPr>
            <a:xfrm>
              <a:off x="-1911745" y="21386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2" name="Google Shape;1482;p75"/>
          <p:cNvGrpSpPr/>
          <p:nvPr/>
        </p:nvGrpSpPr>
        <p:grpSpPr>
          <a:xfrm>
            <a:off x="969113" y="1320375"/>
            <a:ext cx="3095787" cy="1384446"/>
            <a:chOff x="-4588775" y="152400"/>
            <a:chExt cx="3095787" cy="1384446"/>
          </a:xfrm>
        </p:grpSpPr>
        <p:sp>
          <p:nvSpPr>
            <p:cNvPr id="1483" name="Google Shape;1483;p75"/>
            <p:cNvSpPr/>
            <p:nvPr/>
          </p:nvSpPr>
          <p:spPr>
            <a:xfrm>
              <a:off x="-4588775" y="152400"/>
              <a:ext cx="3095787" cy="1384446"/>
            </a:xfrm>
            <a:custGeom>
              <a:rect b="b" l="l" r="r" t="t"/>
              <a:pathLst>
                <a:path extrusionOk="0" h="8699" w="13729">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75"/>
            <p:cNvSpPr/>
            <p:nvPr/>
          </p:nvSpPr>
          <p:spPr>
            <a:xfrm>
              <a:off x="-4546157" y="336867"/>
              <a:ext cx="3010550" cy="1167243"/>
            </a:xfrm>
            <a:custGeom>
              <a:rect b="b" l="l" r="r" t="t"/>
              <a:pathLst>
                <a:path extrusionOk="0" h="7771" w="13351">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75"/>
            <p:cNvSpPr/>
            <p:nvPr/>
          </p:nvSpPr>
          <p:spPr>
            <a:xfrm>
              <a:off x="-1637096" y="21498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75"/>
            <p:cNvSpPr/>
            <p:nvPr/>
          </p:nvSpPr>
          <p:spPr>
            <a:xfrm>
              <a:off x="-1764499" y="21498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75"/>
            <p:cNvSpPr/>
            <p:nvPr/>
          </p:nvSpPr>
          <p:spPr>
            <a:xfrm>
              <a:off x="-1911745" y="21386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8" name="Google Shape;1488;p75"/>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INFERENCES:</a:t>
            </a:r>
            <a:endParaRPr/>
          </a:p>
        </p:txBody>
      </p:sp>
      <p:sp>
        <p:nvSpPr>
          <p:cNvPr id="1489" name="Google Shape;1489;p75"/>
          <p:cNvSpPr txBox="1"/>
          <p:nvPr>
            <p:ph idx="2" type="title"/>
          </p:nvPr>
        </p:nvSpPr>
        <p:spPr>
          <a:xfrm>
            <a:off x="1378650" y="1720025"/>
            <a:ext cx="22767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Medical Advancements</a:t>
            </a:r>
            <a:endParaRPr/>
          </a:p>
        </p:txBody>
      </p:sp>
      <p:sp>
        <p:nvSpPr>
          <p:cNvPr id="1490" name="Google Shape;1490;p75"/>
          <p:cNvSpPr txBox="1"/>
          <p:nvPr>
            <p:ph idx="3" type="title"/>
          </p:nvPr>
        </p:nvSpPr>
        <p:spPr>
          <a:xfrm>
            <a:off x="1378650" y="3511875"/>
            <a:ext cx="22767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Vaccination Campaigns</a:t>
            </a:r>
            <a:endParaRPr/>
          </a:p>
        </p:txBody>
      </p:sp>
      <p:sp>
        <p:nvSpPr>
          <p:cNvPr id="1491" name="Google Shape;1491;p75"/>
          <p:cNvSpPr txBox="1"/>
          <p:nvPr>
            <p:ph idx="5" type="title"/>
          </p:nvPr>
        </p:nvSpPr>
        <p:spPr>
          <a:xfrm>
            <a:off x="5488650" y="1634650"/>
            <a:ext cx="22767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Negotiations with Suppliers and Providers</a:t>
            </a:r>
            <a:endParaRPr/>
          </a:p>
        </p:txBody>
      </p:sp>
      <p:sp>
        <p:nvSpPr>
          <p:cNvPr id="1492" name="Google Shape;1492;p75"/>
          <p:cNvSpPr txBox="1"/>
          <p:nvPr>
            <p:ph idx="7" type="title"/>
          </p:nvPr>
        </p:nvSpPr>
        <p:spPr>
          <a:xfrm>
            <a:off x="5445950" y="3511875"/>
            <a:ext cx="22767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Healthcare Policy Changes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9"/>
                                        </p:tgtEl>
                                        <p:attrNameLst>
                                          <p:attrName>style.visibility</p:attrName>
                                        </p:attrNameLst>
                                      </p:cBhvr>
                                      <p:to>
                                        <p:strVal val="visible"/>
                                      </p:to>
                                    </p:set>
                                    <p:animEffect filter="fade" transition="in">
                                      <p:cBhvr>
                                        <p:cTn dur="1000"/>
                                        <p:tgtEl>
                                          <p:spTgt spid="1489"/>
                                        </p:tgtEl>
                                      </p:cBhvr>
                                    </p:animEffect>
                                  </p:childTnLst>
                                </p:cTn>
                              </p:par>
                              <p:par>
                                <p:cTn fill="hold" nodeType="withEffect" presetClass="entr" presetID="10" presetSubtype="0">
                                  <p:stCondLst>
                                    <p:cond delay="0"/>
                                  </p:stCondLst>
                                  <p:childTnLst>
                                    <p:set>
                                      <p:cBhvr>
                                        <p:cTn dur="1" fill="hold">
                                          <p:stCondLst>
                                            <p:cond delay="0"/>
                                          </p:stCondLst>
                                        </p:cTn>
                                        <p:tgtEl>
                                          <p:spTgt spid="1490"/>
                                        </p:tgtEl>
                                        <p:attrNameLst>
                                          <p:attrName>style.visibility</p:attrName>
                                        </p:attrNameLst>
                                      </p:cBhvr>
                                      <p:to>
                                        <p:strVal val="visible"/>
                                      </p:to>
                                    </p:set>
                                    <p:animEffect filter="fade" transition="in">
                                      <p:cBhvr>
                                        <p:cTn dur="1000"/>
                                        <p:tgtEl>
                                          <p:spTgt spid="1490"/>
                                        </p:tgtEl>
                                      </p:cBhvr>
                                    </p:animEffect>
                                  </p:childTnLst>
                                </p:cTn>
                              </p:par>
                              <p:par>
                                <p:cTn fill="hold" nodeType="withEffect" presetClass="entr" presetID="10" presetSubtype="0">
                                  <p:stCondLst>
                                    <p:cond delay="0"/>
                                  </p:stCondLst>
                                  <p:childTnLst>
                                    <p:set>
                                      <p:cBhvr>
                                        <p:cTn dur="1" fill="hold">
                                          <p:stCondLst>
                                            <p:cond delay="0"/>
                                          </p:stCondLst>
                                        </p:cTn>
                                        <p:tgtEl>
                                          <p:spTgt spid="1491"/>
                                        </p:tgtEl>
                                        <p:attrNameLst>
                                          <p:attrName>style.visibility</p:attrName>
                                        </p:attrNameLst>
                                      </p:cBhvr>
                                      <p:to>
                                        <p:strVal val="visible"/>
                                      </p:to>
                                    </p:set>
                                    <p:animEffect filter="fade" transition="in">
                                      <p:cBhvr>
                                        <p:cTn dur="1000"/>
                                        <p:tgtEl>
                                          <p:spTgt spid="1491"/>
                                        </p:tgtEl>
                                      </p:cBhvr>
                                    </p:animEffect>
                                  </p:childTnLst>
                                </p:cTn>
                              </p:par>
                              <p:par>
                                <p:cTn fill="hold" nodeType="withEffect" presetClass="entr" presetID="10" presetSubtype="0">
                                  <p:stCondLst>
                                    <p:cond delay="0"/>
                                  </p:stCondLst>
                                  <p:childTnLst>
                                    <p:set>
                                      <p:cBhvr>
                                        <p:cTn dur="1" fill="hold">
                                          <p:stCondLst>
                                            <p:cond delay="0"/>
                                          </p:stCondLst>
                                        </p:cTn>
                                        <p:tgtEl>
                                          <p:spTgt spid="1492"/>
                                        </p:tgtEl>
                                        <p:attrNameLst>
                                          <p:attrName>style.visibility</p:attrName>
                                        </p:attrNameLst>
                                      </p:cBhvr>
                                      <p:to>
                                        <p:strVal val="visible"/>
                                      </p:to>
                                    </p:set>
                                    <p:animEffect filter="fade" transition="in">
                                      <p:cBhvr>
                                        <p:cTn dur="1000"/>
                                        <p:tgtEl>
                                          <p:spTgt spid="14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76"/>
          <p:cNvSpPr/>
          <p:nvPr/>
        </p:nvSpPr>
        <p:spPr>
          <a:xfrm>
            <a:off x="992913" y="1666863"/>
            <a:ext cx="6381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76"/>
          <p:cNvSpPr/>
          <p:nvPr/>
        </p:nvSpPr>
        <p:spPr>
          <a:xfrm>
            <a:off x="5102913" y="1666863"/>
            <a:ext cx="6381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76"/>
          <p:cNvSpPr/>
          <p:nvPr/>
        </p:nvSpPr>
        <p:spPr>
          <a:xfrm>
            <a:off x="992913" y="3238488"/>
            <a:ext cx="6381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76"/>
          <p:cNvSpPr/>
          <p:nvPr/>
        </p:nvSpPr>
        <p:spPr>
          <a:xfrm>
            <a:off x="5102913" y="3238488"/>
            <a:ext cx="6381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76"/>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Conclusion</a:t>
            </a:r>
            <a:endParaRPr/>
          </a:p>
        </p:txBody>
      </p:sp>
      <p:sp>
        <p:nvSpPr>
          <p:cNvPr id="1502" name="Google Shape;1502;p76"/>
          <p:cNvSpPr txBox="1"/>
          <p:nvPr>
            <p:ph idx="2" type="title"/>
          </p:nvPr>
        </p:nvSpPr>
        <p:spPr>
          <a:xfrm>
            <a:off x="1764375" y="1536850"/>
            <a:ext cx="22767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Prepare</a:t>
            </a:r>
            <a:endParaRPr/>
          </a:p>
        </p:txBody>
      </p:sp>
      <p:sp>
        <p:nvSpPr>
          <p:cNvPr id="1503" name="Google Shape;1503;p76"/>
          <p:cNvSpPr txBox="1"/>
          <p:nvPr>
            <p:ph idx="1" type="subTitle"/>
          </p:nvPr>
        </p:nvSpPr>
        <p:spPr>
          <a:xfrm>
            <a:off x="1764375" y="1933575"/>
            <a:ext cx="2276700" cy="529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Optimize your hospital for future </a:t>
            </a:r>
            <a:r>
              <a:rPr lang="en"/>
              <a:t>pandemics</a:t>
            </a:r>
            <a:endParaRPr/>
          </a:p>
        </p:txBody>
      </p:sp>
      <p:sp>
        <p:nvSpPr>
          <p:cNvPr id="1504" name="Google Shape;1504;p76"/>
          <p:cNvSpPr txBox="1"/>
          <p:nvPr>
            <p:ph idx="3" type="title"/>
          </p:nvPr>
        </p:nvSpPr>
        <p:spPr>
          <a:xfrm>
            <a:off x="1764375" y="2652975"/>
            <a:ext cx="22767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Trends</a:t>
            </a:r>
            <a:endParaRPr/>
          </a:p>
        </p:txBody>
      </p:sp>
      <p:sp>
        <p:nvSpPr>
          <p:cNvPr id="1505" name="Google Shape;1505;p76"/>
          <p:cNvSpPr txBox="1"/>
          <p:nvPr>
            <p:ph idx="4" type="subTitle"/>
          </p:nvPr>
        </p:nvSpPr>
        <p:spPr>
          <a:xfrm>
            <a:off x="1764375" y="3049700"/>
            <a:ext cx="2276700" cy="529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Stay on top of the medical trends</a:t>
            </a:r>
            <a:endParaRPr/>
          </a:p>
        </p:txBody>
      </p:sp>
      <p:sp>
        <p:nvSpPr>
          <p:cNvPr id="1506" name="Google Shape;1506;p76"/>
          <p:cNvSpPr txBox="1"/>
          <p:nvPr>
            <p:ph idx="5" type="title"/>
          </p:nvPr>
        </p:nvSpPr>
        <p:spPr>
          <a:xfrm>
            <a:off x="5874375" y="1536850"/>
            <a:ext cx="22767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Profits</a:t>
            </a:r>
            <a:endParaRPr/>
          </a:p>
        </p:txBody>
      </p:sp>
      <p:sp>
        <p:nvSpPr>
          <p:cNvPr id="1507" name="Google Shape;1507;p76"/>
          <p:cNvSpPr txBox="1"/>
          <p:nvPr>
            <p:ph idx="6" type="subTitle"/>
          </p:nvPr>
        </p:nvSpPr>
        <p:spPr>
          <a:xfrm>
            <a:off x="5874375" y="1933575"/>
            <a:ext cx="2276700" cy="529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Maximize profits</a:t>
            </a:r>
            <a:endParaRPr/>
          </a:p>
        </p:txBody>
      </p:sp>
      <p:sp>
        <p:nvSpPr>
          <p:cNvPr id="1508" name="Google Shape;1508;p76"/>
          <p:cNvSpPr txBox="1"/>
          <p:nvPr>
            <p:ph idx="7" type="title"/>
          </p:nvPr>
        </p:nvSpPr>
        <p:spPr>
          <a:xfrm>
            <a:off x="5874375" y="2652975"/>
            <a:ext cx="22767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Expand</a:t>
            </a:r>
            <a:endParaRPr/>
          </a:p>
        </p:txBody>
      </p:sp>
      <p:sp>
        <p:nvSpPr>
          <p:cNvPr id="1509" name="Google Shape;1509;p76"/>
          <p:cNvSpPr txBox="1"/>
          <p:nvPr>
            <p:ph idx="8" type="subTitle"/>
          </p:nvPr>
        </p:nvSpPr>
        <p:spPr>
          <a:xfrm>
            <a:off x="5874375" y="3049700"/>
            <a:ext cx="2276700" cy="529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Compare your competitive advantage</a:t>
            </a:r>
            <a:endParaRPr/>
          </a:p>
        </p:txBody>
      </p:sp>
      <p:grpSp>
        <p:nvGrpSpPr>
          <p:cNvPr id="1510" name="Google Shape;1510;p76"/>
          <p:cNvGrpSpPr/>
          <p:nvPr/>
        </p:nvGrpSpPr>
        <p:grpSpPr>
          <a:xfrm>
            <a:off x="1156669" y="1809524"/>
            <a:ext cx="310602" cy="352803"/>
            <a:chOff x="-28069875" y="3175300"/>
            <a:chExt cx="260725" cy="296150"/>
          </a:xfrm>
        </p:grpSpPr>
        <p:sp>
          <p:nvSpPr>
            <p:cNvPr id="1511" name="Google Shape;1511;p76"/>
            <p:cNvSpPr/>
            <p:nvPr/>
          </p:nvSpPr>
          <p:spPr>
            <a:xfrm>
              <a:off x="-28059650" y="3192625"/>
              <a:ext cx="26025" cy="70125"/>
            </a:xfrm>
            <a:custGeom>
              <a:rect b="b" l="l" r="r" t="t"/>
              <a:pathLst>
                <a:path extrusionOk="0" h="2805" w="1041">
                  <a:moveTo>
                    <a:pt x="536" y="0"/>
                  </a:moveTo>
                  <a:cubicBezTo>
                    <a:pt x="253" y="0"/>
                    <a:pt x="1" y="252"/>
                    <a:pt x="1" y="536"/>
                  </a:cubicBezTo>
                  <a:lnTo>
                    <a:pt x="1" y="2458"/>
                  </a:lnTo>
                  <a:cubicBezTo>
                    <a:pt x="410" y="2458"/>
                    <a:pt x="757" y="2584"/>
                    <a:pt x="1040" y="2804"/>
                  </a:cubicBezTo>
                  <a:lnTo>
                    <a:pt x="1040" y="536"/>
                  </a:lnTo>
                  <a:cubicBezTo>
                    <a:pt x="1040" y="252"/>
                    <a:pt x="788" y="0"/>
                    <a:pt x="5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76"/>
            <p:cNvSpPr/>
            <p:nvPr/>
          </p:nvSpPr>
          <p:spPr>
            <a:xfrm>
              <a:off x="-27843050" y="3192625"/>
              <a:ext cx="26025" cy="69325"/>
            </a:xfrm>
            <a:custGeom>
              <a:rect b="b" l="l" r="r" t="t"/>
              <a:pathLst>
                <a:path extrusionOk="0" h="2773" w="1041">
                  <a:moveTo>
                    <a:pt x="536" y="0"/>
                  </a:moveTo>
                  <a:cubicBezTo>
                    <a:pt x="253" y="0"/>
                    <a:pt x="1" y="252"/>
                    <a:pt x="1" y="536"/>
                  </a:cubicBezTo>
                  <a:lnTo>
                    <a:pt x="1" y="2773"/>
                  </a:lnTo>
                  <a:cubicBezTo>
                    <a:pt x="284" y="2584"/>
                    <a:pt x="694" y="2426"/>
                    <a:pt x="1040" y="2426"/>
                  </a:cubicBezTo>
                  <a:lnTo>
                    <a:pt x="1040" y="536"/>
                  </a:lnTo>
                  <a:cubicBezTo>
                    <a:pt x="1040" y="252"/>
                    <a:pt x="788" y="0"/>
                    <a:pt x="5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76"/>
            <p:cNvSpPr/>
            <p:nvPr/>
          </p:nvSpPr>
          <p:spPr>
            <a:xfrm>
              <a:off x="-27973000" y="3202075"/>
              <a:ext cx="26000" cy="57525"/>
            </a:xfrm>
            <a:custGeom>
              <a:rect b="b" l="l" r="r" t="t"/>
              <a:pathLst>
                <a:path extrusionOk="0" h="2301" w="1040">
                  <a:moveTo>
                    <a:pt x="536" y="0"/>
                  </a:moveTo>
                  <a:cubicBezTo>
                    <a:pt x="252" y="0"/>
                    <a:pt x="0" y="221"/>
                    <a:pt x="0" y="504"/>
                  </a:cubicBezTo>
                  <a:lnTo>
                    <a:pt x="0" y="1954"/>
                  </a:lnTo>
                  <a:cubicBezTo>
                    <a:pt x="410" y="1985"/>
                    <a:pt x="756" y="2080"/>
                    <a:pt x="1040" y="2300"/>
                  </a:cubicBezTo>
                  <a:lnTo>
                    <a:pt x="1040" y="504"/>
                  </a:lnTo>
                  <a:cubicBezTo>
                    <a:pt x="1040" y="221"/>
                    <a:pt x="788" y="0"/>
                    <a:pt x="5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76"/>
            <p:cNvSpPr/>
            <p:nvPr/>
          </p:nvSpPr>
          <p:spPr>
            <a:xfrm>
              <a:off x="-27929675" y="3202075"/>
              <a:ext cx="26000" cy="57525"/>
            </a:xfrm>
            <a:custGeom>
              <a:rect b="b" l="l" r="r" t="t"/>
              <a:pathLst>
                <a:path extrusionOk="0" h="2301" w="1040">
                  <a:moveTo>
                    <a:pt x="536" y="0"/>
                  </a:moveTo>
                  <a:cubicBezTo>
                    <a:pt x="252" y="0"/>
                    <a:pt x="0" y="221"/>
                    <a:pt x="0" y="504"/>
                  </a:cubicBezTo>
                  <a:lnTo>
                    <a:pt x="0" y="2300"/>
                  </a:lnTo>
                  <a:cubicBezTo>
                    <a:pt x="315" y="2111"/>
                    <a:pt x="693" y="1985"/>
                    <a:pt x="1040" y="1954"/>
                  </a:cubicBezTo>
                  <a:lnTo>
                    <a:pt x="1040" y="504"/>
                  </a:lnTo>
                  <a:cubicBezTo>
                    <a:pt x="1040" y="221"/>
                    <a:pt x="788" y="0"/>
                    <a:pt x="5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76"/>
            <p:cNvSpPr/>
            <p:nvPr/>
          </p:nvSpPr>
          <p:spPr>
            <a:xfrm>
              <a:off x="-28016325" y="3175300"/>
              <a:ext cx="26025" cy="91375"/>
            </a:xfrm>
            <a:custGeom>
              <a:rect b="b" l="l" r="r" t="t"/>
              <a:pathLst>
                <a:path extrusionOk="0" h="3655" w="1041">
                  <a:moveTo>
                    <a:pt x="536" y="0"/>
                  </a:moveTo>
                  <a:cubicBezTo>
                    <a:pt x="253" y="0"/>
                    <a:pt x="1" y="221"/>
                    <a:pt x="1" y="504"/>
                  </a:cubicBezTo>
                  <a:lnTo>
                    <a:pt x="1" y="3655"/>
                  </a:lnTo>
                  <a:cubicBezTo>
                    <a:pt x="1" y="3655"/>
                    <a:pt x="1" y="3623"/>
                    <a:pt x="64" y="3623"/>
                  </a:cubicBezTo>
                  <a:cubicBezTo>
                    <a:pt x="284" y="3371"/>
                    <a:pt x="631" y="3182"/>
                    <a:pt x="1040" y="3056"/>
                  </a:cubicBezTo>
                  <a:lnTo>
                    <a:pt x="1040" y="504"/>
                  </a:lnTo>
                  <a:cubicBezTo>
                    <a:pt x="1040" y="221"/>
                    <a:pt x="788" y="0"/>
                    <a:pt x="5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76"/>
            <p:cNvSpPr/>
            <p:nvPr/>
          </p:nvSpPr>
          <p:spPr>
            <a:xfrm>
              <a:off x="-27886375" y="3176075"/>
              <a:ext cx="26025" cy="91400"/>
            </a:xfrm>
            <a:custGeom>
              <a:rect b="b" l="l" r="r" t="t"/>
              <a:pathLst>
                <a:path extrusionOk="0" h="3656" w="1041">
                  <a:moveTo>
                    <a:pt x="536" y="1"/>
                  </a:moveTo>
                  <a:cubicBezTo>
                    <a:pt x="253" y="1"/>
                    <a:pt x="1" y="221"/>
                    <a:pt x="1" y="505"/>
                  </a:cubicBezTo>
                  <a:lnTo>
                    <a:pt x="1" y="3088"/>
                  </a:lnTo>
                  <a:cubicBezTo>
                    <a:pt x="379" y="3151"/>
                    <a:pt x="726" y="3340"/>
                    <a:pt x="1041" y="3655"/>
                  </a:cubicBezTo>
                  <a:lnTo>
                    <a:pt x="1041" y="505"/>
                  </a:lnTo>
                  <a:cubicBezTo>
                    <a:pt x="1041" y="253"/>
                    <a:pt x="789" y="1"/>
                    <a:pt x="5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76"/>
            <p:cNvSpPr/>
            <p:nvPr/>
          </p:nvSpPr>
          <p:spPr>
            <a:xfrm>
              <a:off x="-28017900" y="3269025"/>
              <a:ext cx="161475" cy="133125"/>
            </a:xfrm>
            <a:custGeom>
              <a:rect b="b" l="l" r="r" t="t"/>
              <a:pathLst>
                <a:path extrusionOk="0" h="5325" w="6459">
                  <a:moveTo>
                    <a:pt x="1733" y="0"/>
                  </a:moveTo>
                  <a:cubicBezTo>
                    <a:pt x="1355" y="0"/>
                    <a:pt x="946" y="158"/>
                    <a:pt x="662" y="410"/>
                  </a:cubicBezTo>
                  <a:cubicBezTo>
                    <a:pt x="64" y="882"/>
                    <a:pt x="1" y="1639"/>
                    <a:pt x="347" y="2237"/>
                  </a:cubicBezTo>
                  <a:cubicBezTo>
                    <a:pt x="1324" y="2458"/>
                    <a:pt x="2048" y="3340"/>
                    <a:pt x="2174" y="4348"/>
                  </a:cubicBezTo>
                  <a:lnTo>
                    <a:pt x="3214" y="5325"/>
                  </a:lnTo>
                  <a:lnTo>
                    <a:pt x="4285" y="4348"/>
                  </a:lnTo>
                  <a:cubicBezTo>
                    <a:pt x="4380" y="3340"/>
                    <a:pt x="5073" y="2521"/>
                    <a:pt x="6113" y="2237"/>
                  </a:cubicBezTo>
                  <a:cubicBezTo>
                    <a:pt x="6459" y="1639"/>
                    <a:pt x="6333" y="882"/>
                    <a:pt x="5860" y="410"/>
                  </a:cubicBezTo>
                  <a:cubicBezTo>
                    <a:pt x="5577" y="158"/>
                    <a:pt x="5199" y="0"/>
                    <a:pt x="4789" y="0"/>
                  </a:cubicBezTo>
                  <a:cubicBezTo>
                    <a:pt x="4411" y="0"/>
                    <a:pt x="4002" y="158"/>
                    <a:pt x="3750" y="410"/>
                  </a:cubicBezTo>
                  <a:lnTo>
                    <a:pt x="3277" y="882"/>
                  </a:lnTo>
                  <a:lnTo>
                    <a:pt x="2805" y="410"/>
                  </a:lnTo>
                  <a:cubicBezTo>
                    <a:pt x="2521" y="158"/>
                    <a:pt x="2143" y="0"/>
                    <a:pt x="17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76"/>
            <p:cNvSpPr/>
            <p:nvPr/>
          </p:nvSpPr>
          <p:spPr>
            <a:xfrm>
              <a:off x="-27930475" y="3269800"/>
              <a:ext cx="121325" cy="201650"/>
            </a:xfrm>
            <a:custGeom>
              <a:rect b="b" l="l" r="r" t="t"/>
              <a:pathLst>
                <a:path extrusionOk="0" h="8066" w="4853">
                  <a:moveTo>
                    <a:pt x="4506" y="1"/>
                  </a:moveTo>
                  <a:cubicBezTo>
                    <a:pt x="3876" y="1"/>
                    <a:pt x="3403" y="505"/>
                    <a:pt x="3403" y="1198"/>
                  </a:cubicBezTo>
                  <a:lnTo>
                    <a:pt x="3403" y="2395"/>
                  </a:lnTo>
                  <a:cubicBezTo>
                    <a:pt x="3403" y="2584"/>
                    <a:pt x="3246" y="2742"/>
                    <a:pt x="3025" y="2742"/>
                  </a:cubicBezTo>
                  <a:cubicBezTo>
                    <a:pt x="2679" y="2742"/>
                    <a:pt x="2363" y="2868"/>
                    <a:pt x="2080" y="3025"/>
                  </a:cubicBezTo>
                  <a:cubicBezTo>
                    <a:pt x="1702" y="3372"/>
                    <a:pt x="1418" y="3939"/>
                    <a:pt x="1418" y="4474"/>
                  </a:cubicBezTo>
                  <a:lnTo>
                    <a:pt x="1418" y="5231"/>
                  </a:lnTo>
                  <a:cubicBezTo>
                    <a:pt x="1418" y="5420"/>
                    <a:pt x="1261" y="5577"/>
                    <a:pt x="1072" y="5577"/>
                  </a:cubicBezTo>
                  <a:cubicBezTo>
                    <a:pt x="883" y="5577"/>
                    <a:pt x="725" y="5420"/>
                    <a:pt x="725" y="5231"/>
                  </a:cubicBezTo>
                  <a:lnTo>
                    <a:pt x="1" y="5892"/>
                  </a:lnTo>
                  <a:lnTo>
                    <a:pt x="1" y="8066"/>
                  </a:lnTo>
                  <a:lnTo>
                    <a:pt x="3813" y="8066"/>
                  </a:lnTo>
                  <a:cubicBezTo>
                    <a:pt x="4033" y="8066"/>
                    <a:pt x="4191" y="7908"/>
                    <a:pt x="4191" y="7719"/>
                  </a:cubicBezTo>
                  <a:cubicBezTo>
                    <a:pt x="4191" y="7530"/>
                    <a:pt x="4033" y="7373"/>
                    <a:pt x="3813" y="7373"/>
                  </a:cubicBezTo>
                  <a:lnTo>
                    <a:pt x="3466" y="7373"/>
                  </a:lnTo>
                  <a:lnTo>
                    <a:pt x="3466" y="6270"/>
                  </a:lnTo>
                  <a:cubicBezTo>
                    <a:pt x="3466" y="6176"/>
                    <a:pt x="3498" y="6050"/>
                    <a:pt x="3592" y="6018"/>
                  </a:cubicBezTo>
                  <a:lnTo>
                    <a:pt x="4128" y="5420"/>
                  </a:lnTo>
                  <a:cubicBezTo>
                    <a:pt x="4600" y="4947"/>
                    <a:pt x="4852" y="4380"/>
                    <a:pt x="4852" y="3687"/>
                  </a:cubicBezTo>
                  <a:lnTo>
                    <a:pt x="4852" y="347"/>
                  </a:lnTo>
                  <a:cubicBezTo>
                    <a:pt x="4852" y="158"/>
                    <a:pt x="4695" y="1"/>
                    <a:pt x="45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76"/>
            <p:cNvSpPr/>
            <p:nvPr/>
          </p:nvSpPr>
          <p:spPr>
            <a:xfrm>
              <a:off x="-28069875" y="3271375"/>
              <a:ext cx="122875" cy="200075"/>
            </a:xfrm>
            <a:custGeom>
              <a:rect b="b" l="l" r="r" t="t"/>
              <a:pathLst>
                <a:path extrusionOk="0" h="8003" w="4915">
                  <a:moveTo>
                    <a:pt x="347" y="1"/>
                  </a:moveTo>
                  <a:cubicBezTo>
                    <a:pt x="158" y="1"/>
                    <a:pt x="0" y="158"/>
                    <a:pt x="0" y="379"/>
                  </a:cubicBezTo>
                  <a:lnTo>
                    <a:pt x="0" y="3718"/>
                  </a:lnTo>
                  <a:cubicBezTo>
                    <a:pt x="0" y="4348"/>
                    <a:pt x="221" y="4979"/>
                    <a:pt x="693" y="5451"/>
                  </a:cubicBezTo>
                  <a:lnTo>
                    <a:pt x="1323" y="5955"/>
                  </a:lnTo>
                  <a:cubicBezTo>
                    <a:pt x="1418" y="6018"/>
                    <a:pt x="1449" y="6113"/>
                    <a:pt x="1449" y="6207"/>
                  </a:cubicBezTo>
                  <a:lnTo>
                    <a:pt x="1449" y="7310"/>
                  </a:lnTo>
                  <a:lnTo>
                    <a:pt x="1103" y="7310"/>
                  </a:lnTo>
                  <a:cubicBezTo>
                    <a:pt x="882" y="7310"/>
                    <a:pt x="725" y="7467"/>
                    <a:pt x="725" y="7656"/>
                  </a:cubicBezTo>
                  <a:cubicBezTo>
                    <a:pt x="725" y="7845"/>
                    <a:pt x="882" y="8003"/>
                    <a:pt x="1103" y="8003"/>
                  </a:cubicBezTo>
                  <a:lnTo>
                    <a:pt x="4915" y="8003"/>
                  </a:lnTo>
                  <a:lnTo>
                    <a:pt x="4915" y="5829"/>
                  </a:lnTo>
                  <a:lnTo>
                    <a:pt x="4190" y="5168"/>
                  </a:lnTo>
                  <a:cubicBezTo>
                    <a:pt x="4190" y="5357"/>
                    <a:pt x="4033" y="5514"/>
                    <a:pt x="3844" y="5514"/>
                  </a:cubicBezTo>
                  <a:cubicBezTo>
                    <a:pt x="3655" y="5514"/>
                    <a:pt x="3497" y="5357"/>
                    <a:pt x="3497" y="5168"/>
                  </a:cubicBezTo>
                  <a:lnTo>
                    <a:pt x="3497" y="4411"/>
                  </a:lnTo>
                  <a:cubicBezTo>
                    <a:pt x="3497" y="3876"/>
                    <a:pt x="3214" y="3372"/>
                    <a:pt x="2741" y="3057"/>
                  </a:cubicBezTo>
                  <a:cubicBezTo>
                    <a:pt x="2458" y="2899"/>
                    <a:pt x="2143" y="2773"/>
                    <a:pt x="1796" y="2773"/>
                  </a:cubicBezTo>
                  <a:cubicBezTo>
                    <a:pt x="1607" y="2773"/>
                    <a:pt x="1449" y="2616"/>
                    <a:pt x="1449" y="2427"/>
                  </a:cubicBezTo>
                  <a:lnTo>
                    <a:pt x="1449" y="1229"/>
                  </a:lnTo>
                  <a:cubicBezTo>
                    <a:pt x="1449" y="473"/>
                    <a:pt x="945"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0" name="Google Shape;1520;p76"/>
          <p:cNvGrpSpPr/>
          <p:nvPr/>
        </p:nvGrpSpPr>
        <p:grpSpPr>
          <a:xfrm>
            <a:off x="5272312" y="3381611"/>
            <a:ext cx="299344" cy="351880"/>
            <a:chOff x="-27691025" y="3175300"/>
            <a:chExt cx="251275" cy="295375"/>
          </a:xfrm>
        </p:grpSpPr>
        <p:sp>
          <p:nvSpPr>
            <p:cNvPr id="1521" name="Google Shape;1521;p76"/>
            <p:cNvSpPr/>
            <p:nvPr/>
          </p:nvSpPr>
          <p:spPr>
            <a:xfrm>
              <a:off x="-27492550" y="3298150"/>
              <a:ext cx="18125" cy="18150"/>
            </a:xfrm>
            <a:custGeom>
              <a:rect b="b" l="l" r="r" t="t"/>
              <a:pathLst>
                <a:path extrusionOk="0" h="726" w="725">
                  <a:moveTo>
                    <a:pt x="378" y="1"/>
                  </a:moveTo>
                  <a:cubicBezTo>
                    <a:pt x="158" y="1"/>
                    <a:pt x="0" y="158"/>
                    <a:pt x="0" y="347"/>
                  </a:cubicBezTo>
                  <a:cubicBezTo>
                    <a:pt x="0" y="568"/>
                    <a:pt x="158" y="726"/>
                    <a:pt x="378" y="726"/>
                  </a:cubicBezTo>
                  <a:cubicBezTo>
                    <a:pt x="599" y="663"/>
                    <a:pt x="725" y="505"/>
                    <a:pt x="725" y="347"/>
                  </a:cubicBezTo>
                  <a:cubicBezTo>
                    <a:pt x="725" y="158"/>
                    <a:pt x="567" y="1"/>
                    <a:pt x="3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76"/>
            <p:cNvSpPr/>
            <p:nvPr/>
          </p:nvSpPr>
          <p:spPr>
            <a:xfrm>
              <a:off x="-27613050" y="3175300"/>
              <a:ext cx="60650" cy="105550"/>
            </a:xfrm>
            <a:custGeom>
              <a:rect b="b" l="l" r="r" t="t"/>
              <a:pathLst>
                <a:path extrusionOk="0" h="4222" w="2426">
                  <a:moveTo>
                    <a:pt x="347" y="0"/>
                  </a:moveTo>
                  <a:cubicBezTo>
                    <a:pt x="158" y="0"/>
                    <a:pt x="0" y="158"/>
                    <a:pt x="0" y="347"/>
                  </a:cubicBezTo>
                  <a:lnTo>
                    <a:pt x="0" y="1733"/>
                  </a:lnTo>
                  <a:cubicBezTo>
                    <a:pt x="32" y="1922"/>
                    <a:pt x="158" y="2080"/>
                    <a:pt x="347" y="2080"/>
                  </a:cubicBezTo>
                  <a:cubicBezTo>
                    <a:pt x="536" y="2080"/>
                    <a:pt x="693" y="1922"/>
                    <a:pt x="693" y="1733"/>
                  </a:cubicBezTo>
                  <a:lnTo>
                    <a:pt x="693" y="1386"/>
                  </a:lnTo>
                  <a:lnTo>
                    <a:pt x="1040" y="1386"/>
                  </a:lnTo>
                  <a:cubicBezTo>
                    <a:pt x="1260" y="1386"/>
                    <a:pt x="1418" y="1544"/>
                    <a:pt x="1418" y="1733"/>
                  </a:cubicBezTo>
                  <a:lnTo>
                    <a:pt x="1418" y="2899"/>
                  </a:lnTo>
                  <a:cubicBezTo>
                    <a:pt x="1197" y="3025"/>
                    <a:pt x="1040" y="3277"/>
                    <a:pt x="1040" y="3497"/>
                  </a:cubicBezTo>
                  <a:lnTo>
                    <a:pt x="1040" y="4222"/>
                  </a:lnTo>
                  <a:lnTo>
                    <a:pt x="2426" y="4222"/>
                  </a:lnTo>
                  <a:lnTo>
                    <a:pt x="2426" y="3497"/>
                  </a:lnTo>
                  <a:cubicBezTo>
                    <a:pt x="2426" y="3214"/>
                    <a:pt x="2268" y="3025"/>
                    <a:pt x="2079" y="2899"/>
                  </a:cubicBezTo>
                  <a:lnTo>
                    <a:pt x="2079" y="1733"/>
                  </a:lnTo>
                  <a:cubicBezTo>
                    <a:pt x="2079" y="1134"/>
                    <a:pt x="1607" y="693"/>
                    <a:pt x="1040" y="693"/>
                  </a:cubicBezTo>
                  <a:lnTo>
                    <a:pt x="693" y="693"/>
                  </a:lnTo>
                  <a:lnTo>
                    <a:pt x="693" y="347"/>
                  </a:lnTo>
                  <a:cubicBezTo>
                    <a:pt x="693" y="158"/>
                    <a:pt x="536"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76"/>
            <p:cNvSpPr/>
            <p:nvPr/>
          </p:nvSpPr>
          <p:spPr>
            <a:xfrm>
              <a:off x="-27691025" y="3175300"/>
              <a:ext cx="60650" cy="105550"/>
            </a:xfrm>
            <a:custGeom>
              <a:rect b="b" l="l" r="r" t="t"/>
              <a:pathLst>
                <a:path extrusionOk="0" h="4222" w="2426">
                  <a:moveTo>
                    <a:pt x="2079" y="0"/>
                  </a:moveTo>
                  <a:cubicBezTo>
                    <a:pt x="1890" y="0"/>
                    <a:pt x="1733" y="158"/>
                    <a:pt x="1733" y="347"/>
                  </a:cubicBezTo>
                  <a:lnTo>
                    <a:pt x="1733" y="693"/>
                  </a:lnTo>
                  <a:lnTo>
                    <a:pt x="1386" y="693"/>
                  </a:lnTo>
                  <a:cubicBezTo>
                    <a:pt x="788" y="693"/>
                    <a:pt x="347" y="1166"/>
                    <a:pt x="347" y="1733"/>
                  </a:cubicBezTo>
                  <a:lnTo>
                    <a:pt x="347" y="2899"/>
                  </a:lnTo>
                  <a:cubicBezTo>
                    <a:pt x="158" y="3025"/>
                    <a:pt x="0" y="3277"/>
                    <a:pt x="0" y="3497"/>
                  </a:cubicBezTo>
                  <a:lnTo>
                    <a:pt x="0" y="4222"/>
                  </a:lnTo>
                  <a:lnTo>
                    <a:pt x="1386" y="4222"/>
                  </a:lnTo>
                  <a:lnTo>
                    <a:pt x="1386" y="3497"/>
                  </a:lnTo>
                  <a:cubicBezTo>
                    <a:pt x="1386" y="3214"/>
                    <a:pt x="1229" y="3025"/>
                    <a:pt x="1008" y="2899"/>
                  </a:cubicBezTo>
                  <a:lnTo>
                    <a:pt x="1008" y="1733"/>
                  </a:lnTo>
                  <a:cubicBezTo>
                    <a:pt x="1008" y="1544"/>
                    <a:pt x="1166" y="1386"/>
                    <a:pt x="1386" y="1386"/>
                  </a:cubicBezTo>
                  <a:lnTo>
                    <a:pt x="1733" y="1386"/>
                  </a:lnTo>
                  <a:lnTo>
                    <a:pt x="1733" y="1733"/>
                  </a:lnTo>
                  <a:cubicBezTo>
                    <a:pt x="1733" y="1922"/>
                    <a:pt x="1890" y="2080"/>
                    <a:pt x="2079" y="2080"/>
                  </a:cubicBezTo>
                  <a:cubicBezTo>
                    <a:pt x="2268" y="2080"/>
                    <a:pt x="2426" y="1922"/>
                    <a:pt x="2426" y="1733"/>
                  </a:cubicBezTo>
                  <a:lnTo>
                    <a:pt x="2426" y="347"/>
                  </a:lnTo>
                  <a:cubicBezTo>
                    <a:pt x="2426" y="158"/>
                    <a:pt x="2268" y="0"/>
                    <a:pt x="20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76"/>
            <p:cNvSpPr/>
            <p:nvPr/>
          </p:nvSpPr>
          <p:spPr>
            <a:xfrm>
              <a:off x="-27691025" y="3263500"/>
              <a:ext cx="251275" cy="207175"/>
            </a:xfrm>
            <a:custGeom>
              <a:rect b="b" l="l" r="r" t="t"/>
              <a:pathLst>
                <a:path extrusionOk="0" h="8287" w="10051">
                  <a:moveTo>
                    <a:pt x="8317" y="725"/>
                  </a:moveTo>
                  <a:cubicBezTo>
                    <a:pt x="8885" y="725"/>
                    <a:pt x="9326" y="1198"/>
                    <a:pt x="9326" y="1733"/>
                  </a:cubicBezTo>
                  <a:cubicBezTo>
                    <a:pt x="9326" y="2332"/>
                    <a:pt x="8853" y="2773"/>
                    <a:pt x="8317" y="2773"/>
                  </a:cubicBezTo>
                  <a:cubicBezTo>
                    <a:pt x="7750" y="2773"/>
                    <a:pt x="7278" y="2301"/>
                    <a:pt x="7278" y="1733"/>
                  </a:cubicBezTo>
                  <a:cubicBezTo>
                    <a:pt x="7278" y="1166"/>
                    <a:pt x="7750" y="725"/>
                    <a:pt x="8317" y="725"/>
                  </a:cubicBezTo>
                  <a:close/>
                  <a:moveTo>
                    <a:pt x="8317" y="1"/>
                  </a:moveTo>
                  <a:cubicBezTo>
                    <a:pt x="7372" y="1"/>
                    <a:pt x="6585" y="788"/>
                    <a:pt x="6585" y="1733"/>
                  </a:cubicBezTo>
                  <a:cubicBezTo>
                    <a:pt x="6585" y="2584"/>
                    <a:pt x="7152" y="3277"/>
                    <a:pt x="7939" y="3435"/>
                  </a:cubicBezTo>
                  <a:lnTo>
                    <a:pt x="7939" y="5199"/>
                  </a:lnTo>
                  <a:cubicBezTo>
                    <a:pt x="7939" y="6554"/>
                    <a:pt x="6837" y="7656"/>
                    <a:pt x="5513" y="7656"/>
                  </a:cubicBezTo>
                  <a:cubicBezTo>
                    <a:pt x="4190" y="7656"/>
                    <a:pt x="3088" y="6554"/>
                    <a:pt x="3088" y="5199"/>
                  </a:cubicBezTo>
                  <a:lnTo>
                    <a:pt x="3088" y="4506"/>
                  </a:lnTo>
                  <a:lnTo>
                    <a:pt x="3088" y="4443"/>
                  </a:lnTo>
                  <a:cubicBezTo>
                    <a:pt x="4316" y="4317"/>
                    <a:pt x="5324" y="3309"/>
                    <a:pt x="5482" y="2049"/>
                  </a:cubicBezTo>
                  <a:cubicBezTo>
                    <a:pt x="5513" y="1797"/>
                    <a:pt x="5513" y="1891"/>
                    <a:pt x="5513" y="1355"/>
                  </a:cubicBezTo>
                  <a:lnTo>
                    <a:pt x="4127" y="1355"/>
                  </a:lnTo>
                  <a:cubicBezTo>
                    <a:pt x="4127" y="1607"/>
                    <a:pt x="4127" y="1765"/>
                    <a:pt x="4096" y="2049"/>
                  </a:cubicBezTo>
                  <a:cubicBezTo>
                    <a:pt x="3938" y="2710"/>
                    <a:pt x="3340" y="3088"/>
                    <a:pt x="2741" y="3088"/>
                  </a:cubicBezTo>
                  <a:cubicBezTo>
                    <a:pt x="2174" y="3088"/>
                    <a:pt x="1575" y="2773"/>
                    <a:pt x="1418" y="2049"/>
                  </a:cubicBezTo>
                  <a:cubicBezTo>
                    <a:pt x="1386" y="1828"/>
                    <a:pt x="1386" y="1607"/>
                    <a:pt x="1386" y="1355"/>
                  </a:cubicBezTo>
                  <a:lnTo>
                    <a:pt x="0" y="1355"/>
                  </a:lnTo>
                  <a:cubicBezTo>
                    <a:pt x="0" y="1670"/>
                    <a:pt x="0" y="1733"/>
                    <a:pt x="32" y="2049"/>
                  </a:cubicBezTo>
                  <a:cubicBezTo>
                    <a:pt x="221" y="3277"/>
                    <a:pt x="1166" y="4317"/>
                    <a:pt x="2426" y="4474"/>
                  </a:cubicBezTo>
                  <a:lnTo>
                    <a:pt x="2426" y="5168"/>
                  </a:lnTo>
                  <a:cubicBezTo>
                    <a:pt x="2426" y="5672"/>
                    <a:pt x="2552" y="6144"/>
                    <a:pt x="2804" y="6585"/>
                  </a:cubicBezTo>
                  <a:cubicBezTo>
                    <a:pt x="3308" y="7625"/>
                    <a:pt x="4379" y="8286"/>
                    <a:pt x="5545" y="8286"/>
                  </a:cubicBezTo>
                  <a:cubicBezTo>
                    <a:pt x="7278" y="8286"/>
                    <a:pt x="8664" y="6869"/>
                    <a:pt x="8664" y="5168"/>
                  </a:cubicBezTo>
                  <a:lnTo>
                    <a:pt x="8664" y="3435"/>
                  </a:lnTo>
                  <a:cubicBezTo>
                    <a:pt x="9452" y="3277"/>
                    <a:pt x="10050" y="2584"/>
                    <a:pt x="10050" y="1733"/>
                  </a:cubicBezTo>
                  <a:cubicBezTo>
                    <a:pt x="10050" y="788"/>
                    <a:pt x="9263" y="1"/>
                    <a:pt x="83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5" name="Google Shape;1525;p76"/>
          <p:cNvGrpSpPr/>
          <p:nvPr/>
        </p:nvGrpSpPr>
        <p:grpSpPr>
          <a:xfrm>
            <a:off x="5244618" y="1809524"/>
            <a:ext cx="354710" cy="352803"/>
            <a:chOff x="-27351575" y="3175300"/>
            <a:chExt cx="297750" cy="296150"/>
          </a:xfrm>
        </p:grpSpPr>
        <p:sp>
          <p:nvSpPr>
            <p:cNvPr id="1526" name="Google Shape;1526;p76"/>
            <p:cNvSpPr/>
            <p:nvPr/>
          </p:nvSpPr>
          <p:spPr>
            <a:xfrm>
              <a:off x="-27351575" y="3175300"/>
              <a:ext cx="296975" cy="157550"/>
            </a:xfrm>
            <a:custGeom>
              <a:rect b="b" l="l" r="r" t="t"/>
              <a:pathLst>
                <a:path extrusionOk="0" h="6302" w="11879">
                  <a:moveTo>
                    <a:pt x="7688" y="2080"/>
                  </a:moveTo>
                  <a:lnTo>
                    <a:pt x="7688" y="2836"/>
                  </a:lnTo>
                  <a:lnTo>
                    <a:pt x="4191" y="2836"/>
                  </a:lnTo>
                  <a:lnTo>
                    <a:pt x="4191" y="2080"/>
                  </a:lnTo>
                  <a:close/>
                  <a:moveTo>
                    <a:pt x="10177" y="3497"/>
                  </a:moveTo>
                  <a:cubicBezTo>
                    <a:pt x="10586" y="3497"/>
                    <a:pt x="10996" y="3781"/>
                    <a:pt x="11154" y="4222"/>
                  </a:cubicBezTo>
                  <a:lnTo>
                    <a:pt x="820" y="4222"/>
                  </a:lnTo>
                  <a:cubicBezTo>
                    <a:pt x="914" y="3812"/>
                    <a:pt x="1292" y="3497"/>
                    <a:pt x="1765" y="3497"/>
                  </a:cubicBezTo>
                  <a:close/>
                  <a:moveTo>
                    <a:pt x="3844" y="0"/>
                  </a:moveTo>
                  <a:cubicBezTo>
                    <a:pt x="2899" y="0"/>
                    <a:pt x="2112" y="788"/>
                    <a:pt x="2112" y="1733"/>
                  </a:cubicBezTo>
                  <a:lnTo>
                    <a:pt x="2112" y="2836"/>
                  </a:lnTo>
                  <a:lnTo>
                    <a:pt x="1734" y="2836"/>
                  </a:lnTo>
                  <a:cubicBezTo>
                    <a:pt x="788" y="2836"/>
                    <a:pt x="1" y="3623"/>
                    <a:pt x="1" y="4568"/>
                  </a:cubicBezTo>
                  <a:lnTo>
                    <a:pt x="1" y="6301"/>
                  </a:lnTo>
                  <a:lnTo>
                    <a:pt x="1387" y="6301"/>
                  </a:lnTo>
                  <a:lnTo>
                    <a:pt x="1387" y="5955"/>
                  </a:lnTo>
                  <a:lnTo>
                    <a:pt x="1418" y="5955"/>
                  </a:lnTo>
                  <a:cubicBezTo>
                    <a:pt x="1418" y="5734"/>
                    <a:pt x="1576" y="5577"/>
                    <a:pt x="1765" y="5577"/>
                  </a:cubicBezTo>
                  <a:lnTo>
                    <a:pt x="3151" y="5577"/>
                  </a:lnTo>
                  <a:cubicBezTo>
                    <a:pt x="3340" y="5577"/>
                    <a:pt x="3529" y="5734"/>
                    <a:pt x="3529" y="5955"/>
                  </a:cubicBezTo>
                  <a:lnTo>
                    <a:pt x="3529" y="6301"/>
                  </a:lnTo>
                  <a:lnTo>
                    <a:pt x="8413" y="6301"/>
                  </a:lnTo>
                  <a:lnTo>
                    <a:pt x="8413" y="5955"/>
                  </a:lnTo>
                  <a:cubicBezTo>
                    <a:pt x="8413" y="5734"/>
                    <a:pt x="8570" y="5577"/>
                    <a:pt x="8759" y="5577"/>
                  </a:cubicBezTo>
                  <a:lnTo>
                    <a:pt x="10145" y="5577"/>
                  </a:lnTo>
                  <a:cubicBezTo>
                    <a:pt x="10334" y="5577"/>
                    <a:pt x="10492" y="5734"/>
                    <a:pt x="10492" y="5955"/>
                  </a:cubicBezTo>
                  <a:lnTo>
                    <a:pt x="10492" y="6301"/>
                  </a:lnTo>
                  <a:lnTo>
                    <a:pt x="11878" y="6301"/>
                  </a:lnTo>
                  <a:lnTo>
                    <a:pt x="11878" y="4568"/>
                  </a:lnTo>
                  <a:cubicBezTo>
                    <a:pt x="11878" y="3623"/>
                    <a:pt x="11091" y="2836"/>
                    <a:pt x="10145" y="2836"/>
                  </a:cubicBezTo>
                  <a:lnTo>
                    <a:pt x="9767" y="2836"/>
                  </a:lnTo>
                  <a:lnTo>
                    <a:pt x="9767" y="1733"/>
                  </a:lnTo>
                  <a:cubicBezTo>
                    <a:pt x="9767" y="788"/>
                    <a:pt x="8980" y="0"/>
                    <a:pt x="80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76"/>
            <p:cNvSpPr/>
            <p:nvPr/>
          </p:nvSpPr>
          <p:spPr>
            <a:xfrm>
              <a:off x="-27123950" y="3332825"/>
              <a:ext cx="17350" cy="52000"/>
            </a:xfrm>
            <a:custGeom>
              <a:rect b="b" l="l" r="r" t="t"/>
              <a:pathLst>
                <a:path extrusionOk="0" h="2080" w="694">
                  <a:moveTo>
                    <a:pt x="1" y="0"/>
                  </a:moveTo>
                  <a:lnTo>
                    <a:pt x="1" y="1733"/>
                  </a:lnTo>
                  <a:cubicBezTo>
                    <a:pt x="1" y="1922"/>
                    <a:pt x="158" y="2079"/>
                    <a:pt x="347" y="2079"/>
                  </a:cubicBezTo>
                  <a:cubicBezTo>
                    <a:pt x="536" y="2079"/>
                    <a:pt x="694" y="1922"/>
                    <a:pt x="694" y="1733"/>
                  </a:cubicBezTo>
                  <a:lnTo>
                    <a:pt x="6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76"/>
            <p:cNvSpPr/>
            <p:nvPr/>
          </p:nvSpPr>
          <p:spPr>
            <a:xfrm>
              <a:off x="-27350775" y="3350150"/>
              <a:ext cx="296950" cy="121300"/>
            </a:xfrm>
            <a:custGeom>
              <a:rect b="b" l="l" r="r" t="t"/>
              <a:pathLst>
                <a:path extrusionOk="0" h="4852" w="11878">
                  <a:moveTo>
                    <a:pt x="5923" y="693"/>
                  </a:moveTo>
                  <a:cubicBezTo>
                    <a:pt x="6112" y="693"/>
                    <a:pt x="6270" y="851"/>
                    <a:pt x="6270" y="1040"/>
                  </a:cubicBezTo>
                  <a:lnTo>
                    <a:pt x="6270" y="1733"/>
                  </a:lnTo>
                  <a:lnTo>
                    <a:pt x="6994" y="1733"/>
                  </a:lnTo>
                  <a:cubicBezTo>
                    <a:pt x="7183" y="1733"/>
                    <a:pt x="7341" y="1891"/>
                    <a:pt x="7341" y="2080"/>
                  </a:cubicBezTo>
                  <a:cubicBezTo>
                    <a:pt x="7341" y="2300"/>
                    <a:pt x="7183" y="2458"/>
                    <a:pt x="6994" y="2458"/>
                  </a:cubicBezTo>
                  <a:lnTo>
                    <a:pt x="6270" y="2458"/>
                  </a:lnTo>
                  <a:lnTo>
                    <a:pt x="6270" y="3151"/>
                  </a:lnTo>
                  <a:cubicBezTo>
                    <a:pt x="6270" y="3340"/>
                    <a:pt x="6112" y="3497"/>
                    <a:pt x="5923" y="3497"/>
                  </a:cubicBezTo>
                  <a:cubicBezTo>
                    <a:pt x="5734" y="3497"/>
                    <a:pt x="5577" y="3340"/>
                    <a:pt x="5577" y="3151"/>
                  </a:cubicBezTo>
                  <a:lnTo>
                    <a:pt x="5577" y="2458"/>
                  </a:lnTo>
                  <a:lnTo>
                    <a:pt x="4852" y="2458"/>
                  </a:lnTo>
                  <a:cubicBezTo>
                    <a:pt x="4663" y="2458"/>
                    <a:pt x="4505" y="2300"/>
                    <a:pt x="4505" y="2080"/>
                  </a:cubicBezTo>
                  <a:cubicBezTo>
                    <a:pt x="4537" y="1891"/>
                    <a:pt x="4695" y="1733"/>
                    <a:pt x="4852" y="1733"/>
                  </a:cubicBezTo>
                  <a:lnTo>
                    <a:pt x="5577" y="1733"/>
                  </a:lnTo>
                  <a:lnTo>
                    <a:pt x="5577" y="1040"/>
                  </a:lnTo>
                  <a:cubicBezTo>
                    <a:pt x="5577" y="851"/>
                    <a:pt x="5734" y="693"/>
                    <a:pt x="5923" y="693"/>
                  </a:cubicBezTo>
                  <a:close/>
                  <a:moveTo>
                    <a:pt x="126" y="0"/>
                  </a:moveTo>
                  <a:lnTo>
                    <a:pt x="126" y="3119"/>
                  </a:lnTo>
                  <a:cubicBezTo>
                    <a:pt x="0" y="4064"/>
                    <a:pt x="756" y="4852"/>
                    <a:pt x="1733" y="4852"/>
                  </a:cubicBezTo>
                  <a:lnTo>
                    <a:pt x="10145" y="4852"/>
                  </a:lnTo>
                  <a:cubicBezTo>
                    <a:pt x="11090" y="4852"/>
                    <a:pt x="11878" y="4064"/>
                    <a:pt x="11878" y="3119"/>
                  </a:cubicBezTo>
                  <a:lnTo>
                    <a:pt x="11878" y="0"/>
                  </a:lnTo>
                  <a:lnTo>
                    <a:pt x="10491" y="0"/>
                  </a:lnTo>
                  <a:lnTo>
                    <a:pt x="10491" y="1040"/>
                  </a:lnTo>
                  <a:cubicBezTo>
                    <a:pt x="10491" y="1639"/>
                    <a:pt x="10019" y="2048"/>
                    <a:pt x="9452" y="2048"/>
                  </a:cubicBezTo>
                  <a:cubicBezTo>
                    <a:pt x="8885" y="2048"/>
                    <a:pt x="8444" y="1576"/>
                    <a:pt x="8444" y="1040"/>
                  </a:cubicBezTo>
                  <a:lnTo>
                    <a:pt x="8444" y="0"/>
                  </a:lnTo>
                  <a:lnTo>
                    <a:pt x="3560" y="0"/>
                  </a:lnTo>
                  <a:lnTo>
                    <a:pt x="3560" y="1040"/>
                  </a:lnTo>
                  <a:cubicBezTo>
                    <a:pt x="3560" y="1639"/>
                    <a:pt x="3088" y="2048"/>
                    <a:pt x="2521" y="2048"/>
                  </a:cubicBezTo>
                  <a:cubicBezTo>
                    <a:pt x="1954" y="2048"/>
                    <a:pt x="1513" y="1576"/>
                    <a:pt x="1513" y="1040"/>
                  </a:cubicBezTo>
                  <a:lnTo>
                    <a:pt x="15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76"/>
            <p:cNvSpPr/>
            <p:nvPr/>
          </p:nvSpPr>
          <p:spPr>
            <a:xfrm>
              <a:off x="-27299575" y="3332825"/>
              <a:ext cx="18125" cy="52000"/>
            </a:xfrm>
            <a:custGeom>
              <a:rect b="b" l="l" r="r" t="t"/>
              <a:pathLst>
                <a:path extrusionOk="0" h="2080" w="725">
                  <a:moveTo>
                    <a:pt x="0" y="0"/>
                  </a:moveTo>
                  <a:lnTo>
                    <a:pt x="0" y="1733"/>
                  </a:lnTo>
                  <a:cubicBezTo>
                    <a:pt x="0" y="1922"/>
                    <a:pt x="158" y="2079"/>
                    <a:pt x="378" y="2079"/>
                  </a:cubicBezTo>
                  <a:cubicBezTo>
                    <a:pt x="567" y="2079"/>
                    <a:pt x="725" y="1922"/>
                    <a:pt x="725" y="1733"/>
                  </a:cubicBezTo>
                  <a:lnTo>
                    <a:pt x="7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0" name="Google Shape;1530;p76"/>
          <p:cNvGrpSpPr/>
          <p:nvPr/>
        </p:nvGrpSpPr>
        <p:grpSpPr>
          <a:xfrm>
            <a:off x="1135561" y="3391452"/>
            <a:ext cx="352833" cy="332194"/>
            <a:chOff x="-23615075" y="3906200"/>
            <a:chExt cx="296175" cy="278850"/>
          </a:xfrm>
        </p:grpSpPr>
        <p:sp>
          <p:nvSpPr>
            <p:cNvPr id="1531" name="Google Shape;1531;p76"/>
            <p:cNvSpPr/>
            <p:nvPr/>
          </p:nvSpPr>
          <p:spPr>
            <a:xfrm>
              <a:off x="-23615075" y="3954250"/>
              <a:ext cx="296175" cy="193775"/>
            </a:xfrm>
            <a:custGeom>
              <a:rect b="b" l="l" r="r" t="t"/>
              <a:pathLst>
                <a:path extrusionOk="0" h="7751" w="11847">
                  <a:moveTo>
                    <a:pt x="10838" y="2993"/>
                  </a:moveTo>
                  <a:cubicBezTo>
                    <a:pt x="11027" y="2993"/>
                    <a:pt x="11185" y="3119"/>
                    <a:pt x="11185" y="3340"/>
                  </a:cubicBezTo>
                  <a:cubicBezTo>
                    <a:pt x="11153" y="3403"/>
                    <a:pt x="11153" y="3497"/>
                    <a:pt x="11059" y="3529"/>
                  </a:cubicBezTo>
                  <a:cubicBezTo>
                    <a:pt x="10996" y="3592"/>
                    <a:pt x="10901" y="3687"/>
                    <a:pt x="10806" y="3687"/>
                  </a:cubicBezTo>
                  <a:lnTo>
                    <a:pt x="1040" y="3687"/>
                  </a:lnTo>
                  <a:cubicBezTo>
                    <a:pt x="914" y="3687"/>
                    <a:pt x="819" y="3655"/>
                    <a:pt x="756" y="3529"/>
                  </a:cubicBezTo>
                  <a:cubicBezTo>
                    <a:pt x="725" y="3497"/>
                    <a:pt x="662" y="3403"/>
                    <a:pt x="662" y="3340"/>
                  </a:cubicBezTo>
                  <a:cubicBezTo>
                    <a:pt x="662" y="3119"/>
                    <a:pt x="819" y="2993"/>
                    <a:pt x="1040" y="2993"/>
                  </a:cubicBezTo>
                  <a:close/>
                  <a:moveTo>
                    <a:pt x="9735" y="4411"/>
                  </a:moveTo>
                  <a:cubicBezTo>
                    <a:pt x="9641" y="4947"/>
                    <a:pt x="9357" y="5671"/>
                    <a:pt x="8507" y="6364"/>
                  </a:cubicBezTo>
                  <a:cubicBezTo>
                    <a:pt x="8444" y="6396"/>
                    <a:pt x="8349" y="6459"/>
                    <a:pt x="8318" y="6459"/>
                  </a:cubicBezTo>
                  <a:cubicBezTo>
                    <a:pt x="8192" y="6459"/>
                    <a:pt x="8129" y="6396"/>
                    <a:pt x="8034" y="6333"/>
                  </a:cubicBezTo>
                  <a:cubicBezTo>
                    <a:pt x="7908" y="6175"/>
                    <a:pt x="7971" y="5986"/>
                    <a:pt x="8066" y="5860"/>
                  </a:cubicBezTo>
                  <a:cubicBezTo>
                    <a:pt x="8696" y="5356"/>
                    <a:pt x="8948" y="4821"/>
                    <a:pt x="9011" y="4411"/>
                  </a:cubicBezTo>
                  <a:close/>
                  <a:moveTo>
                    <a:pt x="3497" y="0"/>
                  </a:moveTo>
                  <a:cubicBezTo>
                    <a:pt x="3434" y="95"/>
                    <a:pt x="3340" y="221"/>
                    <a:pt x="3214" y="347"/>
                  </a:cubicBezTo>
                  <a:lnTo>
                    <a:pt x="2237" y="1324"/>
                  </a:lnTo>
                  <a:cubicBezTo>
                    <a:pt x="2111" y="1450"/>
                    <a:pt x="1985" y="1576"/>
                    <a:pt x="1765" y="1639"/>
                  </a:cubicBezTo>
                  <a:lnTo>
                    <a:pt x="2174" y="2237"/>
                  </a:lnTo>
                  <a:lnTo>
                    <a:pt x="1040" y="2237"/>
                  </a:lnTo>
                  <a:cubicBezTo>
                    <a:pt x="441" y="2237"/>
                    <a:pt x="0" y="2710"/>
                    <a:pt x="0" y="3245"/>
                  </a:cubicBezTo>
                  <a:cubicBezTo>
                    <a:pt x="0" y="3497"/>
                    <a:pt x="63" y="3687"/>
                    <a:pt x="189" y="3876"/>
                  </a:cubicBezTo>
                  <a:cubicBezTo>
                    <a:pt x="315" y="4096"/>
                    <a:pt x="504" y="4191"/>
                    <a:pt x="756" y="4254"/>
                  </a:cubicBezTo>
                  <a:cubicBezTo>
                    <a:pt x="945" y="6018"/>
                    <a:pt x="1765" y="6932"/>
                    <a:pt x="2930" y="7719"/>
                  </a:cubicBezTo>
                  <a:cubicBezTo>
                    <a:pt x="2962" y="7751"/>
                    <a:pt x="3025" y="7751"/>
                    <a:pt x="3119" y="7751"/>
                  </a:cubicBezTo>
                  <a:lnTo>
                    <a:pt x="8696" y="7751"/>
                  </a:lnTo>
                  <a:cubicBezTo>
                    <a:pt x="8790" y="7751"/>
                    <a:pt x="8822" y="7719"/>
                    <a:pt x="8916" y="7719"/>
                  </a:cubicBezTo>
                  <a:cubicBezTo>
                    <a:pt x="10239" y="6805"/>
                    <a:pt x="10932" y="5671"/>
                    <a:pt x="11090" y="4254"/>
                  </a:cubicBezTo>
                  <a:cubicBezTo>
                    <a:pt x="11311" y="4159"/>
                    <a:pt x="11500" y="4033"/>
                    <a:pt x="11626" y="3876"/>
                  </a:cubicBezTo>
                  <a:cubicBezTo>
                    <a:pt x="11752" y="3687"/>
                    <a:pt x="11815" y="3497"/>
                    <a:pt x="11815" y="3245"/>
                  </a:cubicBezTo>
                  <a:cubicBezTo>
                    <a:pt x="11846" y="2741"/>
                    <a:pt x="11374" y="2269"/>
                    <a:pt x="10775" y="2269"/>
                  </a:cubicBezTo>
                  <a:lnTo>
                    <a:pt x="10712" y="2269"/>
                  </a:lnTo>
                  <a:cubicBezTo>
                    <a:pt x="10996" y="1733"/>
                    <a:pt x="11153" y="1135"/>
                    <a:pt x="11153" y="536"/>
                  </a:cubicBezTo>
                  <a:cubicBezTo>
                    <a:pt x="11153" y="347"/>
                    <a:pt x="10996" y="189"/>
                    <a:pt x="10775" y="189"/>
                  </a:cubicBezTo>
                  <a:cubicBezTo>
                    <a:pt x="9326" y="189"/>
                    <a:pt x="8034" y="1009"/>
                    <a:pt x="7404" y="2269"/>
                  </a:cubicBezTo>
                  <a:lnTo>
                    <a:pt x="6301" y="2269"/>
                  </a:lnTo>
                  <a:lnTo>
                    <a:pt x="34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76"/>
            <p:cNvSpPr/>
            <p:nvPr/>
          </p:nvSpPr>
          <p:spPr>
            <a:xfrm>
              <a:off x="-23615075" y="3906200"/>
              <a:ext cx="77200" cy="77225"/>
            </a:xfrm>
            <a:custGeom>
              <a:rect b="b" l="l" r="r" t="t"/>
              <a:pathLst>
                <a:path extrusionOk="0" h="3089" w="3088">
                  <a:moveTo>
                    <a:pt x="2009" y="1"/>
                  </a:moveTo>
                  <a:cubicBezTo>
                    <a:pt x="1733" y="1"/>
                    <a:pt x="1465" y="95"/>
                    <a:pt x="1292" y="284"/>
                  </a:cubicBezTo>
                  <a:lnTo>
                    <a:pt x="315" y="1292"/>
                  </a:lnTo>
                  <a:cubicBezTo>
                    <a:pt x="126" y="1481"/>
                    <a:pt x="0" y="1765"/>
                    <a:pt x="0" y="2017"/>
                  </a:cubicBezTo>
                  <a:cubicBezTo>
                    <a:pt x="0" y="2301"/>
                    <a:pt x="126" y="2584"/>
                    <a:pt x="315" y="2773"/>
                  </a:cubicBezTo>
                  <a:cubicBezTo>
                    <a:pt x="504" y="2962"/>
                    <a:pt x="756" y="3088"/>
                    <a:pt x="1040" y="3088"/>
                  </a:cubicBezTo>
                  <a:cubicBezTo>
                    <a:pt x="1292" y="3088"/>
                    <a:pt x="1576" y="2962"/>
                    <a:pt x="1765" y="2773"/>
                  </a:cubicBezTo>
                  <a:lnTo>
                    <a:pt x="2773" y="1796"/>
                  </a:lnTo>
                  <a:cubicBezTo>
                    <a:pt x="2962" y="1576"/>
                    <a:pt x="3088" y="1324"/>
                    <a:pt x="3088" y="1040"/>
                  </a:cubicBezTo>
                  <a:cubicBezTo>
                    <a:pt x="3088" y="757"/>
                    <a:pt x="2962" y="505"/>
                    <a:pt x="2773" y="284"/>
                  </a:cubicBezTo>
                  <a:cubicBezTo>
                    <a:pt x="2568" y="95"/>
                    <a:pt x="2284" y="1"/>
                    <a:pt x="20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76"/>
            <p:cNvSpPr/>
            <p:nvPr/>
          </p:nvSpPr>
          <p:spPr>
            <a:xfrm>
              <a:off x="-23543400" y="4167700"/>
              <a:ext cx="153600" cy="17350"/>
            </a:xfrm>
            <a:custGeom>
              <a:rect b="b" l="l" r="r" t="t"/>
              <a:pathLst>
                <a:path extrusionOk="0" h="694" w="6144">
                  <a:moveTo>
                    <a:pt x="0" y="0"/>
                  </a:moveTo>
                  <a:cubicBezTo>
                    <a:pt x="158" y="378"/>
                    <a:pt x="536" y="693"/>
                    <a:pt x="1008" y="693"/>
                  </a:cubicBezTo>
                  <a:lnTo>
                    <a:pt x="5167" y="693"/>
                  </a:lnTo>
                  <a:cubicBezTo>
                    <a:pt x="5608" y="693"/>
                    <a:pt x="5986" y="441"/>
                    <a:pt x="61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7"/>
                                        </p:tgtEl>
                                        <p:attrNameLst>
                                          <p:attrName>style.visibility</p:attrName>
                                        </p:attrNameLst>
                                      </p:cBhvr>
                                      <p:to>
                                        <p:strVal val="visible"/>
                                      </p:to>
                                    </p:set>
                                    <p:animEffect filter="fade" transition="in">
                                      <p:cBhvr>
                                        <p:cTn dur="1000"/>
                                        <p:tgtEl>
                                          <p:spTgt spid="1497"/>
                                        </p:tgtEl>
                                      </p:cBhvr>
                                    </p:animEffect>
                                  </p:childTnLst>
                                </p:cTn>
                              </p:par>
                              <p:par>
                                <p:cTn fill="hold" nodeType="withEffect" presetClass="entr" presetID="10" presetSubtype="0">
                                  <p:stCondLst>
                                    <p:cond delay="0"/>
                                  </p:stCondLst>
                                  <p:childTnLst>
                                    <p:set>
                                      <p:cBhvr>
                                        <p:cTn dur="1" fill="hold">
                                          <p:stCondLst>
                                            <p:cond delay="0"/>
                                          </p:stCondLst>
                                        </p:cTn>
                                        <p:tgtEl>
                                          <p:spTgt spid="1499"/>
                                        </p:tgtEl>
                                        <p:attrNameLst>
                                          <p:attrName>style.visibility</p:attrName>
                                        </p:attrNameLst>
                                      </p:cBhvr>
                                      <p:to>
                                        <p:strVal val="visible"/>
                                      </p:to>
                                    </p:set>
                                    <p:animEffect filter="fade" transition="in">
                                      <p:cBhvr>
                                        <p:cTn dur="1000"/>
                                        <p:tgtEl>
                                          <p:spTgt spid="1499"/>
                                        </p:tgtEl>
                                      </p:cBhvr>
                                    </p:animEffect>
                                  </p:childTnLst>
                                </p:cTn>
                              </p:par>
                              <p:par>
                                <p:cTn fill="hold" nodeType="withEffect" presetClass="entr" presetID="10" presetSubtype="0">
                                  <p:stCondLst>
                                    <p:cond delay="0"/>
                                  </p:stCondLst>
                                  <p:childTnLst>
                                    <p:set>
                                      <p:cBhvr>
                                        <p:cTn dur="1" fill="hold">
                                          <p:stCondLst>
                                            <p:cond delay="0"/>
                                          </p:stCondLst>
                                        </p:cTn>
                                        <p:tgtEl>
                                          <p:spTgt spid="1510"/>
                                        </p:tgtEl>
                                        <p:attrNameLst>
                                          <p:attrName>style.visibility</p:attrName>
                                        </p:attrNameLst>
                                      </p:cBhvr>
                                      <p:to>
                                        <p:strVal val="visible"/>
                                      </p:to>
                                    </p:set>
                                    <p:animEffect filter="fade" transition="in">
                                      <p:cBhvr>
                                        <p:cTn dur="1000"/>
                                        <p:tgtEl>
                                          <p:spTgt spid="1510"/>
                                        </p:tgtEl>
                                      </p:cBhvr>
                                    </p:animEffect>
                                  </p:childTnLst>
                                </p:cTn>
                              </p:par>
                              <p:par>
                                <p:cTn fill="hold" nodeType="withEffect" presetClass="entr" presetID="10" presetSubtype="0">
                                  <p:stCondLst>
                                    <p:cond delay="0"/>
                                  </p:stCondLst>
                                  <p:childTnLst>
                                    <p:set>
                                      <p:cBhvr>
                                        <p:cTn dur="1" fill="hold">
                                          <p:stCondLst>
                                            <p:cond delay="0"/>
                                          </p:stCondLst>
                                        </p:cTn>
                                        <p:tgtEl>
                                          <p:spTgt spid="1530"/>
                                        </p:tgtEl>
                                        <p:attrNameLst>
                                          <p:attrName>style.visibility</p:attrName>
                                        </p:attrNameLst>
                                      </p:cBhvr>
                                      <p:to>
                                        <p:strVal val="visible"/>
                                      </p:to>
                                    </p:set>
                                    <p:animEffect filter="fade" transition="in">
                                      <p:cBhvr>
                                        <p:cTn dur="1000"/>
                                        <p:tgtEl>
                                          <p:spTgt spid="1530"/>
                                        </p:tgtEl>
                                      </p:cBhvr>
                                    </p:animEffect>
                                  </p:childTnLst>
                                </p:cTn>
                              </p:par>
                              <p:par>
                                <p:cTn fill="hold" nodeType="withEffect" presetClass="entr" presetID="10" presetSubtype="0">
                                  <p:stCondLst>
                                    <p:cond delay="0"/>
                                  </p:stCondLst>
                                  <p:childTnLst>
                                    <p:set>
                                      <p:cBhvr>
                                        <p:cTn dur="1" fill="hold">
                                          <p:stCondLst>
                                            <p:cond delay="0"/>
                                          </p:stCondLst>
                                        </p:cTn>
                                        <p:tgtEl>
                                          <p:spTgt spid="1498"/>
                                        </p:tgtEl>
                                        <p:attrNameLst>
                                          <p:attrName>style.visibility</p:attrName>
                                        </p:attrNameLst>
                                      </p:cBhvr>
                                      <p:to>
                                        <p:strVal val="visible"/>
                                      </p:to>
                                    </p:set>
                                    <p:animEffect filter="fade" transition="in">
                                      <p:cBhvr>
                                        <p:cTn dur="1000"/>
                                        <p:tgtEl>
                                          <p:spTgt spid="1498"/>
                                        </p:tgtEl>
                                      </p:cBhvr>
                                    </p:animEffect>
                                  </p:childTnLst>
                                </p:cTn>
                              </p:par>
                              <p:par>
                                <p:cTn fill="hold" nodeType="withEffect" presetClass="entr" presetID="10" presetSubtype="0">
                                  <p:stCondLst>
                                    <p:cond delay="0"/>
                                  </p:stCondLst>
                                  <p:childTnLst>
                                    <p:set>
                                      <p:cBhvr>
                                        <p:cTn dur="1" fill="hold">
                                          <p:stCondLst>
                                            <p:cond delay="0"/>
                                          </p:stCondLst>
                                        </p:cTn>
                                        <p:tgtEl>
                                          <p:spTgt spid="1500"/>
                                        </p:tgtEl>
                                        <p:attrNameLst>
                                          <p:attrName>style.visibility</p:attrName>
                                        </p:attrNameLst>
                                      </p:cBhvr>
                                      <p:to>
                                        <p:strVal val="visible"/>
                                      </p:to>
                                    </p:set>
                                    <p:animEffect filter="fade" transition="in">
                                      <p:cBhvr>
                                        <p:cTn dur="1000"/>
                                        <p:tgtEl>
                                          <p:spTgt spid="1500"/>
                                        </p:tgtEl>
                                      </p:cBhvr>
                                    </p:animEffect>
                                  </p:childTnLst>
                                </p:cTn>
                              </p:par>
                              <p:par>
                                <p:cTn fill="hold" nodeType="withEffect" presetClass="entr" presetID="10" presetSubtype="0">
                                  <p:stCondLst>
                                    <p:cond delay="0"/>
                                  </p:stCondLst>
                                  <p:childTnLst>
                                    <p:set>
                                      <p:cBhvr>
                                        <p:cTn dur="1" fill="hold">
                                          <p:stCondLst>
                                            <p:cond delay="0"/>
                                          </p:stCondLst>
                                        </p:cTn>
                                        <p:tgtEl>
                                          <p:spTgt spid="1520"/>
                                        </p:tgtEl>
                                        <p:attrNameLst>
                                          <p:attrName>style.visibility</p:attrName>
                                        </p:attrNameLst>
                                      </p:cBhvr>
                                      <p:to>
                                        <p:strVal val="visible"/>
                                      </p:to>
                                    </p:set>
                                    <p:animEffect filter="fade" transition="in">
                                      <p:cBhvr>
                                        <p:cTn dur="1000"/>
                                        <p:tgtEl>
                                          <p:spTgt spid="1520"/>
                                        </p:tgtEl>
                                      </p:cBhvr>
                                    </p:animEffect>
                                  </p:childTnLst>
                                </p:cTn>
                              </p:par>
                              <p:par>
                                <p:cTn fill="hold" nodeType="withEffect" presetClass="entr" presetID="10" presetSubtype="0">
                                  <p:stCondLst>
                                    <p:cond delay="0"/>
                                  </p:stCondLst>
                                  <p:childTnLst>
                                    <p:set>
                                      <p:cBhvr>
                                        <p:cTn dur="1" fill="hold">
                                          <p:stCondLst>
                                            <p:cond delay="0"/>
                                          </p:stCondLst>
                                        </p:cTn>
                                        <p:tgtEl>
                                          <p:spTgt spid="1525"/>
                                        </p:tgtEl>
                                        <p:attrNameLst>
                                          <p:attrName>style.visibility</p:attrName>
                                        </p:attrNameLst>
                                      </p:cBhvr>
                                      <p:to>
                                        <p:strVal val="visible"/>
                                      </p:to>
                                    </p:set>
                                    <p:animEffect filter="fade" transition="in">
                                      <p:cBhvr>
                                        <p:cTn dur="1000"/>
                                        <p:tgtEl>
                                          <p:spTgt spid="15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7" name="Shape 1537"/>
        <p:cNvGrpSpPr/>
        <p:nvPr/>
      </p:nvGrpSpPr>
      <p:grpSpPr>
        <a:xfrm>
          <a:off x="0" y="0"/>
          <a:ext cx="0" cy="0"/>
          <a:chOff x="0" y="0"/>
          <a:chExt cx="0" cy="0"/>
        </a:xfrm>
      </p:grpSpPr>
      <p:grpSp>
        <p:nvGrpSpPr>
          <p:cNvPr id="1538" name="Google Shape;1538;p77"/>
          <p:cNvGrpSpPr/>
          <p:nvPr/>
        </p:nvGrpSpPr>
        <p:grpSpPr>
          <a:xfrm>
            <a:off x="1290805" y="257706"/>
            <a:ext cx="6557746" cy="4867813"/>
            <a:chOff x="3467650" y="1777750"/>
            <a:chExt cx="2872425" cy="2132200"/>
          </a:xfrm>
        </p:grpSpPr>
        <p:sp>
          <p:nvSpPr>
            <p:cNvPr id="1539" name="Google Shape;1539;p77"/>
            <p:cNvSpPr/>
            <p:nvPr/>
          </p:nvSpPr>
          <p:spPr>
            <a:xfrm>
              <a:off x="3467650" y="1777750"/>
              <a:ext cx="2872425" cy="2109400"/>
            </a:xfrm>
            <a:custGeom>
              <a:rect b="b" l="l" r="r" t="t"/>
              <a:pathLst>
                <a:path extrusionOk="0" h="84376" w="114897">
                  <a:moveTo>
                    <a:pt x="88995" y="0"/>
                  </a:moveTo>
                  <a:cubicBezTo>
                    <a:pt x="72338" y="0"/>
                    <a:pt x="59181" y="12217"/>
                    <a:pt x="42889" y="13858"/>
                  </a:cubicBezTo>
                  <a:cubicBezTo>
                    <a:pt x="36658" y="14496"/>
                    <a:pt x="30396" y="14162"/>
                    <a:pt x="24135" y="14557"/>
                  </a:cubicBezTo>
                  <a:cubicBezTo>
                    <a:pt x="20214" y="14830"/>
                    <a:pt x="16141" y="15438"/>
                    <a:pt x="12858" y="17596"/>
                  </a:cubicBezTo>
                  <a:cubicBezTo>
                    <a:pt x="8967" y="20150"/>
                    <a:pt x="6779" y="24831"/>
                    <a:pt x="6870" y="29420"/>
                  </a:cubicBezTo>
                  <a:cubicBezTo>
                    <a:pt x="6992" y="34892"/>
                    <a:pt x="10062" y="38478"/>
                    <a:pt x="13162" y="42642"/>
                  </a:cubicBezTo>
                  <a:cubicBezTo>
                    <a:pt x="15168" y="45317"/>
                    <a:pt x="16445" y="48570"/>
                    <a:pt x="16688" y="51913"/>
                  </a:cubicBezTo>
                  <a:cubicBezTo>
                    <a:pt x="16992" y="56290"/>
                    <a:pt x="13709" y="59360"/>
                    <a:pt x="10274" y="61579"/>
                  </a:cubicBezTo>
                  <a:cubicBezTo>
                    <a:pt x="7600" y="63281"/>
                    <a:pt x="4651" y="64831"/>
                    <a:pt x="2797" y="67384"/>
                  </a:cubicBezTo>
                  <a:cubicBezTo>
                    <a:pt x="92" y="71093"/>
                    <a:pt x="1" y="76989"/>
                    <a:pt x="3648" y="80151"/>
                  </a:cubicBezTo>
                  <a:cubicBezTo>
                    <a:pt x="5685" y="81913"/>
                    <a:pt x="8724" y="82096"/>
                    <a:pt x="10426" y="84376"/>
                  </a:cubicBezTo>
                  <a:lnTo>
                    <a:pt x="16536" y="84376"/>
                  </a:lnTo>
                  <a:lnTo>
                    <a:pt x="32068" y="84345"/>
                  </a:lnTo>
                  <a:lnTo>
                    <a:pt x="52859" y="84315"/>
                  </a:lnTo>
                  <a:lnTo>
                    <a:pt x="74744" y="84254"/>
                  </a:lnTo>
                  <a:cubicBezTo>
                    <a:pt x="81005" y="84254"/>
                    <a:pt x="87297" y="84224"/>
                    <a:pt x="93559" y="84224"/>
                  </a:cubicBezTo>
                  <a:cubicBezTo>
                    <a:pt x="96629" y="84224"/>
                    <a:pt x="99729" y="84193"/>
                    <a:pt x="102799" y="84193"/>
                  </a:cubicBezTo>
                  <a:cubicBezTo>
                    <a:pt x="103538" y="84193"/>
                    <a:pt x="104225" y="84312"/>
                    <a:pt x="104880" y="84312"/>
                  </a:cubicBezTo>
                  <a:cubicBezTo>
                    <a:pt x="105465" y="84312"/>
                    <a:pt x="106023" y="84217"/>
                    <a:pt x="106568" y="83859"/>
                  </a:cubicBezTo>
                  <a:cubicBezTo>
                    <a:pt x="106659" y="83768"/>
                    <a:pt x="106750" y="83707"/>
                    <a:pt x="106842" y="83616"/>
                  </a:cubicBezTo>
                  <a:cubicBezTo>
                    <a:pt x="109243" y="81518"/>
                    <a:pt x="111583" y="78904"/>
                    <a:pt x="112039" y="75622"/>
                  </a:cubicBezTo>
                  <a:cubicBezTo>
                    <a:pt x="112495" y="72005"/>
                    <a:pt x="110489" y="68752"/>
                    <a:pt x="108240" y="66108"/>
                  </a:cubicBezTo>
                  <a:cubicBezTo>
                    <a:pt x="106355" y="63919"/>
                    <a:pt x="104197" y="61974"/>
                    <a:pt x="102373" y="59725"/>
                  </a:cubicBezTo>
                  <a:cubicBezTo>
                    <a:pt x="100519" y="57506"/>
                    <a:pt x="99000" y="54861"/>
                    <a:pt x="98756" y="51974"/>
                  </a:cubicBezTo>
                  <a:cubicBezTo>
                    <a:pt x="98361" y="47688"/>
                    <a:pt x="100762" y="43797"/>
                    <a:pt x="103559" y="40758"/>
                  </a:cubicBezTo>
                  <a:cubicBezTo>
                    <a:pt x="108331" y="35560"/>
                    <a:pt x="113103" y="31396"/>
                    <a:pt x="113772" y="23949"/>
                  </a:cubicBezTo>
                  <a:cubicBezTo>
                    <a:pt x="114896" y="11578"/>
                    <a:pt x="103346" y="1122"/>
                    <a:pt x="91826" y="119"/>
                  </a:cubicBezTo>
                  <a:cubicBezTo>
                    <a:pt x="90871" y="38"/>
                    <a:pt x="89927" y="0"/>
                    <a:pt x="889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77"/>
            <p:cNvSpPr/>
            <p:nvPr/>
          </p:nvSpPr>
          <p:spPr>
            <a:xfrm>
              <a:off x="4416750" y="3824050"/>
              <a:ext cx="943825" cy="44100"/>
            </a:xfrm>
            <a:custGeom>
              <a:rect b="b" l="l" r="r" t="t"/>
              <a:pathLst>
                <a:path extrusionOk="0" h="1764" w="37753">
                  <a:moveTo>
                    <a:pt x="1" y="1"/>
                  </a:moveTo>
                  <a:lnTo>
                    <a:pt x="1" y="1764"/>
                  </a:lnTo>
                  <a:lnTo>
                    <a:pt x="37752" y="1764"/>
                  </a:lnTo>
                  <a:lnTo>
                    <a:pt x="377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77"/>
            <p:cNvSpPr/>
            <p:nvPr/>
          </p:nvSpPr>
          <p:spPr>
            <a:xfrm>
              <a:off x="3742725" y="2099100"/>
              <a:ext cx="2306300" cy="1291075"/>
            </a:xfrm>
            <a:custGeom>
              <a:rect b="b" l="l" r="r" t="t"/>
              <a:pathLst>
                <a:path extrusionOk="0" h="51643" w="92252">
                  <a:moveTo>
                    <a:pt x="4834" y="1"/>
                  </a:moveTo>
                  <a:cubicBezTo>
                    <a:pt x="2159" y="1"/>
                    <a:pt x="1" y="2159"/>
                    <a:pt x="1" y="4834"/>
                  </a:cubicBezTo>
                  <a:lnTo>
                    <a:pt x="1" y="51643"/>
                  </a:lnTo>
                  <a:lnTo>
                    <a:pt x="92252" y="51643"/>
                  </a:lnTo>
                  <a:lnTo>
                    <a:pt x="92252" y="4834"/>
                  </a:lnTo>
                  <a:cubicBezTo>
                    <a:pt x="92252" y="2159"/>
                    <a:pt x="90094" y="1"/>
                    <a:pt x="87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77"/>
            <p:cNvSpPr/>
            <p:nvPr/>
          </p:nvSpPr>
          <p:spPr>
            <a:xfrm>
              <a:off x="3742725" y="3390150"/>
              <a:ext cx="2306300" cy="221150"/>
            </a:xfrm>
            <a:custGeom>
              <a:rect b="b" l="l" r="r" t="t"/>
              <a:pathLst>
                <a:path extrusionOk="0" h="8846" w="92252">
                  <a:moveTo>
                    <a:pt x="1" y="1"/>
                  </a:moveTo>
                  <a:lnTo>
                    <a:pt x="1" y="4043"/>
                  </a:lnTo>
                  <a:cubicBezTo>
                    <a:pt x="1" y="6718"/>
                    <a:pt x="2159" y="8846"/>
                    <a:pt x="4804" y="8846"/>
                  </a:cubicBezTo>
                  <a:lnTo>
                    <a:pt x="87449" y="8846"/>
                  </a:lnTo>
                  <a:cubicBezTo>
                    <a:pt x="90094" y="8846"/>
                    <a:pt x="92252" y="6718"/>
                    <a:pt x="92252" y="4043"/>
                  </a:cubicBezTo>
                  <a:lnTo>
                    <a:pt x="922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77"/>
            <p:cNvSpPr/>
            <p:nvPr/>
          </p:nvSpPr>
          <p:spPr>
            <a:xfrm>
              <a:off x="3821000" y="2173575"/>
              <a:ext cx="2135325" cy="1136825"/>
            </a:xfrm>
            <a:custGeom>
              <a:rect b="b" l="l" r="r" t="t"/>
              <a:pathLst>
                <a:path extrusionOk="0" h="45473" w="85413">
                  <a:moveTo>
                    <a:pt x="1" y="0"/>
                  </a:moveTo>
                  <a:lnTo>
                    <a:pt x="1" y="45472"/>
                  </a:lnTo>
                  <a:lnTo>
                    <a:pt x="85413" y="45472"/>
                  </a:lnTo>
                  <a:lnTo>
                    <a:pt x="8541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77"/>
            <p:cNvSpPr/>
            <p:nvPr/>
          </p:nvSpPr>
          <p:spPr>
            <a:xfrm>
              <a:off x="4685000" y="3473750"/>
              <a:ext cx="426325" cy="53975"/>
            </a:xfrm>
            <a:custGeom>
              <a:rect b="b" l="l" r="r" t="t"/>
              <a:pathLst>
                <a:path extrusionOk="0" h="2159" w="17053">
                  <a:moveTo>
                    <a:pt x="1" y="0"/>
                  </a:moveTo>
                  <a:lnTo>
                    <a:pt x="1" y="2158"/>
                  </a:lnTo>
                  <a:lnTo>
                    <a:pt x="17053" y="2158"/>
                  </a:lnTo>
                  <a:lnTo>
                    <a:pt x="170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77"/>
            <p:cNvSpPr/>
            <p:nvPr/>
          </p:nvSpPr>
          <p:spPr>
            <a:xfrm>
              <a:off x="4609775" y="3611275"/>
              <a:ext cx="572975" cy="212800"/>
            </a:xfrm>
            <a:custGeom>
              <a:rect b="b" l="l" r="r" t="t"/>
              <a:pathLst>
                <a:path extrusionOk="0" h="8512" w="22919">
                  <a:moveTo>
                    <a:pt x="1216" y="1"/>
                  </a:moveTo>
                  <a:lnTo>
                    <a:pt x="0" y="8512"/>
                  </a:lnTo>
                  <a:lnTo>
                    <a:pt x="22919" y="8512"/>
                  </a:lnTo>
                  <a:lnTo>
                    <a:pt x="217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77"/>
            <p:cNvSpPr/>
            <p:nvPr/>
          </p:nvSpPr>
          <p:spPr>
            <a:xfrm>
              <a:off x="4636375" y="3611275"/>
              <a:ext cx="519025" cy="23600"/>
            </a:xfrm>
            <a:custGeom>
              <a:rect b="b" l="l" r="r" t="t"/>
              <a:pathLst>
                <a:path extrusionOk="0" h="944" w="20761">
                  <a:moveTo>
                    <a:pt x="152" y="1"/>
                  </a:moveTo>
                  <a:lnTo>
                    <a:pt x="0" y="943"/>
                  </a:lnTo>
                  <a:lnTo>
                    <a:pt x="20761" y="943"/>
                  </a:lnTo>
                  <a:lnTo>
                    <a:pt x="206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77"/>
            <p:cNvSpPr/>
            <p:nvPr/>
          </p:nvSpPr>
          <p:spPr>
            <a:xfrm>
              <a:off x="3662200" y="3868125"/>
              <a:ext cx="2476500" cy="41825"/>
            </a:xfrm>
            <a:custGeom>
              <a:rect b="b" l="l" r="r" t="t"/>
              <a:pathLst>
                <a:path extrusionOk="0" h="1673" w="99060">
                  <a:moveTo>
                    <a:pt x="0" y="1"/>
                  </a:moveTo>
                  <a:lnTo>
                    <a:pt x="0" y="1672"/>
                  </a:lnTo>
                  <a:lnTo>
                    <a:pt x="99060" y="1672"/>
                  </a:lnTo>
                  <a:lnTo>
                    <a:pt x="990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8" name="Google Shape;1548;p77"/>
          <p:cNvSpPr txBox="1"/>
          <p:nvPr>
            <p:ph type="ctrTitle"/>
          </p:nvPr>
        </p:nvSpPr>
        <p:spPr>
          <a:xfrm>
            <a:off x="2450925" y="1366675"/>
            <a:ext cx="42375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549" name="Google Shape;1549;p77"/>
          <p:cNvSpPr/>
          <p:nvPr/>
        </p:nvSpPr>
        <p:spPr>
          <a:xfrm>
            <a:off x="6810899" y="196978"/>
            <a:ext cx="665151" cy="661225"/>
          </a:xfrm>
          <a:custGeom>
            <a:rect b="b" l="l" r="r" t="t"/>
            <a:pathLst>
              <a:path extrusionOk="0" h="9094" w="9148">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77"/>
          <p:cNvSpPr/>
          <p:nvPr/>
        </p:nvSpPr>
        <p:spPr>
          <a:xfrm>
            <a:off x="5127030" y="282378"/>
            <a:ext cx="415320" cy="411102"/>
          </a:xfrm>
          <a:custGeom>
            <a:rect b="b" l="l" r="r" t="t"/>
            <a:pathLst>
              <a:path extrusionOk="0" h="5654" w="5712">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77"/>
          <p:cNvSpPr/>
          <p:nvPr/>
        </p:nvSpPr>
        <p:spPr>
          <a:xfrm>
            <a:off x="776361" y="2020288"/>
            <a:ext cx="145768" cy="145768"/>
          </a:xfrm>
          <a:custGeom>
            <a:rect b="b" l="l" r="r" t="t"/>
            <a:pathLst>
              <a:path extrusionOk="0" fill="none" h="1546" w="1546">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cap="rnd" cmpd="sng" w="193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77"/>
          <p:cNvSpPr/>
          <p:nvPr/>
        </p:nvSpPr>
        <p:spPr>
          <a:xfrm>
            <a:off x="7766638" y="2247697"/>
            <a:ext cx="227485" cy="194801"/>
          </a:xfrm>
          <a:custGeom>
            <a:rect b="b" l="l" r="r" t="t"/>
            <a:pathLst>
              <a:path extrusionOk="0" h="5835" w="6814">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77"/>
          <p:cNvSpPr/>
          <p:nvPr/>
        </p:nvSpPr>
        <p:spPr>
          <a:xfrm rot="2700000">
            <a:off x="1039561" y="2552748"/>
            <a:ext cx="208089" cy="208206"/>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4" name="Google Shape;1554;p77"/>
          <p:cNvGrpSpPr/>
          <p:nvPr/>
        </p:nvGrpSpPr>
        <p:grpSpPr>
          <a:xfrm>
            <a:off x="481020" y="282383"/>
            <a:ext cx="2617352" cy="4079698"/>
            <a:chOff x="4797370" y="3163620"/>
            <a:chExt cx="2617352" cy="4079698"/>
          </a:xfrm>
        </p:grpSpPr>
        <p:sp>
          <p:nvSpPr>
            <p:cNvPr id="1555" name="Google Shape;1555;p77"/>
            <p:cNvSpPr/>
            <p:nvPr/>
          </p:nvSpPr>
          <p:spPr>
            <a:xfrm rot="2700000">
              <a:off x="4829454" y="7056427"/>
              <a:ext cx="154764" cy="154852"/>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77"/>
            <p:cNvSpPr/>
            <p:nvPr/>
          </p:nvSpPr>
          <p:spPr>
            <a:xfrm>
              <a:off x="7064454" y="3163620"/>
              <a:ext cx="350269" cy="345486"/>
            </a:xfrm>
            <a:custGeom>
              <a:rect b="b" l="l" r="r" t="t"/>
              <a:pathLst>
                <a:path extrusionOk="0" h="4190" w="4248">
                  <a:moveTo>
                    <a:pt x="2119" y="1113"/>
                  </a:moveTo>
                  <a:cubicBezTo>
                    <a:pt x="2620" y="1113"/>
                    <a:pt x="3102" y="1505"/>
                    <a:pt x="3102" y="2102"/>
                  </a:cubicBezTo>
                  <a:cubicBezTo>
                    <a:pt x="3102" y="2638"/>
                    <a:pt x="2667" y="3073"/>
                    <a:pt x="2131" y="3073"/>
                  </a:cubicBezTo>
                  <a:cubicBezTo>
                    <a:pt x="1247" y="3073"/>
                    <a:pt x="812" y="2015"/>
                    <a:pt x="1435" y="1406"/>
                  </a:cubicBezTo>
                  <a:cubicBezTo>
                    <a:pt x="1633" y="1204"/>
                    <a:pt x="1878" y="1113"/>
                    <a:pt x="2119" y="1113"/>
                  </a:cubicBezTo>
                  <a:close/>
                  <a:moveTo>
                    <a:pt x="1522" y="0"/>
                  </a:moveTo>
                  <a:lnTo>
                    <a:pt x="1522" y="362"/>
                  </a:lnTo>
                  <a:cubicBezTo>
                    <a:pt x="1522" y="464"/>
                    <a:pt x="1464" y="565"/>
                    <a:pt x="1377" y="609"/>
                  </a:cubicBezTo>
                  <a:cubicBezTo>
                    <a:pt x="1319" y="638"/>
                    <a:pt x="1261" y="667"/>
                    <a:pt x="1218" y="696"/>
                  </a:cubicBezTo>
                  <a:cubicBezTo>
                    <a:pt x="1169" y="728"/>
                    <a:pt x="1111" y="747"/>
                    <a:pt x="1052" y="747"/>
                  </a:cubicBezTo>
                  <a:cubicBezTo>
                    <a:pt x="1005" y="747"/>
                    <a:pt x="958" y="736"/>
                    <a:pt x="913" y="710"/>
                  </a:cubicBezTo>
                  <a:lnTo>
                    <a:pt x="609" y="522"/>
                  </a:lnTo>
                  <a:lnTo>
                    <a:pt x="0" y="1566"/>
                  </a:lnTo>
                  <a:lnTo>
                    <a:pt x="319" y="1740"/>
                  </a:lnTo>
                  <a:cubicBezTo>
                    <a:pt x="421" y="1798"/>
                    <a:pt x="464" y="1899"/>
                    <a:pt x="464" y="2001"/>
                  </a:cubicBezTo>
                  <a:lnTo>
                    <a:pt x="464" y="2087"/>
                  </a:lnTo>
                  <a:lnTo>
                    <a:pt x="464" y="2189"/>
                  </a:lnTo>
                  <a:cubicBezTo>
                    <a:pt x="464" y="2290"/>
                    <a:pt x="421" y="2392"/>
                    <a:pt x="319" y="2450"/>
                  </a:cubicBezTo>
                  <a:lnTo>
                    <a:pt x="0" y="2624"/>
                  </a:lnTo>
                  <a:lnTo>
                    <a:pt x="609" y="3653"/>
                  </a:lnTo>
                  <a:lnTo>
                    <a:pt x="913" y="3479"/>
                  </a:lnTo>
                  <a:cubicBezTo>
                    <a:pt x="958" y="3454"/>
                    <a:pt x="1005" y="3442"/>
                    <a:pt x="1052" y="3442"/>
                  </a:cubicBezTo>
                  <a:cubicBezTo>
                    <a:pt x="1111" y="3442"/>
                    <a:pt x="1169" y="3461"/>
                    <a:pt x="1218" y="3494"/>
                  </a:cubicBezTo>
                  <a:cubicBezTo>
                    <a:pt x="1261" y="3523"/>
                    <a:pt x="1319" y="3552"/>
                    <a:pt x="1377" y="3581"/>
                  </a:cubicBezTo>
                  <a:cubicBezTo>
                    <a:pt x="1464" y="3624"/>
                    <a:pt x="1522" y="3726"/>
                    <a:pt x="1522" y="3827"/>
                  </a:cubicBezTo>
                  <a:lnTo>
                    <a:pt x="1522" y="4189"/>
                  </a:lnTo>
                  <a:lnTo>
                    <a:pt x="2725" y="4189"/>
                  </a:lnTo>
                  <a:lnTo>
                    <a:pt x="2725" y="3827"/>
                  </a:lnTo>
                  <a:cubicBezTo>
                    <a:pt x="2725" y="3726"/>
                    <a:pt x="2783" y="3624"/>
                    <a:pt x="2885" y="3581"/>
                  </a:cubicBezTo>
                  <a:cubicBezTo>
                    <a:pt x="2928" y="3552"/>
                    <a:pt x="2986" y="3523"/>
                    <a:pt x="3030" y="3494"/>
                  </a:cubicBezTo>
                  <a:cubicBezTo>
                    <a:pt x="3079" y="3461"/>
                    <a:pt x="3137" y="3442"/>
                    <a:pt x="3196" y="3442"/>
                  </a:cubicBezTo>
                  <a:cubicBezTo>
                    <a:pt x="3242" y="3442"/>
                    <a:pt x="3290" y="3454"/>
                    <a:pt x="3334" y="3479"/>
                  </a:cubicBezTo>
                  <a:lnTo>
                    <a:pt x="3653" y="3653"/>
                  </a:lnTo>
                  <a:lnTo>
                    <a:pt x="4247" y="2624"/>
                  </a:lnTo>
                  <a:lnTo>
                    <a:pt x="3928" y="2450"/>
                  </a:lnTo>
                  <a:cubicBezTo>
                    <a:pt x="3827" y="2392"/>
                    <a:pt x="3784" y="2290"/>
                    <a:pt x="3784" y="2189"/>
                  </a:cubicBezTo>
                  <a:lnTo>
                    <a:pt x="3784" y="2102"/>
                  </a:lnTo>
                  <a:lnTo>
                    <a:pt x="3784" y="2001"/>
                  </a:lnTo>
                  <a:cubicBezTo>
                    <a:pt x="3784" y="1899"/>
                    <a:pt x="3827" y="1798"/>
                    <a:pt x="3928" y="1740"/>
                  </a:cubicBezTo>
                  <a:lnTo>
                    <a:pt x="4247" y="1566"/>
                  </a:lnTo>
                  <a:lnTo>
                    <a:pt x="3653" y="522"/>
                  </a:lnTo>
                  <a:lnTo>
                    <a:pt x="3334" y="710"/>
                  </a:lnTo>
                  <a:cubicBezTo>
                    <a:pt x="3290" y="736"/>
                    <a:pt x="3242" y="747"/>
                    <a:pt x="3196" y="747"/>
                  </a:cubicBezTo>
                  <a:cubicBezTo>
                    <a:pt x="3137" y="747"/>
                    <a:pt x="3079" y="728"/>
                    <a:pt x="3030" y="696"/>
                  </a:cubicBezTo>
                  <a:cubicBezTo>
                    <a:pt x="2986" y="667"/>
                    <a:pt x="2928" y="638"/>
                    <a:pt x="2885" y="609"/>
                  </a:cubicBezTo>
                  <a:cubicBezTo>
                    <a:pt x="2783" y="565"/>
                    <a:pt x="2725" y="464"/>
                    <a:pt x="2725" y="362"/>
                  </a:cubicBezTo>
                  <a:lnTo>
                    <a:pt x="272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7" name="Google Shape;1557;p77"/>
          <p:cNvGrpSpPr/>
          <p:nvPr/>
        </p:nvGrpSpPr>
        <p:grpSpPr>
          <a:xfrm>
            <a:off x="6543095" y="2571743"/>
            <a:ext cx="2253808" cy="2327292"/>
            <a:chOff x="4476700" y="2501650"/>
            <a:chExt cx="1000625" cy="1033250"/>
          </a:xfrm>
        </p:grpSpPr>
        <p:sp>
          <p:nvSpPr>
            <p:cNvPr id="1558" name="Google Shape;1558;p77"/>
            <p:cNvSpPr/>
            <p:nvPr/>
          </p:nvSpPr>
          <p:spPr>
            <a:xfrm>
              <a:off x="4602050" y="2811950"/>
              <a:ext cx="552625" cy="722950"/>
            </a:xfrm>
            <a:custGeom>
              <a:rect b="b" l="l" r="r" t="t"/>
              <a:pathLst>
                <a:path extrusionOk="0" h="28918" w="22105">
                  <a:moveTo>
                    <a:pt x="20508" y="12188"/>
                  </a:moveTo>
                  <a:cubicBezTo>
                    <a:pt x="19631" y="14437"/>
                    <a:pt x="18776" y="17022"/>
                    <a:pt x="17787" y="19518"/>
                  </a:cubicBezTo>
                  <a:cubicBezTo>
                    <a:pt x="16685" y="22307"/>
                    <a:pt x="15606" y="24960"/>
                    <a:pt x="13447" y="26399"/>
                  </a:cubicBezTo>
                  <a:cubicBezTo>
                    <a:pt x="12660" y="26894"/>
                    <a:pt x="11288" y="27208"/>
                    <a:pt x="10277" y="26714"/>
                  </a:cubicBezTo>
                  <a:cubicBezTo>
                    <a:pt x="9377" y="26264"/>
                    <a:pt x="8770" y="25252"/>
                    <a:pt x="8320" y="24150"/>
                  </a:cubicBezTo>
                  <a:cubicBezTo>
                    <a:pt x="7016" y="20912"/>
                    <a:pt x="7084" y="16393"/>
                    <a:pt x="7016" y="12143"/>
                  </a:cubicBezTo>
                  <a:cubicBezTo>
                    <a:pt x="6971" y="9332"/>
                    <a:pt x="6634" y="6701"/>
                    <a:pt x="5734" y="4565"/>
                  </a:cubicBezTo>
                  <a:cubicBezTo>
                    <a:pt x="4813" y="2362"/>
                    <a:pt x="3351" y="248"/>
                    <a:pt x="315" y="1"/>
                  </a:cubicBezTo>
                  <a:cubicBezTo>
                    <a:pt x="180" y="226"/>
                    <a:pt x="90" y="518"/>
                    <a:pt x="1" y="810"/>
                  </a:cubicBezTo>
                  <a:cubicBezTo>
                    <a:pt x="5465" y="2159"/>
                    <a:pt x="4970" y="8748"/>
                    <a:pt x="5330" y="14931"/>
                  </a:cubicBezTo>
                  <a:cubicBezTo>
                    <a:pt x="5510" y="17787"/>
                    <a:pt x="5734" y="20980"/>
                    <a:pt x="6319" y="23521"/>
                  </a:cubicBezTo>
                  <a:cubicBezTo>
                    <a:pt x="6634" y="24825"/>
                    <a:pt x="7084" y="25927"/>
                    <a:pt x="7916" y="26804"/>
                  </a:cubicBezTo>
                  <a:cubicBezTo>
                    <a:pt x="8703" y="27658"/>
                    <a:pt x="9827" y="28378"/>
                    <a:pt x="11198" y="28558"/>
                  </a:cubicBezTo>
                  <a:cubicBezTo>
                    <a:pt x="13852" y="28917"/>
                    <a:pt x="15268" y="27456"/>
                    <a:pt x="16348" y="25972"/>
                  </a:cubicBezTo>
                  <a:cubicBezTo>
                    <a:pt x="17337" y="24623"/>
                    <a:pt x="18057" y="23094"/>
                    <a:pt x="18776" y="21609"/>
                  </a:cubicBezTo>
                  <a:cubicBezTo>
                    <a:pt x="20125" y="18776"/>
                    <a:pt x="21137" y="15763"/>
                    <a:pt x="22104" y="12750"/>
                  </a:cubicBezTo>
                  <a:cubicBezTo>
                    <a:pt x="21587" y="12525"/>
                    <a:pt x="21047" y="12300"/>
                    <a:pt x="20508" y="121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77"/>
            <p:cNvSpPr/>
            <p:nvPr/>
          </p:nvSpPr>
          <p:spPr>
            <a:xfrm>
              <a:off x="4476700" y="2735500"/>
              <a:ext cx="138875" cy="138875"/>
            </a:xfrm>
            <a:custGeom>
              <a:rect b="b" l="l" r="r" t="t"/>
              <a:pathLst>
                <a:path extrusionOk="0" h="5555" w="5555">
                  <a:moveTo>
                    <a:pt x="5487" y="2901"/>
                  </a:moveTo>
                  <a:cubicBezTo>
                    <a:pt x="5419" y="4408"/>
                    <a:pt x="4160" y="5555"/>
                    <a:pt x="2654" y="5510"/>
                  </a:cubicBezTo>
                  <a:cubicBezTo>
                    <a:pt x="1169" y="5442"/>
                    <a:pt x="0" y="4160"/>
                    <a:pt x="68" y="2676"/>
                  </a:cubicBezTo>
                  <a:cubicBezTo>
                    <a:pt x="135" y="1170"/>
                    <a:pt x="1394" y="1"/>
                    <a:pt x="2901" y="68"/>
                  </a:cubicBezTo>
                  <a:cubicBezTo>
                    <a:pt x="4385" y="136"/>
                    <a:pt x="5554" y="1395"/>
                    <a:pt x="5487" y="29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77"/>
            <p:cNvSpPr/>
            <p:nvPr/>
          </p:nvSpPr>
          <p:spPr>
            <a:xfrm>
              <a:off x="4504250" y="2763050"/>
              <a:ext cx="83775" cy="84350"/>
            </a:xfrm>
            <a:custGeom>
              <a:rect b="b" l="l" r="r" t="t"/>
              <a:pathLst>
                <a:path extrusionOk="0" h="3374" w="3351">
                  <a:moveTo>
                    <a:pt x="3305" y="1754"/>
                  </a:moveTo>
                  <a:cubicBezTo>
                    <a:pt x="3283" y="2654"/>
                    <a:pt x="2518" y="3373"/>
                    <a:pt x="1597" y="3328"/>
                  </a:cubicBezTo>
                  <a:cubicBezTo>
                    <a:pt x="697" y="3283"/>
                    <a:pt x="0" y="2519"/>
                    <a:pt x="23" y="1619"/>
                  </a:cubicBezTo>
                  <a:cubicBezTo>
                    <a:pt x="67" y="697"/>
                    <a:pt x="832" y="0"/>
                    <a:pt x="1731" y="45"/>
                  </a:cubicBezTo>
                  <a:cubicBezTo>
                    <a:pt x="2653" y="90"/>
                    <a:pt x="3350" y="855"/>
                    <a:pt x="3305" y="175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77"/>
            <p:cNvSpPr/>
            <p:nvPr/>
          </p:nvSpPr>
          <p:spPr>
            <a:xfrm>
              <a:off x="5004550" y="2514025"/>
              <a:ext cx="175975" cy="622875"/>
            </a:xfrm>
            <a:custGeom>
              <a:rect b="b" l="l" r="r" t="t"/>
              <a:pathLst>
                <a:path extrusionOk="0" h="24915" w="7039">
                  <a:moveTo>
                    <a:pt x="6499" y="23340"/>
                  </a:moveTo>
                  <a:cubicBezTo>
                    <a:pt x="6341" y="23858"/>
                    <a:pt x="6206" y="24397"/>
                    <a:pt x="6049" y="24914"/>
                  </a:cubicBezTo>
                  <a:cubicBezTo>
                    <a:pt x="3868" y="24487"/>
                    <a:pt x="2654" y="22958"/>
                    <a:pt x="1844" y="21249"/>
                  </a:cubicBezTo>
                  <a:cubicBezTo>
                    <a:pt x="1035" y="19563"/>
                    <a:pt x="652" y="17449"/>
                    <a:pt x="405" y="15066"/>
                  </a:cubicBezTo>
                  <a:cubicBezTo>
                    <a:pt x="180" y="12840"/>
                    <a:pt x="0" y="10366"/>
                    <a:pt x="180" y="7758"/>
                  </a:cubicBezTo>
                  <a:cubicBezTo>
                    <a:pt x="360" y="5307"/>
                    <a:pt x="675" y="2766"/>
                    <a:pt x="1912" y="1484"/>
                  </a:cubicBezTo>
                  <a:cubicBezTo>
                    <a:pt x="2609" y="765"/>
                    <a:pt x="3621" y="293"/>
                    <a:pt x="4722" y="90"/>
                  </a:cubicBezTo>
                  <a:cubicBezTo>
                    <a:pt x="5127" y="23"/>
                    <a:pt x="5554" y="68"/>
                    <a:pt x="6004" y="23"/>
                  </a:cubicBezTo>
                  <a:cubicBezTo>
                    <a:pt x="6454" y="0"/>
                    <a:pt x="6971" y="68"/>
                    <a:pt x="7016" y="517"/>
                  </a:cubicBezTo>
                  <a:cubicBezTo>
                    <a:pt x="7038" y="1102"/>
                    <a:pt x="6319" y="1214"/>
                    <a:pt x="5892" y="1327"/>
                  </a:cubicBezTo>
                  <a:cubicBezTo>
                    <a:pt x="4430" y="1709"/>
                    <a:pt x="3306" y="2564"/>
                    <a:pt x="2721" y="3868"/>
                  </a:cubicBezTo>
                  <a:cubicBezTo>
                    <a:pt x="2384" y="4587"/>
                    <a:pt x="2294" y="5419"/>
                    <a:pt x="2114" y="6409"/>
                  </a:cubicBezTo>
                  <a:cubicBezTo>
                    <a:pt x="1979" y="7218"/>
                    <a:pt x="1844" y="8230"/>
                    <a:pt x="1754" y="9152"/>
                  </a:cubicBezTo>
                  <a:cubicBezTo>
                    <a:pt x="1372" y="13042"/>
                    <a:pt x="1889" y="16707"/>
                    <a:pt x="2789" y="19675"/>
                  </a:cubicBezTo>
                  <a:cubicBezTo>
                    <a:pt x="3014" y="20395"/>
                    <a:pt x="3328" y="21092"/>
                    <a:pt x="3756" y="21699"/>
                  </a:cubicBezTo>
                  <a:cubicBezTo>
                    <a:pt x="4160" y="22239"/>
                    <a:pt x="4745" y="22868"/>
                    <a:pt x="5330" y="23138"/>
                  </a:cubicBezTo>
                  <a:cubicBezTo>
                    <a:pt x="5644" y="23273"/>
                    <a:pt x="5982" y="23295"/>
                    <a:pt x="6499" y="2334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77"/>
            <p:cNvSpPr/>
            <p:nvPr/>
          </p:nvSpPr>
          <p:spPr>
            <a:xfrm>
              <a:off x="5159150" y="2501650"/>
              <a:ext cx="61275" cy="64675"/>
            </a:xfrm>
            <a:custGeom>
              <a:rect b="b" l="l" r="r" t="t"/>
              <a:pathLst>
                <a:path extrusionOk="0" h="2587" w="2451">
                  <a:moveTo>
                    <a:pt x="607" y="135"/>
                  </a:moveTo>
                  <a:cubicBezTo>
                    <a:pt x="1012" y="1"/>
                    <a:pt x="1417" y="450"/>
                    <a:pt x="1799" y="720"/>
                  </a:cubicBezTo>
                  <a:cubicBezTo>
                    <a:pt x="2136" y="990"/>
                    <a:pt x="2451" y="1237"/>
                    <a:pt x="2428" y="1597"/>
                  </a:cubicBezTo>
                  <a:cubicBezTo>
                    <a:pt x="2406" y="1957"/>
                    <a:pt x="2069" y="2069"/>
                    <a:pt x="1754" y="2204"/>
                  </a:cubicBezTo>
                  <a:cubicBezTo>
                    <a:pt x="1417" y="2339"/>
                    <a:pt x="1147" y="2474"/>
                    <a:pt x="854" y="2519"/>
                  </a:cubicBezTo>
                  <a:cubicBezTo>
                    <a:pt x="112" y="2586"/>
                    <a:pt x="0" y="2227"/>
                    <a:pt x="112" y="1395"/>
                  </a:cubicBezTo>
                  <a:cubicBezTo>
                    <a:pt x="157" y="945"/>
                    <a:pt x="292" y="248"/>
                    <a:pt x="607" y="1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77"/>
            <p:cNvSpPr/>
            <p:nvPr/>
          </p:nvSpPr>
          <p:spPr>
            <a:xfrm>
              <a:off x="5122025" y="2556750"/>
              <a:ext cx="355300" cy="585775"/>
            </a:xfrm>
            <a:custGeom>
              <a:rect b="b" l="l" r="r" t="t"/>
              <a:pathLst>
                <a:path extrusionOk="0" h="23431" w="14212">
                  <a:moveTo>
                    <a:pt x="248" y="21272"/>
                  </a:moveTo>
                  <a:cubicBezTo>
                    <a:pt x="181" y="21811"/>
                    <a:pt x="68" y="22373"/>
                    <a:pt x="1" y="22891"/>
                  </a:cubicBezTo>
                  <a:cubicBezTo>
                    <a:pt x="2160" y="23430"/>
                    <a:pt x="3913" y="22553"/>
                    <a:pt x="5375" y="21362"/>
                  </a:cubicBezTo>
                  <a:cubicBezTo>
                    <a:pt x="6814" y="20170"/>
                    <a:pt x="8051" y="18393"/>
                    <a:pt x="9265" y="16347"/>
                  </a:cubicBezTo>
                  <a:cubicBezTo>
                    <a:pt x="10412" y="14436"/>
                    <a:pt x="11626" y="12277"/>
                    <a:pt x="12571" y="9804"/>
                  </a:cubicBezTo>
                  <a:cubicBezTo>
                    <a:pt x="13447" y="7510"/>
                    <a:pt x="14212" y="5104"/>
                    <a:pt x="13627" y="3395"/>
                  </a:cubicBezTo>
                  <a:cubicBezTo>
                    <a:pt x="13313" y="2451"/>
                    <a:pt x="12593" y="1597"/>
                    <a:pt x="11671" y="967"/>
                  </a:cubicBezTo>
                  <a:cubicBezTo>
                    <a:pt x="11356" y="742"/>
                    <a:pt x="10952" y="585"/>
                    <a:pt x="10547" y="360"/>
                  </a:cubicBezTo>
                  <a:cubicBezTo>
                    <a:pt x="10165" y="135"/>
                    <a:pt x="9647" y="0"/>
                    <a:pt x="9423" y="382"/>
                  </a:cubicBezTo>
                  <a:cubicBezTo>
                    <a:pt x="9153" y="900"/>
                    <a:pt x="9760" y="1304"/>
                    <a:pt x="10097" y="1574"/>
                  </a:cubicBezTo>
                  <a:cubicBezTo>
                    <a:pt x="11266" y="2541"/>
                    <a:pt x="11918" y="3800"/>
                    <a:pt x="11918" y="5239"/>
                  </a:cubicBezTo>
                  <a:cubicBezTo>
                    <a:pt x="11896" y="6004"/>
                    <a:pt x="11649" y="6813"/>
                    <a:pt x="11379" y="7758"/>
                  </a:cubicBezTo>
                  <a:cubicBezTo>
                    <a:pt x="11154" y="8567"/>
                    <a:pt x="10862" y="9557"/>
                    <a:pt x="10547" y="10434"/>
                  </a:cubicBezTo>
                  <a:cubicBezTo>
                    <a:pt x="9243" y="14121"/>
                    <a:pt x="7219" y="17224"/>
                    <a:pt x="5173" y="19518"/>
                  </a:cubicBezTo>
                  <a:cubicBezTo>
                    <a:pt x="4656" y="20080"/>
                    <a:pt x="4093" y="20575"/>
                    <a:pt x="3441" y="20934"/>
                  </a:cubicBezTo>
                  <a:cubicBezTo>
                    <a:pt x="2834" y="21272"/>
                    <a:pt x="2047" y="21609"/>
                    <a:pt x="1418" y="21586"/>
                  </a:cubicBezTo>
                  <a:cubicBezTo>
                    <a:pt x="1058" y="21586"/>
                    <a:pt x="743" y="21474"/>
                    <a:pt x="248" y="2127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77"/>
            <p:cNvSpPr/>
            <p:nvPr/>
          </p:nvSpPr>
          <p:spPr>
            <a:xfrm>
              <a:off x="5312050" y="2541575"/>
              <a:ext cx="66350" cy="67475"/>
            </a:xfrm>
            <a:custGeom>
              <a:rect b="b" l="l" r="r" t="t"/>
              <a:pathLst>
                <a:path extrusionOk="0" h="2699" w="2654">
                  <a:moveTo>
                    <a:pt x="2406" y="292"/>
                  </a:moveTo>
                  <a:cubicBezTo>
                    <a:pt x="2069" y="0"/>
                    <a:pt x="1507" y="225"/>
                    <a:pt x="1079" y="315"/>
                  </a:cubicBezTo>
                  <a:cubicBezTo>
                    <a:pt x="652" y="405"/>
                    <a:pt x="270" y="495"/>
                    <a:pt x="135" y="832"/>
                  </a:cubicBezTo>
                  <a:cubicBezTo>
                    <a:pt x="0" y="1169"/>
                    <a:pt x="248" y="1417"/>
                    <a:pt x="472" y="1664"/>
                  </a:cubicBezTo>
                  <a:cubicBezTo>
                    <a:pt x="720" y="1934"/>
                    <a:pt x="900" y="2181"/>
                    <a:pt x="1169" y="2339"/>
                  </a:cubicBezTo>
                  <a:cubicBezTo>
                    <a:pt x="1822" y="2698"/>
                    <a:pt x="2046" y="2428"/>
                    <a:pt x="2316" y="1641"/>
                  </a:cubicBezTo>
                  <a:cubicBezTo>
                    <a:pt x="2474" y="1192"/>
                    <a:pt x="2653" y="517"/>
                    <a:pt x="2406" y="29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77"/>
            <p:cNvSpPr/>
            <p:nvPr/>
          </p:nvSpPr>
          <p:spPr>
            <a:xfrm>
              <a:off x="5095050" y="3091900"/>
              <a:ext cx="74800" cy="76475"/>
            </a:xfrm>
            <a:custGeom>
              <a:rect b="b" l="l" r="r" t="t"/>
              <a:pathLst>
                <a:path extrusionOk="0" h="3059" w="2992">
                  <a:moveTo>
                    <a:pt x="2564" y="2519"/>
                  </a:moveTo>
                  <a:cubicBezTo>
                    <a:pt x="2474" y="2856"/>
                    <a:pt x="2114" y="3059"/>
                    <a:pt x="1777" y="2969"/>
                  </a:cubicBezTo>
                  <a:lnTo>
                    <a:pt x="540" y="2631"/>
                  </a:lnTo>
                  <a:cubicBezTo>
                    <a:pt x="203" y="2541"/>
                    <a:pt x="1" y="2182"/>
                    <a:pt x="91" y="1844"/>
                  </a:cubicBezTo>
                  <a:lnTo>
                    <a:pt x="450" y="518"/>
                  </a:lnTo>
                  <a:cubicBezTo>
                    <a:pt x="540" y="180"/>
                    <a:pt x="878" y="1"/>
                    <a:pt x="1215" y="91"/>
                  </a:cubicBezTo>
                  <a:lnTo>
                    <a:pt x="2474" y="428"/>
                  </a:lnTo>
                  <a:cubicBezTo>
                    <a:pt x="2811" y="518"/>
                    <a:pt x="2991" y="855"/>
                    <a:pt x="2901" y="11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6" name="Google Shape;1566;p77"/>
          <p:cNvGrpSpPr/>
          <p:nvPr/>
        </p:nvGrpSpPr>
        <p:grpSpPr>
          <a:xfrm rot="-2700149">
            <a:off x="970256" y="492697"/>
            <a:ext cx="1506117" cy="1616839"/>
            <a:chOff x="6147400" y="1188050"/>
            <a:chExt cx="923625" cy="991525"/>
          </a:xfrm>
        </p:grpSpPr>
        <p:sp>
          <p:nvSpPr>
            <p:cNvPr id="1567" name="Google Shape;1567;p77"/>
            <p:cNvSpPr/>
            <p:nvPr/>
          </p:nvSpPr>
          <p:spPr>
            <a:xfrm>
              <a:off x="6359325" y="1188050"/>
              <a:ext cx="544750" cy="168550"/>
            </a:xfrm>
            <a:custGeom>
              <a:rect b="b" l="l" r="r" t="t"/>
              <a:pathLst>
                <a:path extrusionOk="0" h="6742" w="21790">
                  <a:moveTo>
                    <a:pt x="1051" y="1"/>
                  </a:moveTo>
                  <a:cubicBezTo>
                    <a:pt x="728" y="1"/>
                    <a:pt x="378" y="78"/>
                    <a:pt x="135" y="355"/>
                  </a:cubicBezTo>
                  <a:cubicBezTo>
                    <a:pt x="113" y="355"/>
                    <a:pt x="90" y="378"/>
                    <a:pt x="68" y="400"/>
                  </a:cubicBezTo>
                  <a:cubicBezTo>
                    <a:pt x="45" y="423"/>
                    <a:pt x="23" y="445"/>
                    <a:pt x="0" y="468"/>
                  </a:cubicBezTo>
                  <a:cubicBezTo>
                    <a:pt x="90" y="513"/>
                    <a:pt x="203" y="557"/>
                    <a:pt x="315" y="580"/>
                  </a:cubicBezTo>
                  <a:cubicBezTo>
                    <a:pt x="540" y="670"/>
                    <a:pt x="810" y="737"/>
                    <a:pt x="1035" y="805"/>
                  </a:cubicBezTo>
                  <a:cubicBezTo>
                    <a:pt x="2496" y="1232"/>
                    <a:pt x="3935" y="1569"/>
                    <a:pt x="5374" y="1974"/>
                  </a:cubicBezTo>
                  <a:cubicBezTo>
                    <a:pt x="7263" y="2491"/>
                    <a:pt x="9197" y="2986"/>
                    <a:pt x="11131" y="3526"/>
                  </a:cubicBezTo>
                  <a:cubicBezTo>
                    <a:pt x="12997" y="4043"/>
                    <a:pt x="21632" y="6719"/>
                    <a:pt x="21789" y="6741"/>
                  </a:cubicBezTo>
                  <a:lnTo>
                    <a:pt x="21744" y="6426"/>
                  </a:lnTo>
                  <a:cubicBezTo>
                    <a:pt x="21744" y="6404"/>
                    <a:pt x="21744" y="6404"/>
                    <a:pt x="21744" y="6404"/>
                  </a:cubicBezTo>
                  <a:cubicBezTo>
                    <a:pt x="21722" y="6359"/>
                    <a:pt x="21722" y="6291"/>
                    <a:pt x="21699" y="6224"/>
                  </a:cubicBezTo>
                  <a:cubicBezTo>
                    <a:pt x="21699" y="6224"/>
                    <a:pt x="21699" y="6201"/>
                    <a:pt x="21699" y="6201"/>
                  </a:cubicBezTo>
                  <a:cubicBezTo>
                    <a:pt x="21677" y="6134"/>
                    <a:pt x="21654" y="6067"/>
                    <a:pt x="21632" y="5999"/>
                  </a:cubicBezTo>
                  <a:cubicBezTo>
                    <a:pt x="21609" y="5932"/>
                    <a:pt x="21564" y="5887"/>
                    <a:pt x="21542" y="5819"/>
                  </a:cubicBezTo>
                  <a:cubicBezTo>
                    <a:pt x="21542" y="5819"/>
                    <a:pt x="21542" y="5797"/>
                    <a:pt x="21542" y="5797"/>
                  </a:cubicBezTo>
                  <a:cubicBezTo>
                    <a:pt x="21497" y="5729"/>
                    <a:pt x="21474" y="5684"/>
                    <a:pt x="21429" y="5617"/>
                  </a:cubicBezTo>
                  <a:cubicBezTo>
                    <a:pt x="21384" y="5549"/>
                    <a:pt x="21339" y="5504"/>
                    <a:pt x="21317" y="5459"/>
                  </a:cubicBezTo>
                  <a:cubicBezTo>
                    <a:pt x="21294" y="5437"/>
                    <a:pt x="21294" y="5437"/>
                    <a:pt x="21272" y="5414"/>
                  </a:cubicBezTo>
                  <a:cubicBezTo>
                    <a:pt x="21227" y="5369"/>
                    <a:pt x="21182" y="5324"/>
                    <a:pt x="21137" y="5257"/>
                  </a:cubicBezTo>
                  <a:lnTo>
                    <a:pt x="21114" y="5257"/>
                  </a:lnTo>
                  <a:cubicBezTo>
                    <a:pt x="21070" y="5212"/>
                    <a:pt x="21025" y="5167"/>
                    <a:pt x="20957" y="5122"/>
                  </a:cubicBezTo>
                  <a:cubicBezTo>
                    <a:pt x="20935" y="5100"/>
                    <a:pt x="20935" y="5100"/>
                    <a:pt x="20912" y="5077"/>
                  </a:cubicBezTo>
                  <a:cubicBezTo>
                    <a:pt x="20845" y="5032"/>
                    <a:pt x="20777" y="4987"/>
                    <a:pt x="20710" y="4942"/>
                  </a:cubicBezTo>
                  <a:cubicBezTo>
                    <a:pt x="19945" y="4515"/>
                    <a:pt x="18978" y="4290"/>
                    <a:pt x="18101" y="3998"/>
                  </a:cubicBezTo>
                  <a:cubicBezTo>
                    <a:pt x="15448" y="3166"/>
                    <a:pt x="12862" y="2694"/>
                    <a:pt x="10321" y="2042"/>
                  </a:cubicBezTo>
                  <a:cubicBezTo>
                    <a:pt x="7713" y="1345"/>
                    <a:pt x="5150" y="782"/>
                    <a:pt x="2609" y="265"/>
                  </a:cubicBezTo>
                  <a:cubicBezTo>
                    <a:pt x="2226" y="198"/>
                    <a:pt x="1754" y="63"/>
                    <a:pt x="1327" y="18"/>
                  </a:cubicBezTo>
                  <a:cubicBezTo>
                    <a:pt x="1240" y="8"/>
                    <a:pt x="1146" y="1"/>
                    <a:pt x="10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77"/>
            <p:cNvSpPr/>
            <p:nvPr/>
          </p:nvSpPr>
          <p:spPr>
            <a:xfrm>
              <a:off x="6257000" y="1232325"/>
              <a:ext cx="814025" cy="947250"/>
            </a:xfrm>
            <a:custGeom>
              <a:rect b="b" l="l" r="r" t="t"/>
              <a:pathLst>
                <a:path extrusionOk="0" h="37890" w="32561">
                  <a:moveTo>
                    <a:pt x="31054" y="7533"/>
                  </a:moveTo>
                  <a:cubicBezTo>
                    <a:pt x="31436" y="7781"/>
                    <a:pt x="32223" y="8365"/>
                    <a:pt x="32358" y="8883"/>
                  </a:cubicBezTo>
                  <a:cubicBezTo>
                    <a:pt x="32493" y="9377"/>
                    <a:pt x="32201" y="10029"/>
                    <a:pt x="31953" y="10569"/>
                  </a:cubicBezTo>
                  <a:cubicBezTo>
                    <a:pt x="31751" y="11041"/>
                    <a:pt x="31279" y="11918"/>
                    <a:pt x="31459" y="12323"/>
                  </a:cubicBezTo>
                  <a:cubicBezTo>
                    <a:pt x="31616" y="12683"/>
                    <a:pt x="32223" y="12953"/>
                    <a:pt x="32403" y="13335"/>
                  </a:cubicBezTo>
                  <a:cubicBezTo>
                    <a:pt x="32560" y="13650"/>
                    <a:pt x="32358" y="14167"/>
                    <a:pt x="32246" y="14504"/>
                  </a:cubicBezTo>
                  <a:cubicBezTo>
                    <a:pt x="31953" y="15358"/>
                    <a:pt x="31571" y="16123"/>
                    <a:pt x="31144" y="16977"/>
                  </a:cubicBezTo>
                  <a:cubicBezTo>
                    <a:pt x="30896" y="17495"/>
                    <a:pt x="30627" y="18034"/>
                    <a:pt x="30244" y="18304"/>
                  </a:cubicBezTo>
                  <a:cubicBezTo>
                    <a:pt x="29997" y="18484"/>
                    <a:pt x="29637" y="18641"/>
                    <a:pt x="29345" y="18754"/>
                  </a:cubicBezTo>
                  <a:cubicBezTo>
                    <a:pt x="29008" y="18866"/>
                    <a:pt x="28648" y="18889"/>
                    <a:pt x="28445" y="19069"/>
                  </a:cubicBezTo>
                  <a:cubicBezTo>
                    <a:pt x="28153" y="19338"/>
                    <a:pt x="27861" y="19878"/>
                    <a:pt x="27636" y="20283"/>
                  </a:cubicBezTo>
                  <a:cubicBezTo>
                    <a:pt x="27051" y="21317"/>
                    <a:pt x="26354" y="22801"/>
                    <a:pt x="25905" y="23768"/>
                  </a:cubicBezTo>
                  <a:cubicBezTo>
                    <a:pt x="25207" y="25320"/>
                    <a:pt x="24533" y="27029"/>
                    <a:pt x="24083" y="28333"/>
                  </a:cubicBezTo>
                  <a:cubicBezTo>
                    <a:pt x="23319" y="30514"/>
                    <a:pt x="22419" y="32875"/>
                    <a:pt x="21632" y="35146"/>
                  </a:cubicBezTo>
                  <a:cubicBezTo>
                    <a:pt x="21385" y="35821"/>
                    <a:pt x="21160" y="36877"/>
                    <a:pt x="20508" y="37395"/>
                  </a:cubicBezTo>
                  <a:cubicBezTo>
                    <a:pt x="19923" y="37889"/>
                    <a:pt x="18889" y="37664"/>
                    <a:pt x="18079" y="37507"/>
                  </a:cubicBezTo>
                  <a:cubicBezTo>
                    <a:pt x="17135" y="37327"/>
                    <a:pt x="16303" y="37102"/>
                    <a:pt x="15539" y="36855"/>
                  </a:cubicBezTo>
                  <a:cubicBezTo>
                    <a:pt x="13830" y="36338"/>
                    <a:pt x="12053" y="35776"/>
                    <a:pt x="10367" y="35146"/>
                  </a:cubicBezTo>
                  <a:cubicBezTo>
                    <a:pt x="9332" y="34764"/>
                    <a:pt x="8500" y="34404"/>
                    <a:pt x="7736" y="34112"/>
                  </a:cubicBezTo>
                  <a:cubicBezTo>
                    <a:pt x="6027" y="33460"/>
                    <a:pt x="4341" y="32830"/>
                    <a:pt x="2497" y="32065"/>
                  </a:cubicBezTo>
                  <a:cubicBezTo>
                    <a:pt x="1193" y="31526"/>
                    <a:pt x="1" y="30694"/>
                    <a:pt x="23" y="29457"/>
                  </a:cubicBezTo>
                  <a:cubicBezTo>
                    <a:pt x="23" y="28940"/>
                    <a:pt x="248" y="28310"/>
                    <a:pt x="428" y="27658"/>
                  </a:cubicBezTo>
                  <a:cubicBezTo>
                    <a:pt x="585" y="27051"/>
                    <a:pt x="743" y="26421"/>
                    <a:pt x="923" y="25859"/>
                  </a:cubicBezTo>
                  <a:cubicBezTo>
                    <a:pt x="1328" y="24600"/>
                    <a:pt x="1867" y="23341"/>
                    <a:pt x="2362" y="22172"/>
                  </a:cubicBezTo>
                  <a:cubicBezTo>
                    <a:pt x="3936" y="18484"/>
                    <a:pt x="5308" y="14729"/>
                    <a:pt x="6904" y="11041"/>
                  </a:cubicBezTo>
                  <a:cubicBezTo>
                    <a:pt x="7916" y="8703"/>
                    <a:pt x="9220" y="6027"/>
                    <a:pt x="10457" y="3576"/>
                  </a:cubicBezTo>
                  <a:cubicBezTo>
                    <a:pt x="11244" y="1979"/>
                    <a:pt x="12436" y="91"/>
                    <a:pt x="13852" y="23"/>
                  </a:cubicBezTo>
                  <a:cubicBezTo>
                    <a:pt x="14459" y="1"/>
                    <a:pt x="15224" y="293"/>
                    <a:pt x="15921" y="495"/>
                  </a:cubicBezTo>
                  <a:cubicBezTo>
                    <a:pt x="18012" y="1148"/>
                    <a:pt x="20238" y="2272"/>
                    <a:pt x="22352" y="3306"/>
                  </a:cubicBezTo>
                  <a:cubicBezTo>
                    <a:pt x="24645" y="4453"/>
                    <a:pt x="26602" y="5262"/>
                    <a:pt x="28828" y="6342"/>
                  </a:cubicBezTo>
                  <a:cubicBezTo>
                    <a:pt x="29592" y="6701"/>
                    <a:pt x="30312" y="7084"/>
                    <a:pt x="31054" y="753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77"/>
            <p:cNvSpPr/>
            <p:nvPr/>
          </p:nvSpPr>
          <p:spPr>
            <a:xfrm>
              <a:off x="6574625" y="1332950"/>
              <a:ext cx="416575" cy="220950"/>
            </a:xfrm>
            <a:custGeom>
              <a:rect b="b" l="l" r="r" t="t"/>
              <a:pathLst>
                <a:path extrusionOk="0" h="8838" w="16663">
                  <a:moveTo>
                    <a:pt x="16572" y="7533"/>
                  </a:moveTo>
                  <a:cubicBezTo>
                    <a:pt x="16617" y="7466"/>
                    <a:pt x="16640" y="7376"/>
                    <a:pt x="16662" y="7309"/>
                  </a:cubicBezTo>
                  <a:cubicBezTo>
                    <a:pt x="16190" y="7084"/>
                    <a:pt x="15695" y="6859"/>
                    <a:pt x="15223" y="6634"/>
                  </a:cubicBezTo>
                  <a:cubicBezTo>
                    <a:pt x="13065" y="5577"/>
                    <a:pt x="11131" y="4655"/>
                    <a:pt x="8927" y="3643"/>
                  </a:cubicBezTo>
                  <a:cubicBezTo>
                    <a:pt x="7601" y="3036"/>
                    <a:pt x="6206" y="2474"/>
                    <a:pt x="4767" y="1822"/>
                  </a:cubicBezTo>
                  <a:cubicBezTo>
                    <a:pt x="4183" y="1552"/>
                    <a:pt x="3576" y="1282"/>
                    <a:pt x="2699" y="900"/>
                  </a:cubicBezTo>
                  <a:cubicBezTo>
                    <a:pt x="2159" y="675"/>
                    <a:pt x="877" y="1"/>
                    <a:pt x="607" y="113"/>
                  </a:cubicBezTo>
                  <a:cubicBezTo>
                    <a:pt x="338" y="226"/>
                    <a:pt x="0" y="878"/>
                    <a:pt x="113" y="1125"/>
                  </a:cubicBezTo>
                  <a:cubicBezTo>
                    <a:pt x="203" y="1350"/>
                    <a:pt x="607" y="1485"/>
                    <a:pt x="1035" y="1687"/>
                  </a:cubicBezTo>
                  <a:cubicBezTo>
                    <a:pt x="2137" y="2204"/>
                    <a:pt x="3216" y="2744"/>
                    <a:pt x="4138" y="3149"/>
                  </a:cubicBezTo>
                  <a:cubicBezTo>
                    <a:pt x="7668" y="4723"/>
                    <a:pt x="11086" y="6544"/>
                    <a:pt x="14504" y="8163"/>
                  </a:cubicBezTo>
                  <a:cubicBezTo>
                    <a:pt x="14953" y="8365"/>
                    <a:pt x="15516" y="8658"/>
                    <a:pt x="15943" y="8838"/>
                  </a:cubicBezTo>
                  <a:cubicBezTo>
                    <a:pt x="16168" y="8410"/>
                    <a:pt x="16393" y="7983"/>
                    <a:pt x="16572" y="753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77"/>
            <p:cNvSpPr/>
            <p:nvPr/>
          </p:nvSpPr>
          <p:spPr>
            <a:xfrm>
              <a:off x="6525150" y="1408275"/>
              <a:ext cx="427825" cy="225450"/>
            </a:xfrm>
            <a:custGeom>
              <a:rect b="b" l="l" r="r" t="t"/>
              <a:pathLst>
                <a:path extrusionOk="0" h="9018" w="17113">
                  <a:moveTo>
                    <a:pt x="17112" y="7556"/>
                  </a:moveTo>
                  <a:cubicBezTo>
                    <a:pt x="16528" y="7219"/>
                    <a:pt x="15853" y="6949"/>
                    <a:pt x="15224" y="6634"/>
                  </a:cubicBezTo>
                  <a:cubicBezTo>
                    <a:pt x="13065" y="5577"/>
                    <a:pt x="11131" y="4655"/>
                    <a:pt x="8927" y="3666"/>
                  </a:cubicBezTo>
                  <a:cubicBezTo>
                    <a:pt x="7601" y="3059"/>
                    <a:pt x="6207" y="2474"/>
                    <a:pt x="4768" y="1822"/>
                  </a:cubicBezTo>
                  <a:cubicBezTo>
                    <a:pt x="4183" y="1552"/>
                    <a:pt x="3576" y="1282"/>
                    <a:pt x="2699" y="900"/>
                  </a:cubicBezTo>
                  <a:cubicBezTo>
                    <a:pt x="2159" y="675"/>
                    <a:pt x="878" y="1"/>
                    <a:pt x="608" y="113"/>
                  </a:cubicBezTo>
                  <a:cubicBezTo>
                    <a:pt x="338" y="226"/>
                    <a:pt x="1" y="878"/>
                    <a:pt x="113" y="1125"/>
                  </a:cubicBezTo>
                  <a:cubicBezTo>
                    <a:pt x="203" y="1350"/>
                    <a:pt x="608" y="1485"/>
                    <a:pt x="1035" y="1687"/>
                  </a:cubicBezTo>
                  <a:cubicBezTo>
                    <a:pt x="2137" y="2227"/>
                    <a:pt x="3216" y="2744"/>
                    <a:pt x="4138" y="3171"/>
                  </a:cubicBezTo>
                  <a:cubicBezTo>
                    <a:pt x="7691" y="4723"/>
                    <a:pt x="11086" y="6544"/>
                    <a:pt x="14504" y="8163"/>
                  </a:cubicBezTo>
                  <a:cubicBezTo>
                    <a:pt x="15179" y="8478"/>
                    <a:pt x="16078" y="8973"/>
                    <a:pt x="16483" y="9018"/>
                  </a:cubicBezTo>
                  <a:cubicBezTo>
                    <a:pt x="16708" y="8523"/>
                    <a:pt x="16910" y="8051"/>
                    <a:pt x="17112" y="75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77"/>
            <p:cNvSpPr/>
            <p:nvPr/>
          </p:nvSpPr>
          <p:spPr>
            <a:xfrm>
              <a:off x="6510525" y="1496550"/>
              <a:ext cx="407025" cy="215875"/>
            </a:xfrm>
            <a:custGeom>
              <a:rect b="b" l="l" r="r" t="t"/>
              <a:pathLst>
                <a:path extrusionOk="0" h="8635" w="16281">
                  <a:moveTo>
                    <a:pt x="16281" y="7128"/>
                  </a:moveTo>
                  <a:cubicBezTo>
                    <a:pt x="15921" y="6971"/>
                    <a:pt x="15561" y="6791"/>
                    <a:pt x="15224" y="6633"/>
                  </a:cubicBezTo>
                  <a:cubicBezTo>
                    <a:pt x="13065" y="5576"/>
                    <a:pt x="11131" y="4632"/>
                    <a:pt x="8928" y="3643"/>
                  </a:cubicBezTo>
                  <a:cubicBezTo>
                    <a:pt x="7579" y="3036"/>
                    <a:pt x="6207" y="2473"/>
                    <a:pt x="4768" y="1821"/>
                  </a:cubicBezTo>
                  <a:cubicBezTo>
                    <a:pt x="4161" y="1552"/>
                    <a:pt x="3576" y="1282"/>
                    <a:pt x="2677" y="899"/>
                  </a:cubicBezTo>
                  <a:cubicBezTo>
                    <a:pt x="2160" y="675"/>
                    <a:pt x="855" y="0"/>
                    <a:pt x="608" y="112"/>
                  </a:cubicBezTo>
                  <a:cubicBezTo>
                    <a:pt x="338" y="225"/>
                    <a:pt x="1" y="854"/>
                    <a:pt x="113" y="1124"/>
                  </a:cubicBezTo>
                  <a:cubicBezTo>
                    <a:pt x="203" y="1349"/>
                    <a:pt x="608" y="1484"/>
                    <a:pt x="1035" y="1686"/>
                  </a:cubicBezTo>
                  <a:cubicBezTo>
                    <a:pt x="2115" y="2204"/>
                    <a:pt x="3216" y="2743"/>
                    <a:pt x="4138" y="3148"/>
                  </a:cubicBezTo>
                  <a:cubicBezTo>
                    <a:pt x="7669" y="4722"/>
                    <a:pt x="11086" y="6543"/>
                    <a:pt x="14504" y="8162"/>
                  </a:cubicBezTo>
                  <a:cubicBezTo>
                    <a:pt x="14819" y="8297"/>
                    <a:pt x="15156" y="8477"/>
                    <a:pt x="15494" y="8635"/>
                  </a:cubicBezTo>
                  <a:cubicBezTo>
                    <a:pt x="15764" y="8140"/>
                    <a:pt x="16033" y="7645"/>
                    <a:pt x="16281" y="712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77"/>
            <p:cNvSpPr/>
            <p:nvPr/>
          </p:nvSpPr>
          <p:spPr>
            <a:xfrm>
              <a:off x="6461075" y="1571875"/>
              <a:ext cx="414325" cy="219250"/>
            </a:xfrm>
            <a:custGeom>
              <a:rect b="b" l="l" r="r" t="t"/>
              <a:pathLst>
                <a:path extrusionOk="0" h="8770" w="16573">
                  <a:moveTo>
                    <a:pt x="16572" y="7263"/>
                  </a:moveTo>
                  <a:cubicBezTo>
                    <a:pt x="16123" y="7061"/>
                    <a:pt x="15650" y="6858"/>
                    <a:pt x="15223" y="6633"/>
                  </a:cubicBezTo>
                  <a:cubicBezTo>
                    <a:pt x="13064" y="5577"/>
                    <a:pt x="11131" y="4655"/>
                    <a:pt x="8927" y="3665"/>
                  </a:cubicBezTo>
                  <a:cubicBezTo>
                    <a:pt x="7578" y="3058"/>
                    <a:pt x="6206" y="2474"/>
                    <a:pt x="4767" y="1821"/>
                  </a:cubicBezTo>
                  <a:cubicBezTo>
                    <a:pt x="4160" y="1552"/>
                    <a:pt x="3575" y="1282"/>
                    <a:pt x="2676" y="900"/>
                  </a:cubicBezTo>
                  <a:cubicBezTo>
                    <a:pt x="2159" y="675"/>
                    <a:pt x="855" y="0"/>
                    <a:pt x="607" y="113"/>
                  </a:cubicBezTo>
                  <a:cubicBezTo>
                    <a:pt x="337" y="225"/>
                    <a:pt x="0" y="877"/>
                    <a:pt x="113" y="1124"/>
                  </a:cubicBezTo>
                  <a:cubicBezTo>
                    <a:pt x="203" y="1349"/>
                    <a:pt x="607" y="1484"/>
                    <a:pt x="1035" y="1687"/>
                  </a:cubicBezTo>
                  <a:cubicBezTo>
                    <a:pt x="2114" y="2204"/>
                    <a:pt x="3216" y="2743"/>
                    <a:pt x="4138" y="3148"/>
                  </a:cubicBezTo>
                  <a:cubicBezTo>
                    <a:pt x="7668" y="4722"/>
                    <a:pt x="11086" y="6543"/>
                    <a:pt x="14504" y="8162"/>
                  </a:cubicBezTo>
                  <a:cubicBezTo>
                    <a:pt x="14886" y="8342"/>
                    <a:pt x="15336" y="8590"/>
                    <a:pt x="15740" y="8770"/>
                  </a:cubicBezTo>
                  <a:cubicBezTo>
                    <a:pt x="16010" y="8252"/>
                    <a:pt x="16280" y="7758"/>
                    <a:pt x="16572" y="726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77"/>
            <p:cNvSpPr/>
            <p:nvPr/>
          </p:nvSpPr>
          <p:spPr>
            <a:xfrm>
              <a:off x="6430150" y="1645500"/>
              <a:ext cx="417125" cy="220950"/>
            </a:xfrm>
            <a:custGeom>
              <a:rect b="b" l="l" r="r" t="t"/>
              <a:pathLst>
                <a:path extrusionOk="0" h="8838" w="16685">
                  <a:moveTo>
                    <a:pt x="16595" y="7533"/>
                  </a:moveTo>
                  <a:cubicBezTo>
                    <a:pt x="16618" y="7444"/>
                    <a:pt x="16640" y="7376"/>
                    <a:pt x="16685" y="7309"/>
                  </a:cubicBezTo>
                  <a:cubicBezTo>
                    <a:pt x="16213" y="7061"/>
                    <a:pt x="15696" y="6859"/>
                    <a:pt x="15223" y="6634"/>
                  </a:cubicBezTo>
                  <a:cubicBezTo>
                    <a:pt x="13065" y="5577"/>
                    <a:pt x="11153" y="4633"/>
                    <a:pt x="8950" y="3643"/>
                  </a:cubicBezTo>
                  <a:cubicBezTo>
                    <a:pt x="7601" y="3036"/>
                    <a:pt x="6229" y="2474"/>
                    <a:pt x="4767" y="1822"/>
                  </a:cubicBezTo>
                  <a:cubicBezTo>
                    <a:pt x="4183" y="1530"/>
                    <a:pt x="3598" y="1282"/>
                    <a:pt x="2699" y="900"/>
                  </a:cubicBezTo>
                  <a:cubicBezTo>
                    <a:pt x="2159" y="675"/>
                    <a:pt x="877" y="1"/>
                    <a:pt x="608" y="91"/>
                  </a:cubicBezTo>
                  <a:cubicBezTo>
                    <a:pt x="360" y="226"/>
                    <a:pt x="0" y="855"/>
                    <a:pt x="113" y="1125"/>
                  </a:cubicBezTo>
                  <a:cubicBezTo>
                    <a:pt x="225" y="1350"/>
                    <a:pt x="608" y="1485"/>
                    <a:pt x="1035" y="1687"/>
                  </a:cubicBezTo>
                  <a:cubicBezTo>
                    <a:pt x="2137" y="2204"/>
                    <a:pt x="3216" y="2744"/>
                    <a:pt x="4138" y="3149"/>
                  </a:cubicBezTo>
                  <a:cubicBezTo>
                    <a:pt x="7691" y="4723"/>
                    <a:pt x="11108" y="6522"/>
                    <a:pt x="14526" y="8141"/>
                  </a:cubicBezTo>
                  <a:cubicBezTo>
                    <a:pt x="14976" y="8365"/>
                    <a:pt x="15516" y="8658"/>
                    <a:pt x="15965" y="8838"/>
                  </a:cubicBezTo>
                  <a:cubicBezTo>
                    <a:pt x="16190" y="8410"/>
                    <a:pt x="16415" y="7983"/>
                    <a:pt x="16595" y="753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77"/>
            <p:cNvSpPr/>
            <p:nvPr/>
          </p:nvSpPr>
          <p:spPr>
            <a:xfrm>
              <a:off x="6380675" y="1720825"/>
              <a:ext cx="427825" cy="224900"/>
            </a:xfrm>
            <a:custGeom>
              <a:rect b="b" l="l" r="r" t="t"/>
              <a:pathLst>
                <a:path extrusionOk="0" h="8996" w="17113">
                  <a:moveTo>
                    <a:pt x="17112" y="7556"/>
                  </a:moveTo>
                  <a:cubicBezTo>
                    <a:pt x="16528" y="7196"/>
                    <a:pt x="15853" y="6926"/>
                    <a:pt x="15224" y="6634"/>
                  </a:cubicBezTo>
                  <a:cubicBezTo>
                    <a:pt x="13087" y="5577"/>
                    <a:pt x="11154" y="4633"/>
                    <a:pt x="8950" y="3644"/>
                  </a:cubicBezTo>
                  <a:cubicBezTo>
                    <a:pt x="7601" y="3036"/>
                    <a:pt x="6229" y="2474"/>
                    <a:pt x="4790" y="1822"/>
                  </a:cubicBezTo>
                  <a:cubicBezTo>
                    <a:pt x="4183" y="1552"/>
                    <a:pt x="3598" y="1283"/>
                    <a:pt x="2699" y="900"/>
                  </a:cubicBezTo>
                  <a:cubicBezTo>
                    <a:pt x="2159" y="675"/>
                    <a:pt x="878" y="1"/>
                    <a:pt x="630" y="113"/>
                  </a:cubicBezTo>
                  <a:cubicBezTo>
                    <a:pt x="361" y="226"/>
                    <a:pt x="1" y="855"/>
                    <a:pt x="113" y="1125"/>
                  </a:cubicBezTo>
                  <a:cubicBezTo>
                    <a:pt x="226" y="1350"/>
                    <a:pt x="608" y="1485"/>
                    <a:pt x="1058" y="1687"/>
                  </a:cubicBezTo>
                  <a:cubicBezTo>
                    <a:pt x="2137" y="2204"/>
                    <a:pt x="3216" y="2744"/>
                    <a:pt x="4161" y="3149"/>
                  </a:cubicBezTo>
                  <a:cubicBezTo>
                    <a:pt x="7691" y="4723"/>
                    <a:pt x="11109" y="6544"/>
                    <a:pt x="14527" y="8163"/>
                  </a:cubicBezTo>
                  <a:cubicBezTo>
                    <a:pt x="15179" y="8478"/>
                    <a:pt x="16078" y="8973"/>
                    <a:pt x="16505" y="8995"/>
                  </a:cubicBezTo>
                  <a:cubicBezTo>
                    <a:pt x="16708" y="8523"/>
                    <a:pt x="16910" y="8028"/>
                    <a:pt x="17112" y="75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77"/>
            <p:cNvSpPr/>
            <p:nvPr/>
          </p:nvSpPr>
          <p:spPr>
            <a:xfrm>
              <a:off x="6366075" y="1808525"/>
              <a:ext cx="407575" cy="216450"/>
            </a:xfrm>
            <a:custGeom>
              <a:rect b="b" l="l" r="r" t="t"/>
              <a:pathLst>
                <a:path extrusionOk="0" h="8658" w="16303">
                  <a:moveTo>
                    <a:pt x="16302" y="7151"/>
                  </a:moveTo>
                  <a:cubicBezTo>
                    <a:pt x="15943" y="6971"/>
                    <a:pt x="15583" y="6814"/>
                    <a:pt x="15223" y="6656"/>
                  </a:cubicBezTo>
                  <a:cubicBezTo>
                    <a:pt x="13064" y="5600"/>
                    <a:pt x="11131" y="4655"/>
                    <a:pt x="8927" y="3666"/>
                  </a:cubicBezTo>
                  <a:cubicBezTo>
                    <a:pt x="7600" y="3059"/>
                    <a:pt x="6206" y="2497"/>
                    <a:pt x="4767" y="1822"/>
                  </a:cubicBezTo>
                  <a:cubicBezTo>
                    <a:pt x="4182" y="1552"/>
                    <a:pt x="3575" y="1305"/>
                    <a:pt x="2698" y="923"/>
                  </a:cubicBezTo>
                  <a:cubicBezTo>
                    <a:pt x="2159" y="698"/>
                    <a:pt x="877" y="1"/>
                    <a:pt x="607" y="113"/>
                  </a:cubicBezTo>
                  <a:cubicBezTo>
                    <a:pt x="337" y="225"/>
                    <a:pt x="0" y="878"/>
                    <a:pt x="113" y="1125"/>
                  </a:cubicBezTo>
                  <a:cubicBezTo>
                    <a:pt x="202" y="1350"/>
                    <a:pt x="607" y="1507"/>
                    <a:pt x="1034" y="1710"/>
                  </a:cubicBezTo>
                  <a:cubicBezTo>
                    <a:pt x="2136" y="2227"/>
                    <a:pt x="3216" y="2744"/>
                    <a:pt x="4137" y="3171"/>
                  </a:cubicBezTo>
                  <a:cubicBezTo>
                    <a:pt x="7668" y="4745"/>
                    <a:pt x="11086" y="6544"/>
                    <a:pt x="14503" y="8163"/>
                  </a:cubicBezTo>
                  <a:cubicBezTo>
                    <a:pt x="14818" y="8320"/>
                    <a:pt x="15156" y="8500"/>
                    <a:pt x="15493" y="8658"/>
                  </a:cubicBezTo>
                  <a:cubicBezTo>
                    <a:pt x="15763" y="8163"/>
                    <a:pt x="16033" y="7646"/>
                    <a:pt x="16302" y="715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77"/>
            <p:cNvSpPr/>
            <p:nvPr/>
          </p:nvSpPr>
          <p:spPr>
            <a:xfrm>
              <a:off x="6316600" y="1884425"/>
              <a:ext cx="414325" cy="218700"/>
            </a:xfrm>
            <a:custGeom>
              <a:rect b="b" l="l" r="r" t="t"/>
              <a:pathLst>
                <a:path extrusionOk="0" h="8748" w="16573">
                  <a:moveTo>
                    <a:pt x="16572" y="7263"/>
                  </a:moveTo>
                  <a:cubicBezTo>
                    <a:pt x="16123" y="7038"/>
                    <a:pt x="15673" y="6836"/>
                    <a:pt x="15223" y="6633"/>
                  </a:cubicBezTo>
                  <a:cubicBezTo>
                    <a:pt x="13065" y="5577"/>
                    <a:pt x="11131" y="4632"/>
                    <a:pt x="8927" y="3643"/>
                  </a:cubicBezTo>
                  <a:cubicBezTo>
                    <a:pt x="7601" y="3036"/>
                    <a:pt x="6206" y="2474"/>
                    <a:pt x="4767" y="1822"/>
                  </a:cubicBezTo>
                  <a:cubicBezTo>
                    <a:pt x="4183" y="1552"/>
                    <a:pt x="3576" y="1282"/>
                    <a:pt x="2699" y="900"/>
                  </a:cubicBezTo>
                  <a:cubicBezTo>
                    <a:pt x="2159" y="675"/>
                    <a:pt x="877" y="0"/>
                    <a:pt x="607" y="113"/>
                  </a:cubicBezTo>
                  <a:cubicBezTo>
                    <a:pt x="338" y="225"/>
                    <a:pt x="0" y="855"/>
                    <a:pt x="113" y="1124"/>
                  </a:cubicBezTo>
                  <a:cubicBezTo>
                    <a:pt x="203" y="1349"/>
                    <a:pt x="607" y="1484"/>
                    <a:pt x="1035" y="1687"/>
                  </a:cubicBezTo>
                  <a:cubicBezTo>
                    <a:pt x="2137" y="2204"/>
                    <a:pt x="3216" y="2743"/>
                    <a:pt x="4138" y="3148"/>
                  </a:cubicBezTo>
                  <a:cubicBezTo>
                    <a:pt x="7691" y="4722"/>
                    <a:pt x="11086" y="6544"/>
                    <a:pt x="14504" y="8163"/>
                  </a:cubicBezTo>
                  <a:cubicBezTo>
                    <a:pt x="14886" y="8342"/>
                    <a:pt x="15336" y="8567"/>
                    <a:pt x="15740" y="8747"/>
                  </a:cubicBezTo>
                  <a:cubicBezTo>
                    <a:pt x="16010" y="8252"/>
                    <a:pt x="16303" y="7758"/>
                    <a:pt x="16572" y="726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77"/>
            <p:cNvSpPr/>
            <p:nvPr/>
          </p:nvSpPr>
          <p:spPr>
            <a:xfrm>
              <a:off x="6613975" y="1263800"/>
              <a:ext cx="39925" cy="21950"/>
            </a:xfrm>
            <a:custGeom>
              <a:rect b="b" l="l" r="r" t="t"/>
              <a:pathLst>
                <a:path extrusionOk="0" h="878" w="1597">
                  <a:moveTo>
                    <a:pt x="0" y="203"/>
                  </a:moveTo>
                  <a:cubicBezTo>
                    <a:pt x="158" y="68"/>
                    <a:pt x="360" y="1"/>
                    <a:pt x="540" y="1"/>
                  </a:cubicBezTo>
                  <a:cubicBezTo>
                    <a:pt x="787" y="1"/>
                    <a:pt x="1597" y="203"/>
                    <a:pt x="1439" y="541"/>
                  </a:cubicBezTo>
                  <a:cubicBezTo>
                    <a:pt x="1282" y="878"/>
                    <a:pt x="45" y="631"/>
                    <a:pt x="0" y="20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77"/>
            <p:cNvSpPr/>
            <p:nvPr/>
          </p:nvSpPr>
          <p:spPr>
            <a:xfrm>
              <a:off x="6563950" y="1259875"/>
              <a:ext cx="32050" cy="27000"/>
            </a:xfrm>
            <a:custGeom>
              <a:rect b="b" l="l" r="r" t="t"/>
              <a:pathLst>
                <a:path extrusionOk="0" h="1080" w="1282">
                  <a:moveTo>
                    <a:pt x="1259" y="585"/>
                  </a:moveTo>
                  <a:cubicBezTo>
                    <a:pt x="1057" y="810"/>
                    <a:pt x="675" y="1080"/>
                    <a:pt x="472" y="945"/>
                  </a:cubicBezTo>
                  <a:cubicBezTo>
                    <a:pt x="0" y="608"/>
                    <a:pt x="1282" y="1"/>
                    <a:pt x="1259" y="58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77"/>
            <p:cNvSpPr/>
            <p:nvPr/>
          </p:nvSpPr>
          <p:spPr>
            <a:xfrm>
              <a:off x="6601050" y="1285725"/>
              <a:ext cx="19125" cy="15775"/>
            </a:xfrm>
            <a:custGeom>
              <a:rect b="b" l="l" r="r" t="t"/>
              <a:pathLst>
                <a:path extrusionOk="0" h="631" w="765">
                  <a:moveTo>
                    <a:pt x="765" y="293"/>
                  </a:moveTo>
                  <a:cubicBezTo>
                    <a:pt x="720" y="338"/>
                    <a:pt x="720" y="383"/>
                    <a:pt x="742" y="428"/>
                  </a:cubicBezTo>
                  <a:cubicBezTo>
                    <a:pt x="517" y="630"/>
                    <a:pt x="293" y="630"/>
                    <a:pt x="0" y="473"/>
                  </a:cubicBezTo>
                  <a:cubicBezTo>
                    <a:pt x="0" y="406"/>
                    <a:pt x="23" y="338"/>
                    <a:pt x="0" y="293"/>
                  </a:cubicBezTo>
                  <a:cubicBezTo>
                    <a:pt x="225" y="113"/>
                    <a:pt x="540" y="1"/>
                    <a:pt x="765" y="29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77"/>
            <p:cNvSpPr/>
            <p:nvPr/>
          </p:nvSpPr>
          <p:spPr>
            <a:xfrm>
              <a:off x="7021525" y="1429650"/>
              <a:ext cx="28125" cy="32050"/>
            </a:xfrm>
            <a:custGeom>
              <a:rect b="b" l="l" r="r" t="t"/>
              <a:pathLst>
                <a:path extrusionOk="0" h="1282" w="1125">
                  <a:moveTo>
                    <a:pt x="1125" y="742"/>
                  </a:moveTo>
                  <a:cubicBezTo>
                    <a:pt x="967" y="1282"/>
                    <a:pt x="1" y="607"/>
                    <a:pt x="180" y="315"/>
                  </a:cubicBezTo>
                  <a:cubicBezTo>
                    <a:pt x="338" y="0"/>
                    <a:pt x="1035" y="427"/>
                    <a:pt x="1125" y="74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77"/>
            <p:cNvSpPr/>
            <p:nvPr/>
          </p:nvSpPr>
          <p:spPr>
            <a:xfrm>
              <a:off x="6975425" y="1409975"/>
              <a:ext cx="39375" cy="30925"/>
            </a:xfrm>
            <a:custGeom>
              <a:rect b="b" l="l" r="r" t="t"/>
              <a:pathLst>
                <a:path extrusionOk="0" h="1237" w="1575">
                  <a:moveTo>
                    <a:pt x="1080" y="427"/>
                  </a:moveTo>
                  <a:cubicBezTo>
                    <a:pt x="1372" y="585"/>
                    <a:pt x="1575" y="675"/>
                    <a:pt x="1440" y="900"/>
                  </a:cubicBezTo>
                  <a:cubicBezTo>
                    <a:pt x="1260" y="1237"/>
                    <a:pt x="1" y="652"/>
                    <a:pt x="181" y="293"/>
                  </a:cubicBezTo>
                  <a:cubicBezTo>
                    <a:pt x="316" y="0"/>
                    <a:pt x="810" y="270"/>
                    <a:pt x="1080" y="42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77"/>
            <p:cNvSpPr/>
            <p:nvPr/>
          </p:nvSpPr>
          <p:spPr>
            <a:xfrm>
              <a:off x="7035025" y="1461125"/>
              <a:ext cx="17450" cy="23075"/>
            </a:xfrm>
            <a:custGeom>
              <a:rect b="b" l="l" r="r" t="t"/>
              <a:pathLst>
                <a:path extrusionOk="0" h="923" w="698">
                  <a:moveTo>
                    <a:pt x="652" y="360"/>
                  </a:moveTo>
                  <a:cubicBezTo>
                    <a:pt x="697" y="630"/>
                    <a:pt x="405" y="922"/>
                    <a:pt x="225" y="765"/>
                  </a:cubicBezTo>
                  <a:cubicBezTo>
                    <a:pt x="0" y="563"/>
                    <a:pt x="405" y="0"/>
                    <a:pt x="652" y="36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77"/>
            <p:cNvSpPr/>
            <p:nvPr/>
          </p:nvSpPr>
          <p:spPr>
            <a:xfrm>
              <a:off x="6977125" y="1562300"/>
              <a:ext cx="73100" cy="107975"/>
            </a:xfrm>
            <a:custGeom>
              <a:rect b="b" l="l" r="r" t="t"/>
              <a:pathLst>
                <a:path extrusionOk="0" h="4319" w="2924">
                  <a:moveTo>
                    <a:pt x="0" y="3868"/>
                  </a:moveTo>
                  <a:cubicBezTo>
                    <a:pt x="90" y="3329"/>
                    <a:pt x="517" y="2654"/>
                    <a:pt x="922" y="1935"/>
                  </a:cubicBezTo>
                  <a:cubicBezTo>
                    <a:pt x="1102" y="1620"/>
                    <a:pt x="1259" y="1350"/>
                    <a:pt x="1462" y="968"/>
                  </a:cubicBezTo>
                  <a:cubicBezTo>
                    <a:pt x="1619" y="698"/>
                    <a:pt x="1822" y="181"/>
                    <a:pt x="2046" y="91"/>
                  </a:cubicBezTo>
                  <a:cubicBezTo>
                    <a:pt x="2294" y="1"/>
                    <a:pt x="2811" y="316"/>
                    <a:pt x="2878" y="563"/>
                  </a:cubicBezTo>
                  <a:cubicBezTo>
                    <a:pt x="2923" y="743"/>
                    <a:pt x="2654" y="1193"/>
                    <a:pt x="2496" y="1507"/>
                  </a:cubicBezTo>
                  <a:cubicBezTo>
                    <a:pt x="2159" y="2182"/>
                    <a:pt x="1934" y="2677"/>
                    <a:pt x="1552" y="3396"/>
                  </a:cubicBezTo>
                  <a:cubicBezTo>
                    <a:pt x="1394" y="3711"/>
                    <a:pt x="1169" y="4161"/>
                    <a:pt x="922" y="4228"/>
                  </a:cubicBezTo>
                  <a:cubicBezTo>
                    <a:pt x="675" y="4318"/>
                    <a:pt x="225" y="4048"/>
                    <a:pt x="0" y="386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77"/>
            <p:cNvSpPr/>
            <p:nvPr/>
          </p:nvSpPr>
          <p:spPr>
            <a:xfrm>
              <a:off x="6147400" y="1199725"/>
              <a:ext cx="753300" cy="945375"/>
            </a:xfrm>
            <a:custGeom>
              <a:rect b="b" l="l" r="r" t="t"/>
              <a:pathLst>
                <a:path extrusionOk="0" h="37815" w="30132">
                  <a:moveTo>
                    <a:pt x="8477" y="1"/>
                  </a:moveTo>
                  <a:cubicBezTo>
                    <a:pt x="8185" y="383"/>
                    <a:pt x="8050" y="1395"/>
                    <a:pt x="7938" y="1844"/>
                  </a:cubicBezTo>
                  <a:cubicBezTo>
                    <a:pt x="6993" y="5217"/>
                    <a:pt x="6049" y="8388"/>
                    <a:pt x="5217" y="11648"/>
                  </a:cubicBezTo>
                  <a:cubicBezTo>
                    <a:pt x="4227" y="15606"/>
                    <a:pt x="3081" y="19451"/>
                    <a:pt x="1956" y="23408"/>
                  </a:cubicBezTo>
                  <a:cubicBezTo>
                    <a:pt x="1417" y="25275"/>
                    <a:pt x="787" y="27366"/>
                    <a:pt x="360" y="29277"/>
                  </a:cubicBezTo>
                  <a:cubicBezTo>
                    <a:pt x="158" y="30244"/>
                    <a:pt x="0" y="31233"/>
                    <a:pt x="675" y="31908"/>
                  </a:cubicBezTo>
                  <a:cubicBezTo>
                    <a:pt x="1259" y="32515"/>
                    <a:pt x="2519" y="32897"/>
                    <a:pt x="3193" y="33167"/>
                  </a:cubicBezTo>
                  <a:cubicBezTo>
                    <a:pt x="4969" y="33819"/>
                    <a:pt x="6566" y="34381"/>
                    <a:pt x="8230" y="34853"/>
                  </a:cubicBezTo>
                  <a:cubicBezTo>
                    <a:pt x="10726" y="35573"/>
                    <a:pt x="13267" y="36382"/>
                    <a:pt x="15718" y="36945"/>
                  </a:cubicBezTo>
                  <a:cubicBezTo>
                    <a:pt x="16100" y="37012"/>
                    <a:pt x="16527" y="37080"/>
                    <a:pt x="16954" y="37192"/>
                  </a:cubicBezTo>
                  <a:cubicBezTo>
                    <a:pt x="17382" y="37304"/>
                    <a:pt x="17786" y="37439"/>
                    <a:pt x="18214" y="37529"/>
                  </a:cubicBezTo>
                  <a:cubicBezTo>
                    <a:pt x="18665" y="37639"/>
                    <a:pt x="19240" y="37814"/>
                    <a:pt x="19748" y="37814"/>
                  </a:cubicBezTo>
                  <a:cubicBezTo>
                    <a:pt x="20076" y="37814"/>
                    <a:pt x="20377" y="37741"/>
                    <a:pt x="20597" y="37529"/>
                  </a:cubicBezTo>
                  <a:cubicBezTo>
                    <a:pt x="20957" y="37192"/>
                    <a:pt x="21182" y="36248"/>
                    <a:pt x="21362" y="35618"/>
                  </a:cubicBezTo>
                  <a:cubicBezTo>
                    <a:pt x="21587" y="34898"/>
                    <a:pt x="21856" y="34291"/>
                    <a:pt x="22036" y="33662"/>
                  </a:cubicBezTo>
                  <a:cubicBezTo>
                    <a:pt x="22463" y="32358"/>
                    <a:pt x="22756" y="31053"/>
                    <a:pt x="23071" y="29817"/>
                  </a:cubicBezTo>
                  <a:cubicBezTo>
                    <a:pt x="23723" y="27208"/>
                    <a:pt x="24330" y="24757"/>
                    <a:pt x="25229" y="22104"/>
                  </a:cubicBezTo>
                  <a:cubicBezTo>
                    <a:pt x="26106" y="19451"/>
                    <a:pt x="26826" y="17000"/>
                    <a:pt x="27838" y="14324"/>
                  </a:cubicBezTo>
                  <a:cubicBezTo>
                    <a:pt x="28287" y="13087"/>
                    <a:pt x="28804" y="11738"/>
                    <a:pt x="29277" y="10389"/>
                  </a:cubicBezTo>
                  <a:cubicBezTo>
                    <a:pt x="29749" y="9107"/>
                    <a:pt x="30131" y="8095"/>
                    <a:pt x="30131" y="6994"/>
                  </a:cubicBezTo>
                  <a:cubicBezTo>
                    <a:pt x="30131" y="6791"/>
                    <a:pt x="30131" y="6589"/>
                    <a:pt x="30086" y="6387"/>
                  </a:cubicBezTo>
                  <a:cubicBezTo>
                    <a:pt x="29502" y="4610"/>
                    <a:pt x="21474" y="3576"/>
                    <a:pt x="19608" y="3059"/>
                  </a:cubicBezTo>
                  <a:cubicBezTo>
                    <a:pt x="17674" y="2519"/>
                    <a:pt x="15740" y="2024"/>
                    <a:pt x="13851" y="1507"/>
                  </a:cubicBezTo>
                  <a:cubicBezTo>
                    <a:pt x="12412" y="1102"/>
                    <a:pt x="10973" y="765"/>
                    <a:pt x="9512" y="338"/>
                  </a:cubicBezTo>
                  <a:cubicBezTo>
                    <a:pt x="9287" y="270"/>
                    <a:pt x="9017" y="203"/>
                    <a:pt x="8792" y="113"/>
                  </a:cubicBezTo>
                  <a:cubicBezTo>
                    <a:pt x="8680" y="90"/>
                    <a:pt x="8567" y="46"/>
                    <a:pt x="84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77"/>
            <p:cNvSpPr/>
            <p:nvPr/>
          </p:nvSpPr>
          <p:spPr>
            <a:xfrm>
              <a:off x="6355950" y="1235150"/>
              <a:ext cx="28125" cy="38800"/>
            </a:xfrm>
            <a:custGeom>
              <a:rect b="b" l="l" r="r" t="t"/>
              <a:pathLst>
                <a:path extrusionOk="0" h="1552" w="1125">
                  <a:moveTo>
                    <a:pt x="450" y="1462"/>
                  </a:moveTo>
                  <a:cubicBezTo>
                    <a:pt x="0" y="1552"/>
                    <a:pt x="428" y="0"/>
                    <a:pt x="855" y="292"/>
                  </a:cubicBezTo>
                  <a:cubicBezTo>
                    <a:pt x="1125" y="450"/>
                    <a:pt x="787" y="1372"/>
                    <a:pt x="450" y="146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77"/>
            <p:cNvSpPr/>
            <p:nvPr/>
          </p:nvSpPr>
          <p:spPr>
            <a:xfrm>
              <a:off x="6377875" y="1264375"/>
              <a:ext cx="16875" cy="30375"/>
            </a:xfrm>
            <a:custGeom>
              <a:rect b="b" l="l" r="r" t="t"/>
              <a:pathLst>
                <a:path extrusionOk="0" h="1215" w="675">
                  <a:moveTo>
                    <a:pt x="180" y="967"/>
                  </a:moveTo>
                  <a:cubicBezTo>
                    <a:pt x="0" y="877"/>
                    <a:pt x="68" y="450"/>
                    <a:pt x="248" y="315"/>
                  </a:cubicBezTo>
                  <a:cubicBezTo>
                    <a:pt x="675" y="0"/>
                    <a:pt x="630" y="1215"/>
                    <a:pt x="180" y="9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77"/>
            <p:cNvSpPr/>
            <p:nvPr/>
          </p:nvSpPr>
          <p:spPr>
            <a:xfrm>
              <a:off x="6348650" y="1279000"/>
              <a:ext cx="21375" cy="28675"/>
            </a:xfrm>
            <a:custGeom>
              <a:rect b="b" l="l" r="r" t="t"/>
              <a:pathLst>
                <a:path extrusionOk="0" h="1147" w="855">
                  <a:moveTo>
                    <a:pt x="382" y="1124"/>
                  </a:moveTo>
                  <a:cubicBezTo>
                    <a:pt x="360" y="1124"/>
                    <a:pt x="337" y="1124"/>
                    <a:pt x="315" y="1102"/>
                  </a:cubicBezTo>
                  <a:cubicBezTo>
                    <a:pt x="0" y="1079"/>
                    <a:pt x="90" y="472"/>
                    <a:pt x="427" y="270"/>
                  </a:cubicBezTo>
                  <a:cubicBezTo>
                    <a:pt x="855" y="0"/>
                    <a:pt x="787" y="1147"/>
                    <a:pt x="382" y="112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77"/>
            <p:cNvSpPr/>
            <p:nvPr/>
          </p:nvSpPr>
          <p:spPr>
            <a:xfrm>
              <a:off x="6177750" y="1330150"/>
              <a:ext cx="177100" cy="619500"/>
            </a:xfrm>
            <a:custGeom>
              <a:rect b="b" l="l" r="r" t="t"/>
              <a:pathLst>
                <a:path extrusionOk="0" h="24780" w="7084">
                  <a:moveTo>
                    <a:pt x="7016" y="23"/>
                  </a:moveTo>
                  <a:cubicBezTo>
                    <a:pt x="7038" y="23"/>
                    <a:pt x="7083" y="23"/>
                    <a:pt x="7083" y="45"/>
                  </a:cubicBezTo>
                  <a:cubicBezTo>
                    <a:pt x="7016" y="607"/>
                    <a:pt x="6724" y="2069"/>
                    <a:pt x="6454" y="3036"/>
                  </a:cubicBezTo>
                  <a:cubicBezTo>
                    <a:pt x="6184" y="4048"/>
                    <a:pt x="5892" y="5037"/>
                    <a:pt x="5577" y="6026"/>
                  </a:cubicBezTo>
                  <a:cubicBezTo>
                    <a:pt x="4295" y="9984"/>
                    <a:pt x="3171" y="14054"/>
                    <a:pt x="2204" y="18056"/>
                  </a:cubicBezTo>
                  <a:cubicBezTo>
                    <a:pt x="1799" y="19788"/>
                    <a:pt x="1349" y="21519"/>
                    <a:pt x="877" y="23273"/>
                  </a:cubicBezTo>
                  <a:cubicBezTo>
                    <a:pt x="765" y="23700"/>
                    <a:pt x="742" y="23970"/>
                    <a:pt x="518" y="24442"/>
                  </a:cubicBezTo>
                  <a:cubicBezTo>
                    <a:pt x="450" y="24555"/>
                    <a:pt x="450" y="24780"/>
                    <a:pt x="293" y="24735"/>
                  </a:cubicBezTo>
                  <a:cubicBezTo>
                    <a:pt x="0" y="24690"/>
                    <a:pt x="158" y="24240"/>
                    <a:pt x="203" y="24060"/>
                  </a:cubicBezTo>
                  <a:cubicBezTo>
                    <a:pt x="338" y="23295"/>
                    <a:pt x="540" y="22531"/>
                    <a:pt x="720" y="21744"/>
                  </a:cubicBezTo>
                  <a:cubicBezTo>
                    <a:pt x="1777" y="16662"/>
                    <a:pt x="3126" y="11513"/>
                    <a:pt x="4925" y="6251"/>
                  </a:cubicBezTo>
                  <a:cubicBezTo>
                    <a:pt x="5532" y="4497"/>
                    <a:pt x="6139" y="2631"/>
                    <a:pt x="6589" y="787"/>
                  </a:cubicBezTo>
                  <a:cubicBezTo>
                    <a:pt x="6679" y="472"/>
                    <a:pt x="6746" y="135"/>
                    <a:pt x="6881" y="45"/>
                  </a:cubicBezTo>
                  <a:cubicBezTo>
                    <a:pt x="6926" y="0"/>
                    <a:pt x="6971" y="0"/>
                    <a:pt x="7016" y="2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77"/>
            <p:cNvSpPr/>
            <p:nvPr/>
          </p:nvSpPr>
          <p:spPr>
            <a:xfrm>
              <a:off x="6439150" y="1384675"/>
              <a:ext cx="285600" cy="227125"/>
            </a:xfrm>
            <a:custGeom>
              <a:rect b="b" l="l" r="r" t="t"/>
              <a:pathLst>
                <a:path extrusionOk="0" h="9085" w="11424">
                  <a:moveTo>
                    <a:pt x="10748" y="2519"/>
                  </a:moveTo>
                  <a:cubicBezTo>
                    <a:pt x="10748" y="2519"/>
                    <a:pt x="11108" y="2699"/>
                    <a:pt x="11198" y="2856"/>
                  </a:cubicBezTo>
                  <a:cubicBezTo>
                    <a:pt x="11423" y="3193"/>
                    <a:pt x="11108" y="3868"/>
                    <a:pt x="10951" y="4340"/>
                  </a:cubicBezTo>
                  <a:cubicBezTo>
                    <a:pt x="10636" y="5307"/>
                    <a:pt x="10321" y="6341"/>
                    <a:pt x="10051" y="7376"/>
                  </a:cubicBezTo>
                  <a:cubicBezTo>
                    <a:pt x="9917" y="7825"/>
                    <a:pt x="9759" y="8567"/>
                    <a:pt x="9354" y="8792"/>
                  </a:cubicBezTo>
                  <a:cubicBezTo>
                    <a:pt x="8905" y="9085"/>
                    <a:pt x="7623" y="8522"/>
                    <a:pt x="7106" y="8365"/>
                  </a:cubicBezTo>
                  <a:cubicBezTo>
                    <a:pt x="5464" y="7825"/>
                    <a:pt x="4138" y="7421"/>
                    <a:pt x="2541" y="7038"/>
                  </a:cubicBezTo>
                  <a:cubicBezTo>
                    <a:pt x="2204" y="6948"/>
                    <a:pt x="1799" y="6836"/>
                    <a:pt x="1394" y="6724"/>
                  </a:cubicBezTo>
                  <a:cubicBezTo>
                    <a:pt x="990" y="6589"/>
                    <a:pt x="517" y="6454"/>
                    <a:pt x="270" y="6116"/>
                  </a:cubicBezTo>
                  <a:cubicBezTo>
                    <a:pt x="0" y="5779"/>
                    <a:pt x="180" y="5195"/>
                    <a:pt x="293" y="4722"/>
                  </a:cubicBezTo>
                  <a:cubicBezTo>
                    <a:pt x="427" y="4160"/>
                    <a:pt x="517" y="3733"/>
                    <a:pt x="630" y="3306"/>
                  </a:cubicBezTo>
                  <a:cubicBezTo>
                    <a:pt x="832" y="2609"/>
                    <a:pt x="1035" y="1934"/>
                    <a:pt x="1304" y="1125"/>
                  </a:cubicBezTo>
                  <a:cubicBezTo>
                    <a:pt x="1394" y="855"/>
                    <a:pt x="1507" y="540"/>
                    <a:pt x="1664" y="383"/>
                  </a:cubicBezTo>
                  <a:cubicBezTo>
                    <a:pt x="2091" y="0"/>
                    <a:pt x="3351" y="360"/>
                    <a:pt x="3868" y="473"/>
                  </a:cubicBezTo>
                  <a:cubicBezTo>
                    <a:pt x="5397" y="832"/>
                    <a:pt x="6903" y="1282"/>
                    <a:pt x="8410" y="1754"/>
                  </a:cubicBezTo>
                  <a:cubicBezTo>
                    <a:pt x="9174" y="1979"/>
                    <a:pt x="9961" y="2114"/>
                    <a:pt x="10748" y="25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77"/>
            <p:cNvSpPr/>
            <p:nvPr/>
          </p:nvSpPr>
          <p:spPr>
            <a:xfrm>
              <a:off x="6485800" y="1436950"/>
              <a:ext cx="195100" cy="68050"/>
            </a:xfrm>
            <a:custGeom>
              <a:rect b="b" l="l" r="r" t="t"/>
              <a:pathLst>
                <a:path extrusionOk="0" h="2722" w="7804">
                  <a:moveTo>
                    <a:pt x="46" y="585"/>
                  </a:moveTo>
                  <a:cubicBezTo>
                    <a:pt x="1" y="1"/>
                    <a:pt x="495" y="158"/>
                    <a:pt x="1012" y="270"/>
                  </a:cubicBezTo>
                  <a:cubicBezTo>
                    <a:pt x="1979" y="495"/>
                    <a:pt x="2811" y="720"/>
                    <a:pt x="3756" y="967"/>
                  </a:cubicBezTo>
                  <a:cubicBezTo>
                    <a:pt x="5195" y="1327"/>
                    <a:pt x="6184" y="1552"/>
                    <a:pt x="7376" y="1912"/>
                  </a:cubicBezTo>
                  <a:cubicBezTo>
                    <a:pt x="7466" y="1934"/>
                    <a:pt x="7803" y="2272"/>
                    <a:pt x="7601" y="2519"/>
                  </a:cubicBezTo>
                  <a:cubicBezTo>
                    <a:pt x="7443" y="2721"/>
                    <a:pt x="6926" y="2519"/>
                    <a:pt x="6656" y="2451"/>
                  </a:cubicBezTo>
                  <a:cubicBezTo>
                    <a:pt x="4790" y="1934"/>
                    <a:pt x="2856" y="1372"/>
                    <a:pt x="967" y="945"/>
                  </a:cubicBezTo>
                  <a:cubicBezTo>
                    <a:pt x="653" y="877"/>
                    <a:pt x="270" y="900"/>
                    <a:pt x="46" y="5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77"/>
            <p:cNvSpPr/>
            <p:nvPr/>
          </p:nvSpPr>
          <p:spPr>
            <a:xfrm>
              <a:off x="6475125" y="1484175"/>
              <a:ext cx="190025" cy="65800"/>
            </a:xfrm>
            <a:custGeom>
              <a:rect b="b" l="l" r="r" t="t"/>
              <a:pathLst>
                <a:path extrusionOk="0" h="2632" w="7601">
                  <a:moveTo>
                    <a:pt x="7263" y="1889"/>
                  </a:moveTo>
                  <a:cubicBezTo>
                    <a:pt x="7466" y="2002"/>
                    <a:pt x="7601" y="2204"/>
                    <a:pt x="7488" y="2384"/>
                  </a:cubicBezTo>
                  <a:cubicBezTo>
                    <a:pt x="7331" y="2631"/>
                    <a:pt x="6926" y="2406"/>
                    <a:pt x="6566" y="2316"/>
                  </a:cubicBezTo>
                  <a:cubicBezTo>
                    <a:pt x="4677" y="1822"/>
                    <a:pt x="2924" y="1327"/>
                    <a:pt x="1080" y="922"/>
                  </a:cubicBezTo>
                  <a:cubicBezTo>
                    <a:pt x="787" y="855"/>
                    <a:pt x="315" y="832"/>
                    <a:pt x="158" y="675"/>
                  </a:cubicBezTo>
                  <a:cubicBezTo>
                    <a:pt x="23" y="562"/>
                    <a:pt x="0" y="248"/>
                    <a:pt x="135" y="113"/>
                  </a:cubicBezTo>
                  <a:cubicBezTo>
                    <a:pt x="270" y="0"/>
                    <a:pt x="1687" y="405"/>
                    <a:pt x="1889" y="450"/>
                  </a:cubicBezTo>
                  <a:cubicBezTo>
                    <a:pt x="3688" y="900"/>
                    <a:pt x="5509" y="1529"/>
                    <a:pt x="7173" y="1867"/>
                  </a:cubicBezTo>
                  <a:cubicBezTo>
                    <a:pt x="7196" y="1889"/>
                    <a:pt x="7218" y="1867"/>
                    <a:pt x="7263" y="188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77"/>
            <p:cNvSpPr/>
            <p:nvPr/>
          </p:nvSpPr>
          <p:spPr>
            <a:xfrm>
              <a:off x="6774750" y="1337450"/>
              <a:ext cx="48375" cy="28700"/>
            </a:xfrm>
            <a:custGeom>
              <a:rect b="b" l="l" r="r" t="t"/>
              <a:pathLst>
                <a:path extrusionOk="0" h="1148" w="1935">
                  <a:moveTo>
                    <a:pt x="90" y="225"/>
                  </a:moveTo>
                  <a:cubicBezTo>
                    <a:pt x="383" y="1"/>
                    <a:pt x="1934" y="203"/>
                    <a:pt x="1822" y="720"/>
                  </a:cubicBezTo>
                  <a:cubicBezTo>
                    <a:pt x="1732" y="1147"/>
                    <a:pt x="383" y="922"/>
                    <a:pt x="90" y="585"/>
                  </a:cubicBezTo>
                  <a:cubicBezTo>
                    <a:pt x="23" y="495"/>
                    <a:pt x="0" y="428"/>
                    <a:pt x="90" y="22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77"/>
            <p:cNvSpPr/>
            <p:nvPr/>
          </p:nvSpPr>
          <p:spPr>
            <a:xfrm>
              <a:off x="6812400" y="1368375"/>
              <a:ext cx="21400" cy="23625"/>
            </a:xfrm>
            <a:custGeom>
              <a:rect b="b" l="l" r="r" t="t"/>
              <a:pathLst>
                <a:path extrusionOk="0" h="945" w="856">
                  <a:moveTo>
                    <a:pt x="68" y="495"/>
                  </a:moveTo>
                  <a:cubicBezTo>
                    <a:pt x="1" y="0"/>
                    <a:pt x="765" y="113"/>
                    <a:pt x="810" y="428"/>
                  </a:cubicBezTo>
                  <a:cubicBezTo>
                    <a:pt x="855" y="832"/>
                    <a:pt x="113" y="945"/>
                    <a:pt x="68" y="49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77"/>
            <p:cNvSpPr/>
            <p:nvPr/>
          </p:nvSpPr>
          <p:spPr>
            <a:xfrm>
              <a:off x="6836575" y="1343625"/>
              <a:ext cx="30375" cy="22525"/>
            </a:xfrm>
            <a:custGeom>
              <a:rect b="b" l="l" r="r" t="t"/>
              <a:pathLst>
                <a:path extrusionOk="0" h="901" w="1215">
                  <a:moveTo>
                    <a:pt x="23" y="496"/>
                  </a:moveTo>
                  <a:cubicBezTo>
                    <a:pt x="68" y="1"/>
                    <a:pt x="1215" y="226"/>
                    <a:pt x="1125" y="653"/>
                  </a:cubicBezTo>
                  <a:cubicBezTo>
                    <a:pt x="1103" y="833"/>
                    <a:pt x="968" y="855"/>
                    <a:pt x="720" y="878"/>
                  </a:cubicBezTo>
                  <a:cubicBezTo>
                    <a:pt x="361" y="900"/>
                    <a:pt x="1" y="833"/>
                    <a:pt x="23" y="49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5" name="Google Shape;1595;p77"/>
          <p:cNvGrpSpPr/>
          <p:nvPr/>
        </p:nvGrpSpPr>
        <p:grpSpPr>
          <a:xfrm>
            <a:off x="1375065" y="3448760"/>
            <a:ext cx="1241194" cy="1226547"/>
            <a:chOff x="3175325" y="1317225"/>
            <a:chExt cx="906775" cy="896075"/>
          </a:xfrm>
        </p:grpSpPr>
        <p:sp>
          <p:nvSpPr>
            <p:cNvPr id="1596" name="Google Shape;1596;p77"/>
            <p:cNvSpPr/>
            <p:nvPr/>
          </p:nvSpPr>
          <p:spPr>
            <a:xfrm>
              <a:off x="3175325" y="1317225"/>
              <a:ext cx="906775" cy="442975"/>
            </a:xfrm>
            <a:custGeom>
              <a:rect b="b" l="l" r="r" t="t"/>
              <a:pathLst>
                <a:path extrusionOk="0" h="17719" w="36271">
                  <a:moveTo>
                    <a:pt x="31773" y="17561"/>
                  </a:moveTo>
                  <a:cubicBezTo>
                    <a:pt x="31863" y="17022"/>
                    <a:pt x="31908" y="16460"/>
                    <a:pt x="31998" y="15897"/>
                  </a:cubicBezTo>
                  <a:cubicBezTo>
                    <a:pt x="32515" y="15830"/>
                    <a:pt x="32987" y="15853"/>
                    <a:pt x="33302" y="15650"/>
                  </a:cubicBezTo>
                  <a:cubicBezTo>
                    <a:pt x="33549" y="15470"/>
                    <a:pt x="33684" y="15043"/>
                    <a:pt x="33774" y="14728"/>
                  </a:cubicBezTo>
                  <a:cubicBezTo>
                    <a:pt x="34112" y="13671"/>
                    <a:pt x="34246" y="12525"/>
                    <a:pt x="34426" y="11243"/>
                  </a:cubicBezTo>
                  <a:cubicBezTo>
                    <a:pt x="34651" y="9759"/>
                    <a:pt x="34943" y="7578"/>
                    <a:pt x="34067" y="6566"/>
                  </a:cubicBezTo>
                  <a:cubicBezTo>
                    <a:pt x="33212" y="5599"/>
                    <a:pt x="31436" y="5352"/>
                    <a:pt x="29794" y="5037"/>
                  </a:cubicBezTo>
                  <a:cubicBezTo>
                    <a:pt x="28580" y="4812"/>
                    <a:pt x="27366" y="4587"/>
                    <a:pt x="26241" y="4340"/>
                  </a:cubicBezTo>
                  <a:cubicBezTo>
                    <a:pt x="23948" y="3868"/>
                    <a:pt x="21767" y="3463"/>
                    <a:pt x="19091" y="2991"/>
                  </a:cubicBezTo>
                  <a:cubicBezTo>
                    <a:pt x="15516" y="2384"/>
                    <a:pt x="11828" y="1844"/>
                    <a:pt x="7848" y="1529"/>
                  </a:cubicBezTo>
                  <a:cubicBezTo>
                    <a:pt x="6409" y="1417"/>
                    <a:pt x="4700" y="1394"/>
                    <a:pt x="3913" y="1956"/>
                  </a:cubicBezTo>
                  <a:cubicBezTo>
                    <a:pt x="3463" y="2294"/>
                    <a:pt x="3126" y="3081"/>
                    <a:pt x="2879" y="3733"/>
                  </a:cubicBezTo>
                  <a:cubicBezTo>
                    <a:pt x="2339" y="5172"/>
                    <a:pt x="2047" y="6498"/>
                    <a:pt x="1777" y="8207"/>
                  </a:cubicBezTo>
                  <a:cubicBezTo>
                    <a:pt x="1664" y="9017"/>
                    <a:pt x="1305" y="10501"/>
                    <a:pt x="1687" y="10748"/>
                  </a:cubicBezTo>
                  <a:cubicBezTo>
                    <a:pt x="2069" y="10996"/>
                    <a:pt x="2699" y="10973"/>
                    <a:pt x="3193" y="11086"/>
                  </a:cubicBezTo>
                  <a:cubicBezTo>
                    <a:pt x="3126" y="11580"/>
                    <a:pt x="2991" y="12007"/>
                    <a:pt x="2924" y="12480"/>
                  </a:cubicBezTo>
                  <a:cubicBezTo>
                    <a:pt x="2249" y="12412"/>
                    <a:pt x="832" y="12255"/>
                    <a:pt x="383" y="11558"/>
                  </a:cubicBezTo>
                  <a:cubicBezTo>
                    <a:pt x="0" y="10951"/>
                    <a:pt x="203" y="9781"/>
                    <a:pt x="315" y="8859"/>
                  </a:cubicBezTo>
                  <a:cubicBezTo>
                    <a:pt x="428" y="7915"/>
                    <a:pt x="608" y="7038"/>
                    <a:pt x="787" y="6161"/>
                  </a:cubicBezTo>
                  <a:cubicBezTo>
                    <a:pt x="990" y="5172"/>
                    <a:pt x="1102" y="4362"/>
                    <a:pt x="1305" y="3508"/>
                  </a:cubicBezTo>
                  <a:cubicBezTo>
                    <a:pt x="1507" y="2676"/>
                    <a:pt x="1732" y="1439"/>
                    <a:pt x="2182" y="922"/>
                  </a:cubicBezTo>
                  <a:cubicBezTo>
                    <a:pt x="2721" y="337"/>
                    <a:pt x="4003" y="157"/>
                    <a:pt x="4992" y="90"/>
                  </a:cubicBezTo>
                  <a:cubicBezTo>
                    <a:pt x="6342" y="0"/>
                    <a:pt x="7781" y="157"/>
                    <a:pt x="9197" y="247"/>
                  </a:cubicBezTo>
                  <a:cubicBezTo>
                    <a:pt x="11896" y="405"/>
                    <a:pt x="14526" y="652"/>
                    <a:pt x="17067" y="1057"/>
                  </a:cubicBezTo>
                  <a:cubicBezTo>
                    <a:pt x="18281" y="1259"/>
                    <a:pt x="19496" y="1507"/>
                    <a:pt x="20732" y="1709"/>
                  </a:cubicBezTo>
                  <a:cubicBezTo>
                    <a:pt x="24533" y="2384"/>
                    <a:pt x="28130" y="2878"/>
                    <a:pt x="31526" y="3935"/>
                  </a:cubicBezTo>
                  <a:cubicBezTo>
                    <a:pt x="32627" y="4295"/>
                    <a:pt x="33864" y="4610"/>
                    <a:pt x="34629" y="5172"/>
                  </a:cubicBezTo>
                  <a:cubicBezTo>
                    <a:pt x="36023" y="6184"/>
                    <a:pt x="36270" y="8635"/>
                    <a:pt x="35933" y="10973"/>
                  </a:cubicBezTo>
                  <a:cubicBezTo>
                    <a:pt x="35775" y="12120"/>
                    <a:pt x="35663" y="13132"/>
                    <a:pt x="35438" y="14166"/>
                  </a:cubicBezTo>
                  <a:cubicBezTo>
                    <a:pt x="35146" y="15448"/>
                    <a:pt x="34786" y="17044"/>
                    <a:pt x="33707" y="17494"/>
                  </a:cubicBezTo>
                  <a:cubicBezTo>
                    <a:pt x="33190" y="17719"/>
                    <a:pt x="32470" y="17674"/>
                    <a:pt x="31773" y="175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77"/>
            <p:cNvSpPr/>
            <p:nvPr/>
          </p:nvSpPr>
          <p:spPr>
            <a:xfrm>
              <a:off x="3210175" y="1566250"/>
              <a:ext cx="50625" cy="87725"/>
            </a:xfrm>
            <a:custGeom>
              <a:rect b="b" l="l" r="r" t="t"/>
              <a:pathLst>
                <a:path extrusionOk="0" h="3509" w="2025">
                  <a:moveTo>
                    <a:pt x="2024" y="225"/>
                  </a:moveTo>
                  <a:cubicBezTo>
                    <a:pt x="1799" y="1349"/>
                    <a:pt x="1530" y="2429"/>
                    <a:pt x="1260" y="3508"/>
                  </a:cubicBezTo>
                  <a:cubicBezTo>
                    <a:pt x="1" y="3306"/>
                    <a:pt x="473" y="2406"/>
                    <a:pt x="630" y="1507"/>
                  </a:cubicBezTo>
                  <a:cubicBezTo>
                    <a:pt x="720" y="1057"/>
                    <a:pt x="788" y="607"/>
                    <a:pt x="900" y="405"/>
                  </a:cubicBezTo>
                  <a:cubicBezTo>
                    <a:pt x="1080" y="0"/>
                    <a:pt x="1642" y="113"/>
                    <a:pt x="2024" y="2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77"/>
            <p:cNvSpPr/>
            <p:nvPr/>
          </p:nvSpPr>
          <p:spPr>
            <a:xfrm>
              <a:off x="3967400" y="1692725"/>
              <a:ext cx="37675" cy="90525"/>
            </a:xfrm>
            <a:custGeom>
              <a:rect b="b" l="l" r="r" t="t"/>
              <a:pathLst>
                <a:path extrusionOk="0" h="3621" w="1507">
                  <a:moveTo>
                    <a:pt x="517" y="1"/>
                  </a:moveTo>
                  <a:cubicBezTo>
                    <a:pt x="292" y="1125"/>
                    <a:pt x="157" y="2227"/>
                    <a:pt x="0" y="3351"/>
                  </a:cubicBezTo>
                  <a:cubicBezTo>
                    <a:pt x="1259" y="3621"/>
                    <a:pt x="1147" y="2609"/>
                    <a:pt x="1327" y="1709"/>
                  </a:cubicBezTo>
                  <a:cubicBezTo>
                    <a:pt x="1417" y="1260"/>
                    <a:pt x="1507" y="833"/>
                    <a:pt x="1507" y="585"/>
                  </a:cubicBezTo>
                  <a:cubicBezTo>
                    <a:pt x="1462" y="135"/>
                    <a:pt x="922" y="46"/>
                    <a:pt x="5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77"/>
            <p:cNvSpPr/>
            <p:nvPr/>
          </p:nvSpPr>
          <p:spPr>
            <a:xfrm>
              <a:off x="3175325" y="1523525"/>
              <a:ext cx="810650" cy="689775"/>
            </a:xfrm>
            <a:custGeom>
              <a:rect b="b" l="l" r="r" t="t"/>
              <a:pathLst>
                <a:path extrusionOk="0" h="27591" w="32426">
                  <a:moveTo>
                    <a:pt x="5172" y="90"/>
                  </a:moveTo>
                  <a:cubicBezTo>
                    <a:pt x="6319" y="0"/>
                    <a:pt x="7983" y="113"/>
                    <a:pt x="9085" y="248"/>
                  </a:cubicBezTo>
                  <a:cubicBezTo>
                    <a:pt x="12705" y="652"/>
                    <a:pt x="16168" y="1327"/>
                    <a:pt x="19496" y="2024"/>
                  </a:cubicBezTo>
                  <a:cubicBezTo>
                    <a:pt x="21744" y="2496"/>
                    <a:pt x="24038" y="2946"/>
                    <a:pt x="26196" y="3463"/>
                  </a:cubicBezTo>
                  <a:cubicBezTo>
                    <a:pt x="27231" y="3710"/>
                    <a:pt x="28445" y="3935"/>
                    <a:pt x="29524" y="4228"/>
                  </a:cubicBezTo>
                  <a:cubicBezTo>
                    <a:pt x="30716" y="4542"/>
                    <a:pt x="31840" y="5015"/>
                    <a:pt x="32178" y="6049"/>
                  </a:cubicBezTo>
                  <a:cubicBezTo>
                    <a:pt x="32425" y="6858"/>
                    <a:pt x="32178" y="7983"/>
                    <a:pt x="32065" y="8770"/>
                  </a:cubicBezTo>
                  <a:cubicBezTo>
                    <a:pt x="31683" y="11468"/>
                    <a:pt x="31256" y="13762"/>
                    <a:pt x="30851" y="16505"/>
                  </a:cubicBezTo>
                  <a:cubicBezTo>
                    <a:pt x="30581" y="18281"/>
                    <a:pt x="30379" y="19990"/>
                    <a:pt x="30087" y="21744"/>
                  </a:cubicBezTo>
                  <a:cubicBezTo>
                    <a:pt x="29862" y="23273"/>
                    <a:pt x="29547" y="25432"/>
                    <a:pt x="28850" y="26489"/>
                  </a:cubicBezTo>
                  <a:cubicBezTo>
                    <a:pt x="28625" y="26826"/>
                    <a:pt x="28288" y="27141"/>
                    <a:pt x="27905" y="27276"/>
                  </a:cubicBezTo>
                  <a:cubicBezTo>
                    <a:pt x="26939" y="27590"/>
                    <a:pt x="25342" y="27321"/>
                    <a:pt x="24195" y="27186"/>
                  </a:cubicBezTo>
                  <a:cubicBezTo>
                    <a:pt x="22914" y="27028"/>
                    <a:pt x="21722" y="26893"/>
                    <a:pt x="20598" y="26736"/>
                  </a:cubicBezTo>
                  <a:cubicBezTo>
                    <a:pt x="18124" y="26421"/>
                    <a:pt x="16280" y="25836"/>
                    <a:pt x="13919" y="25319"/>
                  </a:cubicBezTo>
                  <a:cubicBezTo>
                    <a:pt x="12840" y="25094"/>
                    <a:pt x="11716" y="24870"/>
                    <a:pt x="10546" y="24645"/>
                  </a:cubicBezTo>
                  <a:cubicBezTo>
                    <a:pt x="9445" y="24420"/>
                    <a:pt x="8275" y="24285"/>
                    <a:pt x="7106" y="24038"/>
                  </a:cubicBezTo>
                  <a:cubicBezTo>
                    <a:pt x="6072" y="23835"/>
                    <a:pt x="4880" y="23610"/>
                    <a:pt x="3778" y="23318"/>
                  </a:cubicBezTo>
                  <a:cubicBezTo>
                    <a:pt x="1979" y="22846"/>
                    <a:pt x="270" y="22396"/>
                    <a:pt x="90" y="20372"/>
                  </a:cubicBezTo>
                  <a:cubicBezTo>
                    <a:pt x="0" y="19473"/>
                    <a:pt x="158" y="18529"/>
                    <a:pt x="270" y="17607"/>
                  </a:cubicBezTo>
                  <a:cubicBezTo>
                    <a:pt x="473" y="15875"/>
                    <a:pt x="720" y="14076"/>
                    <a:pt x="1012" y="12502"/>
                  </a:cubicBezTo>
                  <a:cubicBezTo>
                    <a:pt x="1664" y="9309"/>
                    <a:pt x="2339" y="6049"/>
                    <a:pt x="2969" y="2721"/>
                  </a:cubicBezTo>
                  <a:cubicBezTo>
                    <a:pt x="3126" y="1867"/>
                    <a:pt x="3328" y="1035"/>
                    <a:pt x="3756" y="585"/>
                  </a:cubicBezTo>
                  <a:cubicBezTo>
                    <a:pt x="4093" y="225"/>
                    <a:pt x="4610" y="113"/>
                    <a:pt x="5172" y="9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77"/>
            <p:cNvSpPr/>
            <p:nvPr/>
          </p:nvSpPr>
          <p:spPr>
            <a:xfrm>
              <a:off x="3467650" y="1737125"/>
              <a:ext cx="217575" cy="230525"/>
            </a:xfrm>
            <a:custGeom>
              <a:rect b="b" l="l" r="r" t="t"/>
              <a:pathLst>
                <a:path extrusionOk="0" h="9221" w="8703">
                  <a:moveTo>
                    <a:pt x="6116" y="3396"/>
                  </a:moveTo>
                  <a:cubicBezTo>
                    <a:pt x="6566" y="3531"/>
                    <a:pt x="7061" y="3644"/>
                    <a:pt x="7600" y="3801"/>
                  </a:cubicBezTo>
                  <a:cubicBezTo>
                    <a:pt x="7983" y="3913"/>
                    <a:pt x="8545" y="4048"/>
                    <a:pt x="8612" y="4431"/>
                  </a:cubicBezTo>
                  <a:cubicBezTo>
                    <a:pt x="8702" y="4790"/>
                    <a:pt x="8545" y="5487"/>
                    <a:pt x="8432" y="5735"/>
                  </a:cubicBezTo>
                  <a:cubicBezTo>
                    <a:pt x="8320" y="6027"/>
                    <a:pt x="8252" y="6612"/>
                    <a:pt x="7893" y="6679"/>
                  </a:cubicBezTo>
                  <a:cubicBezTo>
                    <a:pt x="7533" y="6769"/>
                    <a:pt x="6993" y="6544"/>
                    <a:pt x="6656" y="6477"/>
                  </a:cubicBezTo>
                  <a:cubicBezTo>
                    <a:pt x="6296" y="6387"/>
                    <a:pt x="5959" y="6319"/>
                    <a:pt x="5577" y="6252"/>
                  </a:cubicBezTo>
                  <a:cubicBezTo>
                    <a:pt x="5374" y="7174"/>
                    <a:pt x="5329" y="8546"/>
                    <a:pt x="4542" y="8905"/>
                  </a:cubicBezTo>
                  <a:cubicBezTo>
                    <a:pt x="3890" y="9220"/>
                    <a:pt x="2519" y="9063"/>
                    <a:pt x="2316" y="8478"/>
                  </a:cubicBezTo>
                  <a:cubicBezTo>
                    <a:pt x="2159" y="8028"/>
                    <a:pt x="2361" y="7489"/>
                    <a:pt x="2451" y="7084"/>
                  </a:cubicBezTo>
                  <a:cubicBezTo>
                    <a:pt x="2541" y="6634"/>
                    <a:pt x="2631" y="6229"/>
                    <a:pt x="2721" y="5802"/>
                  </a:cubicBezTo>
                  <a:cubicBezTo>
                    <a:pt x="2316" y="5712"/>
                    <a:pt x="1844" y="5645"/>
                    <a:pt x="1349" y="5532"/>
                  </a:cubicBezTo>
                  <a:cubicBezTo>
                    <a:pt x="922" y="5420"/>
                    <a:pt x="382" y="5353"/>
                    <a:pt x="225" y="5015"/>
                  </a:cubicBezTo>
                  <a:cubicBezTo>
                    <a:pt x="0" y="4588"/>
                    <a:pt x="247" y="4026"/>
                    <a:pt x="382" y="3644"/>
                  </a:cubicBezTo>
                  <a:cubicBezTo>
                    <a:pt x="495" y="3284"/>
                    <a:pt x="630" y="2767"/>
                    <a:pt x="1012" y="2632"/>
                  </a:cubicBezTo>
                  <a:cubicBezTo>
                    <a:pt x="1372" y="2497"/>
                    <a:pt x="1866" y="2677"/>
                    <a:pt x="2226" y="2744"/>
                  </a:cubicBezTo>
                  <a:cubicBezTo>
                    <a:pt x="2608" y="2812"/>
                    <a:pt x="2968" y="2902"/>
                    <a:pt x="3328" y="2992"/>
                  </a:cubicBezTo>
                  <a:cubicBezTo>
                    <a:pt x="3508" y="2497"/>
                    <a:pt x="3575" y="945"/>
                    <a:pt x="4182" y="451"/>
                  </a:cubicBezTo>
                  <a:cubicBezTo>
                    <a:pt x="4700" y="1"/>
                    <a:pt x="6094" y="68"/>
                    <a:pt x="6364" y="631"/>
                  </a:cubicBezTo>
                  <a:cubicBezTo>
                    <a:pt x="6723" y="1373"/>
                    <a:pt x="6274" y="2767"/>
                    <a:pt x="6116" y="339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77"/>
            <p:cNvSpPr/>
            <p:nvPr/>
          </p:nvSpPr>
          <p:spPr>
            <a:xfrm>
              <a:off x="3331050" y="1402100"/>
              <a:ext cx="631300" cy="159675"/>
            </a:xfrm>
            <a:custGeom>
              <a:rect b="b" l="l" r="r" t="t"/>
              <a:pathLst>
                <a:path extrusionOk="0" h="6387" w="25252">
                  <a:moveTo>
                    <a:pt x="25252" y="6386"/>
                  </a:moveTo>
                  <a:cubicBezTo>
                    <a:pt x="21137" y="5577"/>
                    <a:pt x="16954" y="4767"/>
                    <a:pt x="12750" y="3958"/>
                  </a:cubicBezTo>
                  <a:cubicBezTo>
                    <a:pt x="8522" y="3171"/>
                    <a:pt x="4227" y="2676"/>
                    <a:pt x="0" y="1799"/>
                  </a:cubicBezTo>
                  <a:cubicBezTo>
                    <a:pt x="382" y="922"/>
                    <a:pt x="495" y="135"/>
                    <a:pt x="1664" y="45"/>
                  </a:cubicBezTo>
                  <a:cubicBezTo>
                    <a:pt x="2204" y="0"/>
                    <a:pt x="2766" y="68"/>
                    <a:pt x="3328" y="135"/>
                  </a:cubicBezTo>
                  <a:cubicBezTo>
                    <a:pt x="4880" y="315"/>
                    <a:pt x="6431" y="608"/>
                    <a:pt x="7848" y="855"/>
                  </a:cubicBezTo>
                  <a:cubicBezTo>
                    <a:pt x="9849" y="1215"/>
                    <a:pt x="11738" y="1529"/>
                    <a:pt x="13829" y="1867"/>
                  </a:cubicBezTo>
                  <a:cubicBezTo>
                    <a:pt x="15785" y="2182"/>
                    <a:pt x="17786" y="2564"/>
                    <a:pt x="19788" y="2901"/>
                  </a:cubicBezTo>
                  <a:cubicBezTo>
                    <a:pt x="20732" y="3058"/>
                    <a:pt x="21676" y="3283"/>
                    <a:pt x="22643" y="3531"/>
                  </a:cubicBezTo>
                  <a:cubicBezTo>
                    <a:pt x="23565" y="3756"/>
                    <a:pt x="24600" y="4115"/>
                    <a:pt x="24937" y="4722"/>
                  </a:cubicBezTo>
                  <a:cubicBezTo>
                    <a:pt x="25184" y="5150"/>
                    <a:pt x="25207" y="5869"/>
                    <a:pt x="25252" y="638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77"/>
            <p:cNvSpPr/>
            <p:nvPr/>
          </p:nvSpPr>
          <p:spPr>
            <a:xfrm>
              <a:off x="3242225" y="1439750"/>
              <a:ext cx="762300" cy="238950"/>
            </a:xfrm>
            <a:custGeom>
              <a:rect b="b" l="l" r="r" t="t"/>
              <a:pathLst>
                <a:path extrusionOk="0" h="9558" w="30492">
                  <a:moveTo>
                    <a:pt x="3148" y="113"/>
                  </a:moveTo>
                  <a:cubicBezTo>
                    <a:pt x="4228" y="1"/>
                    <a:pt x="5712" y="248"/>
                    <a:pt x="6791" y="383"/>
                  </a:cubicBezTo>
                  <a:cubicBezTo>
                    <a:pt x="7960" y="541"/>
                    <a:pt x="9085" y="743"/>
                    <a:pt x="10186" y="923"/>
                  </a:cubicBezTo>
                  <a:cubicBezTo>
                    <a:pt x="12435" y="1283"/>
                    <a:pt x="14571" y="1665"/>
                    <a:pt x="16887" y="2025"/>
                  </a:cubicBezTo>
                  <a:cubicBezTo>
                    <a:pt x="19630" y="2429"/>
                    <a:pt x="22329" y="2947"/>
                    <a:pt x="25117" y="3599"/>
                  </a:cubicBezTo>
                  <a:cubicBezTo>
                    <a:pt x="26129" y="3824"/>
                    <a:pt x="27208" y="4116"/>
                    <a:pt x="28130" y="4476"/>
                  </a:cubicBezTo>
                  <a:cubicBezTo>
                    <a:pt x="29367" y="4948"/>
                    <a:pt x="30154" y="5375"/>
                    <a:pt x="30379" y="6949"/>
                  </a:cubicBezTo>
                  <a:cubicBezTo>
                    <a:pt x="30491" y="7691"/>
                    <a:pt x="30446" y="8973"/>
                    <a:pt x="29974" y="9288"/>
                  </a:cubicBezTo>
                  <a:cubicBezTo>
                    <a:pt x="29569" y="9557"/>
                    <a:pt x="28670" y="9445"/>
                    <a:pt x="28085" y="9333"/>
                  </a:cubicBezTo>
                  <a:cubicBezTo>
                    <a:pt x="27545" y="9220"/>
                    <a:pt x="26848" y="9040"/>
                    <a:pt x="26309" y="8928"/>
                  </a:cubicBezTo>
                  <a:cubicBezTo>
                    <a:pt x="25005" y="8658"/>
                    <a:pt x="23723" y="8523"/>
                    <a:pt x="22531" y="8298"/>
                  </a:cubicBezTo>
                  <a:cubicBezTo>
                    <a:pt x="19945" y="7804"/>
                    <a:pt x="17629" y="7309"/>
                    <a:pt x="15156" y="6859"/>
                  </a:cubicBezTo>
                  <a:cubicBezTo>
                    <a:pt x="12750" y="6409"/>
                    <a:pt x="10344" y="5892"/>
                    <a:pt x="7645" y="5555"/>
                  </a:cubicBezTo>
                  <a:cubicBezTo>
                    <a:pt x="5734" y="5330"/>
                    <a:pt x="3666" y="5150"/>
                    <a:pt x="1709" y="4880"/>
                  </a:cubicBezTo>
                  <a:cubicBezTo>
                    <a:pt x="1102" y="4790"/>
                    <a:pt x="270" y="4678"/>
                    <a:pt x="113" y="4183"/>
                  </a:cubicBezTo>
                  <a:cubicBezTo>
                    <a:pt x="0" y="3846"/>
                    <a:pt x="135" y="3396"/>
                    <a:pt x="248" y="2992"/>
                  </a:cubicBezTo>
                  <a:cubicBezTo>
                    <a:pt x="495" y="2025"/>
                    <a:pt x="945" y="743"/>
                    <a:pt x="1709" y="383"/>
                  </a:cubicBezTo>
                  <a:cubicBezTo>
                    <a:pt x="2091" y="226"/>
                    <a:pt x="2676" y="158"/>
                    <a:pt x="3148" y="11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77"/>
            <p:cNvSpPr/>
            <p:nvPr/>
          </p:nvSpPr>
          <p:spPr>
            <a:xfrm>
              <a:off x="3866775" y="1533650"/>
              <a:ext cx="61850" cy="68600"/>
            </a:xfrm>
            <a:custGeom>
              <a:rect b="b" l="l" r="r" t="t"/>
              <a:pathLst>
                <a:path extrusionOk="0" h="2744" w="2474">
                  <a:moveTo>
                    <a:pt x="90" y="1079"/>
                  </a:moveTo>
                  <a:cubicBezTo>
                    <a:pt x="0" y="0"/>
                    <a:pt x="2474" y="1079"/>
                    <a:pt x="2181" y="1844"/>
                  </a:cubicBezTo>
                  <a:cubicBezTo>
                    <a:pt x="1844" y="2743"/>
                    <a:pt x="405" y="1731"/>
                    <a:pt x="113" y="1192"/>
                  </a:cubicBezTo>
                  <a:cubicBezTo>
                    <a:pt x="90" y="1147"/>
                    <a:pt x="113" y="1124"/>
                    <a:pt x="90" y="107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77"/>
            <p:cNvSpPr/>
            <p:nvPr/>
          </p:nvSpPr>
          <p:spPr>
            <a:xfrm>
              <a:off x="3937600" y="1581425"/>
              <a:ext cx="55100" cy="54000"/>
            </a:xfrm>
            <a:custGeom>
              <a:rect b="b" l="l" r="r" t="t"/>
              <a:pathLst>
                <a:path extrusionOk="0" h="2160" w="2204">
                  <a:moveTo>
                    <a:pt x="23" y="877"/>
                  </a:moveTo>
                  <a:cubicBezTo>
                    <a:pt x="68" y="0"/>
                    <a:pt x="2204" y="787"/>
                    <a:pt x="1732" y="1574"/>
                  </a:cubicBezTo>
                  <a:cubicBezTo>
                    <a:pt x="1349" y="2159"/>
                    <a:pt x="0" y="1507"/>
                    <a:pt x="23" y="87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77"/>
            <p:cNvSpPr/>
            <p:nvPr/>
          </p:nvSpPr>
          <p:spPr>
            <a:xfrm>
              <a:off x="3862825" y="2100850"/>
              <a:ext cx="25900" cy="80400"/>
            </a:xfrm>
            <a:custGeom>
              <a:rect b="b" l="l" r="r" t="t"/>
              <a:pathLst>
                <a:path extrusionOk="0" h="3216" w="1036">
                  <a:moveTo>
                    <a:pt x="473" y="45"/>
                  </a:moveTo>
                  <a:cubicBezTo>
                    <a:pt x="181" y="450"/>
                    <a:pt x="68" y="1304"/>
                    <a:pt x="23" y="2136"/>
                  </a:cubicBezTo>
                  <a:cubicBezTo>
                    <a:pt x="1" y="2496"/>
                    <a:pt x="1" y="3081"/>
                    <a:pt x="315" y="3148"/>
                  </a:cubicBezTo>
                  <a:cubicBezTo>
                    <a:pt x="698" y="3216"/>
                    <a:pt x="833" y="2541"/>
                    <a:pt x="878" y="2316"/>
                  </a:cubicBezTo>
                  <a:cubicBezTo>
                    <a:pt x="1013" y="1552"/>
                    <a:pt x="1035" y="630"/>
                    <a:pt x="900" y="113"/>
                  </a:cubicBezTo>
                  <a:cubicBezTo>
                    <a:pt x="833" y="23"/>
                    <a:pt x="608" y="0"/>
                    <a:pt x="473" y="4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77"/>
            <p:cNvSpPr/>
            <p:nvPr/>
          </p:nvSpPr>
          <p:spPr>
            <a:xfrm>
              <a:off x="3815600" y="2144700"/>
              <a:ext cx="36575" cy="46100"/>
            </a:xfrm>
            <a:custGeom>
              <a:rect b="b" l="l" r="r" t="t"/>
              <a:pathLst>
                <a:path extrusionOk="0" h="1844" w="1463">
                  <a:moveTo>
                    <a:pt x="1103" y="292"/>
                  </a:moveTo>
                  <a:cubicBezTo>
                    <a:pt x="338" y="0"/>
                    <a:pt x="1" y="1776"/>
                    <a:pt x="675" y="1821"/>
                  </a:cubicBezTo>
                  <a:cubicBezTo>
                    <a:pt x="968" y="1844"/>
                    <a:pt x="1462" y="1057"/>
                    <a:pt x="1395" y="607"/>
                  </a:cubicBezTo>
                  <a:cubicBezTo>
                    <a:pt x="1373" y="450"/>
                    <a:pt x="1238" y="337"/>
                    <a:pt x="1103" y="29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77"/>
            <p:cNvSpPr/>
            <p:nvPr/>
          </p:nvSpPr>
          <p:spPr>
            <a:xfrm>
              <a:off x="3257950" y="1607275"/>
              <a:ext cx="36575" cy="79300"/>
            </a:xfrm>
            <a:custGeom>
              <a:rect b="b" l="l" r="r" t="t"/>
              <a:pathLst>
                <a:path extrusionOk="0" h="3172" w="1463">
                  <a:moveTo>
                    <a:pt x="1013" y="23"/>
                  </a:moveTo>
                  <a:cubicBezTo>
                    <a:pt x="631" y="360"/>
                    <a:pt x="383" y="1170"/>
                    <a:pt x="203" y="2002"/>
                  </a:cubicBezTo>
                  <a:cubicBezTo>
                    <a:pt x="113" y="2362"/>
                    <a:pt x="1" y="2924"/>
                    <a:pt x="316" y="3036"/>
                  </a:cubicBezTo>
                  <a:cubicBezTo>
                    <a:pt x="675" y="3171"/>
                    <a:pt x="923" y="2542"/>
                    <a:pt x="1013" y="2317"/>
                  </a:cubicBezTo>
                  <a:cubicBezTo>
                    <a:pt x="1283" y="1597"/>
                    <a:pt x="1462" y="675"/>
                    <a:pt x="1418" y="158"/>
                  </a:cubicBezTo>
                  <a:cubicBezTo>
                    <a:pt x="1350" y="68"/>
                    <a:pt x="1148" y="1"/>
                    <a:pt x="1013" y="2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77"/>
            <p:cNvSpPr/>
            <p:nvPr/>
          </p:nvSpPr>
          <p:spPr>
            <a:xfrm>
              <a:off x="3915100" y="1698350"/>
              <a:ext cx="45575" cy="75900"/>
            </a:xfrm>
            <a:custGeom>
              <a:rect b="b" l="l" r="r" t="t"/>
              <a:pathLst>
                <a:path extrusionOk="0" h="3036" w="1823">
                  <a:moveTo>
                    <a:pt x="1462" y="113"/>
                  </a:moveTo>
                  <a:cubicBezTo>
                    <a:pt x="1822" y="608"/>
                    <a:pt x="1507" y="3036"/>
                    <a:pt x="675" y="2879"/>
                  </a:cubicBezTo>
                  <a:cubicBezTo>
                    <a:pt x="1" y="2766"/>
                    <a:pt x="338" y="608"/>
                    <a:pt x="878" y="135"/>
                  </a:cubicBezTo>
                  <a:cubicBezTo>
                    <a:pt x="1013" y="23"/>
                    <a:pt x="1148" y="0"/>
                    <a:pt x="1462" y="1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77"/>
            <p:cNvSpPr/>
            <p:nvPr/>
          </p:nvSpPr>
          <p:spPr>
            <a:xfrm>
              <a:off x="3873500" y="1758500"/>
              <a:ext cx="38250" cy="33200"/>
            </a:xfrm>
            <a:custGeom>
              <a:rect b="b" l="l" r="r" t="t"/>
              <a:pathLst>
                <a:path extrusionOk="0" h="1328" w="1530">
                  <a:moveTo>
                    <a:pt x="720" y="90"/>
                  </a:moveTo>
                  <a:cubicBezTo>
                    <a:pt x="1530" y="0"/>
                    <a:pt x="1328" y="1215"/>
                    <a:pt x="855" y="1260"/>
                  </a:cubicBezTo>
                  <a:cubicBezTo>
                    <a:pt x="203" y="1327"/>
                    <a:pt x="1" y="180"/>
                    <a:pt x="720" y="9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77"/>
            <p:cNvSpPr/>
            <p:nvPr/>
          </p:nvSpPr>
          <p:spPr>
            <a:xfrm>
              <a:off x="3915100" y="1796150"/>
              <a:ext cx="35450" cy="48950"/>
            </a:xfrm>
            <a:custGeom>
              <a:rect b="b" l="l" r="r" t="t"/>
              <a:pathLst>
                <a:path extrusionOk="0" h="1958" w="1418">
                  <a:moveTo>
                    <a:pt x="653" y="46"/>
                  </a:moveTo>
                  <a:cubicBezTo>
                    <a:pt x="1417" y="113"/>
                    <a:pt x="1103" y="1957"/>
                    <a:pt x="406" y="1822"/>
                  </a:cubicBezTo>
                  <a:cubicBezTo>
                    <a:pt x="113" y="1755"/>
                    <a:pt x="68" y="1530"/>
                    <a:pt x="46" y="1148"/>
                  </a:cubicBezTo>
                  <a:cubicBezTo>
                    <a:pt x="1" y="586"/>
                    <a:pt x="113" y="1"/>
                    <a:pt x="653" y="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1" name="Google Shape;1611;p77"/>
          <p:cNvGrpSpPr/>
          <p:nvPr/>
        </p:nvGrpSpPr>
        <p:grpSpPr>
          <a:xfrm rot="-899960">
            <a:off x="6624166" y="1130041"/>
            <a:ext cx="1038294" cy="905048"/>
            <a:chOff x="4505350" y="1228400"/>
            <a:chExt cx="1038325" cy="905075"/>
          </a:xfrm>
        </p:grpSpPr>
        <p:sp>
          <p:nvSpPr>
            <p:cNvPr id="1612" name="Google Shape;1612;p77"/>
            <p:cNvSpPr/>
            <p:nvPr/>
          </p:nvSpPr>
          <p:spPr>
            <a:xfrm>
              <a:off x="4939900" y="1228400"/>
              <a:ext cx="204650" cy="400275"/>
            </a:xfrm>
            <a:custGeom>
              <a:rect b="b" l="l" r="r" t="t"/>
              <a:pathLst>
                <a:path extrusionOk="0" h="16011" w="8186">
                  <a:moveTo>
                    <a:pt x="3846" y="0"/>
                  </a:moveTo>
                  <a:cubicBezTo>
                    <a:pt x="4520" y="45"/>
                    <a:pt x="5172" y="113"/>
                    <a:pt x="5847" y="158"/>
                  </a:cubicBezTo>
                  <a:cubicBezTo>
                    <a:pt x="5779" y="1889"/>
                    <a:pt x="5555" y="3688"/>
                    <a:pt x="5465" y="5509"/>
                  </a:cubicBezTo>
                  <a:cubicBezTo>
                    <a:pt x="5442" y="6386"/>
                    <a:pt x="5330" y="7308"/>
                    <a:pt x="5330" y="8230"/>
                  </a:cubicBezTo>
                  <a:cubicBezTo>
                    <a:pt x="5307" y="9107"/>
                    <a:pt x="5262" y="10006"/>
                    <a:pt x="5532" y="10659"/>
                  </a:cubicBezTo>
                  <a:cubicBezTo>
                    <a:pt x="5802" y="11356"/>
                    <a:pt x="6387" y="11873"/>
                    <a:pt x="6836" y="12412"/>
                  </a:cubicBezTo>
                  <a:cubicBezTo>
                    <a:pt x="7308" y="12952"/>
                    <a:pt x="7758" y="13514"/>
                    <a:pt x="8185" y="14099"/>
                  </a:cubicBezTo>
                  <a:cubicBezTo>
                    <a:pt x="7691" y="14616"/>
                    <a:pt x="7218" y="15201"/>
                    <a:pt x="6769" y="15763"/>
                  </a:cubicBezTo>
                  <a:cubicBezTo>
                    <a:pt x="6162" y="15201"/>
                    <a:pt x="5757" y="14414"/>
                    <a:pt x="5082" y="13829"/>
                  </a:cubicBezTo>
                  <a:cubicBezTo>
                    <a:pt x="4655" y="13469"/>
                    <a:pt x="4205" y="13222"/>
                    <a:pt x="3598" y="13514"/>
                  </a:cubicBezTo>
                  <a:cubicBezTo>
                    <a:pt x="2879" y="13874"/>
                    <a:pt x="2249" y="14773"/>
                    <a:pt x="1687" y="15403"/>
                  </a:cubicBezTo>
                  <a:cubicBezTo>
                    <a:pt x="1552" y="15560"/>
                    <a:pt x="1372" y="15673"/>
                    <a:pt x="1282" y="15830"/>
                  </a:cubicBezTo>
                  <a:cubicBezTo>
                    <a:pt x="1260" y="15898"/>
                    <a:pt x="1350" y="16010"/>
                    <a:pt x="1215" y="15943"/>
                  </a:cubicBezTo>
                  <a:cubicBezTo>
                    <a:pt x="1012" y="15988"/>
                    <a:pt x="967" y="15695"/>
                    <a:pt x="877" y="15583"/>
                  </a:cubicBezTo>
                  <a:cubicBezTo>
                    <a:pt x="630" y="15156"/>
                    <a:pt x="270" y="14684"/>
                    <a:pt x="1" y="14256"/>
                  </a:cubicBezTo>
                  <a:cubicBezTo>
                    <a:pt x="608" y="13357"/>
                    <a:pt x="1282" y="12637"/>
                    <a:pt x="1934" y="11783"/>
                  </a:cubicBezTo>
                  <a:cubicBezTo>
                    <a:pt x="2586" y="10928"/>
                    <a:pt x="2834" y="9827"/>
                    <a:pt x="2969" y="8365"/>
                  </a:cubicBezTo>
                  <a:cubicBezTo>
                    <a:pt x="3216" y="5667"/>
                    <a:pt x="3351" y="2766"/>
                    <a:pt x="3756" y="90"/>
                  </a:cubicBezTo>
                  <a:cubicBezTo>
                    <a:pt x="3801" y="68"/>
                    <a:pt x="3778" y="0"/>
                    <a:pt x="38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77"/>
            <p:cNvSpPr/>
            <p:nvPr/>
          </p:nvSpPr>
          <p:spPr>
            <a:xfrm>
              <a:off x="5028725" y="1261550"/>
              <a:ext cx="55675" cy="11275"/>
            </a:xfrm>
            <a:custGeom>
              <a:rect b="b" l="l" r="r" t="t"/>
              <a:pathLst>
                <a:path extrusionOk="0" h="451" w="2227">
                  <a:moveTo>
                    <a:pt x="45" y="1"/>
                  </a:moveTo>
                  <a:cubicBezTo>
                    <a:pt x="23" y="113"/>
                    <a:pt x="23" y="226"/>
                    <a:pt x="0" y="338"/>
                  </a:cubicBezTo>
                  <a:cubicBezTo>
                    <a:pt x="652" y="361"/>
                    <a:pt x="1327" y="406"/>
                    <a:pt x="2002" y="451"/>
                  </a:cubicBezTo>
                  <a:lnTo>
                    <a:pt x="2181" y="451"/>
                  </a:lnTo>
                  <a:cubicBezTo>
                    <a:pt x="2204" y="338"/>
                    <a:pt x="2204" y="203"/>
                    <a:pt x="2226" y="91"/>
                  </a:cubicBezTo>
                  <a:cubicBezTo>
                    <a:pt x="2024" y="91"/>
                    <a:pt x="1844" y="68"/>
                    <a:pt x="1664" y="68"/>
                  </a:cubicBezTo>
                  <a:cubicBezTo>
                    <a:pt x="1125" y="46"/>
                    <a:pt x="585" y="23"/>
                    <a:pt x="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77"/>
            <p:cNvSpPr/>
            <p:nvPr/>
          </p:nvSpPr>
          <p:spPr>
            <a:xfrm>
              <a:off x="5022525" y="1325075"/>
              <a:ext cx="56825" cy="10150"/>
            </a:xfrm>
            <a:custGeom>
              <a:rect b="b" l="l" r="r" t="t"/>
              <a:pathLst>
                <a:path extrusionOk="0" h="406" w="2273">
                  <a:moveTo>
                    <a:pt x="23" y="1"/>
                  </a:moveTo>
                  <a:cubicBezTo>
                    <a:pt x="23" y="113"/>
                    <a:pt x="1" y="226"/>
                    <a:pt x="1" y="316"/>
                  </a:cubicBezTo>
                  <a:cubicBezTo>
                    <a:pt x="743" y="338"/>
                    <a:pt x="1485" y="383"/>
                    <a:pt x="2250" y="406"/>
                  </a:cubicBezTo>
                  <a:cubicBezTo>
                    <a:pt x="2250" y="293"/>
                    <a:pt x="2250" y="181"/>
                    <a:pt x="2272" y="68"/>
                  </a:cubicBezTo>
                  <a:cubicBezTo>
                    <a:pt x="2047" y="68"/>
                    <a:pt x="1822" y="68"/>
                    <a:pt x="1620" y="46"/>
                  </a:cubicBezTo>
                  <a:cubicBezTo>
                    <a:pt x="1080" y="46"/>
                    <a:pt x="563" y="23"/>
                    <a:pt x="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77"/>
            <p:cNvSpPr/>
            <p:nvPr/>
          </p:nvSpPr>
          <p:spPr>
            <a:xfrm>
              <a:off x="5018050" y="1379050"/>
              <a:ext cx="57350" cy="17450"/>
            </a:xfrm>
            <a:custGeom>
              <a:rect b="b" l="l" r="r" t="t"/>
              <a:pathLst>
                <a:path extrusionOk="0" h="698" w="2294">
                  <a:moveTo>
                    <a:pt x="23" y="1"/>
                  </a:moveTo>
                  <a:cubicBezTo>
                    <a:pt x="23" y="158"/>
                    <a:pt x="0" y="338"/>
                    <a:pt x="0" y="495"/>
                  </a:cubicBezTo>
                  <a:cubicBezTo>
                    <a:pt x="742" y="563"/>
                    <a:pt x="1507" y="630"/>
                    <a:pt x="2271" y="698"/>
                  </a:cubicBezTo>
                  <a:cubicBezTo>
                    <a:pt x="2271" y="540"/>
                    <a:pt x="2294" y="383"/>
                    <a:pt x="2294" y="203"/>
                  </a:cubicBezTo>
                  <a:cubicBezTo>
                    <a:pt x="2114" y="203"/>
                    <a:pt x="1911" y="180"/>
                    <a:pt x="1709" y="158"/>
                  </a:cubicBezTo>
                  <a:cubicBezTo>
                    <a:pt x="1169" y="113"/>
                    <a:pt x="607" y="45"/>
                    <a:pt x="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77"/>
            <p:cNvSpPr/>
            <p:nvPr/>
          </p:nvSpPr>
          <p:spPr>
            <a:xfrm>
              <a:off x="5012425" y="1439200"/>
              <a:ext cx="60175" cy="15200"/>
            </a:xfrm>
            <a:custGeom>
              <a:rect b="b" l="l" r="r" t="t"/>
              <a:pathLst>
                <a:path extrusionOk="0" h="608" w="2407">
                  <a:moveTo>
                    <a:pt x="68" y="0"/>
                  </a:moveTo>
                  <a:cubicBezTo>
                    <a:pt x="45" y="180"/>
                    <a:pt x="23" y="360"/>
                    <a:pt x="0" y="540"/>
                  </a:cubicBezTo>
                  <a:cubicBezTo>
                    <a:pt x="517" y="563"/>
                    <a:pt x="1057" y="585"/>
                    <a:pt x="1574" y="585"/>
                  </a:cubicBezTo>
                  <a:cubicBezTo>
                    <a:pt x="1844" y="585"/>
                    <a:pt x="2136" y="608"/>
                    <a:pt x="2406" y="608"/>
                  </a:cubicBezTo>
                  <a:cubicBezTo>
                    <a:pt x="2406" y="450"/>
                    <a:pt x="2406" y="293"/>
                    <a:pt x="2406" y="135"/>
                  </a:cubicBezTo>
                  <a:cubicBezTo>
                    <a:pt x="1619" y="90"/>
                    <a:pt x="832" y="45"/>
                    <a:pt x="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77"/>
            <p:cNvSpPr/>
            <p:nvPr/>
          </p:nvSpPr>
          <p:spPr>
            <a:xfrm>
              <a:off x="5000050" y="1492050"/>
              <a:ext cx="83225" cy="12950"/>
            </a:xfrm>
            <a:custGeom>
              <a:rect b="b" l="l" r="r" t="t"/>
              <a:pathLst>
                <a:path extrusionOk="0" h="518" w="3329">
                  <a:moveTo>
                    <a:pt x="158" y="0"/>
                  </a:moveTo>
                  <a:cubicBezTo>
                    <a:pt x="113" y="158"/>
                    <a:pt x="68" y="292"/>
                    <a:pt x="1" y="450"/>
                  </a:cubicBezTo>
                  <a:cubicBezTo>
                    <a:pt x="1102" y="472"/>
                    <a:pt x="2227" y="495"/>
                    <a:pt x="3328" y="517"/>
                  </a:cubicBezTo>
                  <a:cubicBezTo>
                    <a:pt x="3261" y="382"/>
                    <a:pt x="3171" y="247"/>
                    <a:pt x="3126" y="113"/>
                  </a:cubicBezTo>
                  <a:cubicBezTo>
                    <a:pt x="2339" y="90"/>
                    <a:pt x="1552" y="45"/>
                    <a:pt x="765" y="23"/>
                  </a:cubicBezTo>
                  <a:cubicBezTo>
                    <a:pt x="563" y="0"/>
                    <a:pt x="360"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77"/>
            <p:cNvSpPr/>
            <p:nvPr/>
          </p:nvSpPr>
          <p:spPr>
            <a:xfrm>
              <a:off x="4965750" y="1538125"/>
              <a:ext cx="158000" cy="16350"/>
            </a:xfrm>
            <a:custGeom>
              <a:rect b="b" l="l" r="r" t="t"/>
              <a:pathLst>
                <a:path extrusionOk="0" h="654" w="6320">
                  <a:moveTo>
                    <a:pt x="428" y="1"/>
                  </a:moveTo>
                  <a:cubicBezTo>
                    <a:pt x="271" y="181"/>
                    <a:pt x="136" y="338"/>
                    <a:pt x="1" y="518"/>
                  </a:cubicBezTo>
                  <a:cubicBezTo>
                    <a:pt x="2092" y="586"/>
                    <a:pt x="4228" y="631"/>
                    <a:pt x="6319" y="653"/>
                  </a:cubicBezTo>
                  <a:cubicBezTo>
                    <a:pt x="6207" y="496"/>
                    <a:pt x="6095" y="361"/>
                    <a:pt x="5960" y="203"/>
                  </a:cubicBezTo>
                  <a:cubicBezTo>
                    <a:pt x="4768" y="158"/>
                    <a:pt x="3554" y="113"/>
                    <a:pt x="2339" y="68"/>
                  </a:cubicBezTo>
                  <a:cubicBezTo>
                    <a:pt x="1710" y="46"/>
                    <a:pt x="1058" y="23"/>
                    <a:pt x="4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77"/>
            <p:cNvSpPr/>
            <p:nvPr/>
          </p:nvSpPr>
          <p:spPr>
            <a:xfrm>
              <a:off x="5086625" y="1596050"/>
              <a:ext cx="41625" cy="12375"/>
            </a:xfrm>
            <a:custGeom>
              <a:rect b="b" l="l" r="r" t="t"/>
              <a:pathLst>
                <a:path extrusionOk="0" h="495" w="1665">
                  <a:moveTo>
                    <a:pt x="0" y="0"/>
                  </a:moveTo>
                  <a:lnTo>
                    <a:pt x="0" y="0"/>
                  </a:lnTo>
                  <a:cubicBezTo>
                    <a:pt x="113" y="157"/>
                    <a:pt x="225" y="292"/>
                    <a:pt x="338" y="450"/>
                  </a:cubicBezTo>
                  <a:cubicBezTo>
                    <a:pt x="675" y="472"/>
                    <a:pt x="1012" y="472"/>
                    <a:pt x="1349" y="495"/>
                  </a:cubicBezTo>
                  <a:cubicBezTo>
                    <a:pt x="1462" y="360"/>
                    <a:pt x="1574" y="247"/>
                    <a:pt x="1664" y="112"/>
                  </a:cubicBezTo>
                  <a:cubicBezTo>
                    <a:pt x="1125" y="67"/>
                    <a:pt x="562" y="45"/>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77"/>
            <p:cNvSpPr/>
            <p:nvPr/>
          </p:nvSpPr>
          <p:spPr>
            <a:xfrm>
              <a:off x="4942150" y="1588175"/>
              <a:ext cx="59050" cy="13500"/>
            </a:xfrm>
            <a:custGeom>
              <a:rect b="b" l="l" r="r" t="t"/>
              <a:pathLst>
                <a:path extrusionOk="0" h="540" w="2362">
                  <a:moveTo>
                    <a:pt x="0" y="0"/>
                  </a:moveTo>
                  <a:lnTo>
                    <a:pt x="0" y="0"/>
                  </a:lnTo>
                  <a:cubicBezTo>
                    <a:pt x="90" y="158"/>
                    <a:pt x="203" y="315"/>
                    <a:pt x="315" y="472"/>
                  </a:cubicBezTo>
                  <a:cubicBezTo>
                    <a:pt x="877" y="495"/>
                    <a:pt x="1440" y="517"/>
                    <a:pt x="2002" y="540"/>
                  </a:cubicBezTo>
                  <a:cubicBezTo>
                    <a:pt x="2114" y="405"/>
                    <a:pt x="2227" y="270"/>
                    <a:pt x="2361" y="113"/>
                  </a:cubicBezTo>
                  <a:cubicBezTo>
                    <a:pt x="1574" y="68"/>
                    <a:pt x="787" y="45"/>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77"/>
            <p:cNvSpPr/>
            <p:nvPr/>
          </p:nvSpPr>
          <p:spPr>
            <a:xfrm>
              <a:off x="4505350" y="1336325"/>
              <a:ext cx="470000" cy="761725"/>
            </a:xfrm>
            <a:custGeom>
              <a:rect b="b" l="l" r="r" t="t"/>
              <a:pathLst>
                <a:path extrusionOk="0" h="30469" w="18800">
                  <a:moveTo>
                    <a:pt x="14122" y="113"/>
                  </a:moveTo>
                  <a:cubicBezTo>
                    <a:pt x="14122" y="113"/>
                    <a:pt x="14145" y="68"/>
                    <a:pt x="14167" y="68"/>
                  </a:cubicBezTo>
                  <a:cubicBezTo>
                    <a:pt x="15111" y="1"/>
                    <a:pt x="16123" y="473"/>
                    <a:pt x="16820" y="923"/>
                  </a:cubicBezTo>
                  <a:cubicBezTo>
                    <a:pt x="17517" y="1417"/>
                    <a:pt x="18035" y="2047"/>
                    <a:pt x="18259" y="2856"/>
                  </a:cubicBezTo>
                  <a:cubicBezTo>
                    <a:pt x="18597" y="4183"/>
                    <a:pt x="18102" y="6072"/>
                    <a:pt x="18080" y="7781"/>
                  </a:cubicBezTo>
                  <a:cubicBezTo>
                    <a:pt x="18057" y="8748"/>
                    <a:pt x="18170" y="9422"/>
                    <a:pt x="18327" y="10074"/>
                  </a:cubicBezTo>
                  <a:cubicBezTo>
                    <a:pt x="18462" y="10749"/>
                    <a:pt x="18709" y="11401"/>
                    <a:pt x="18732" y="12210"/>
                  </a:cubicBezTo>
                  <a:cubicBezTo>
                    <a:pt x="18799" y="13537"/>
                    <a:pt x="18349" y="14729"/>
                    <a:pt x="18057" y="15920"/>
                  </a:cubicBezTo>
                  <a:cubicBezTo>
                    <a:pt x="17787" y="17090"/>
                    <a:pt x="17472" y="18237"/>
                    <a:pt x="17225" y="19451"/>
                  </a:cubicBezTo>
                  <a:cubicBezTo>
                    <a:pt x="16978" y="20777"/>
                    <a:pt x="16933" y="22104"/>
                    <a:pt x="17113" y="23318"/>
                  </a:cubicBezTo>
                  <a:cubicBezTo>
                    <a:pt x="17270" y="24622"/>
                    <a:pt x="17630" y="26376"/>
                    <a:pt x="17090" y="27501"/>
                  </a:cubicBezTo>
                  <a:cubicBezTo>
                    <a:pt x="16685" y="28355"/>
                    <a:pt x="15966" y="28985"/>
                    <a:pt x="15089" y="29232"/>
                  </a:cubicBezTo>
                  <a:cubicBezTo>
                    <a:pt x="13965" y="29524"/>
                    <a:pt x="12818" y="29255"/>
                    <a:pt x="11536" y="29300"/>
                  </a:cubicBezTo>
                  <a:cubicBezTo>
                    <a:pt x="10457" y="29344"/>
                    <a:pt x="9378" y="29547"/>
                    <a:pt x="8366" y="29794"/>
                  </a:cubicBezTo>
                  <a:cubicBezTo>
                    <a:pt x="7331" y="30019"/>
                    <a:pt x="6432" y="30334"/>
                    <a:pt x="5308" y="30401"/>
                  </a:cubicBezTo>
                  <a:cubicBezTo>
                    <a:pt x="4161" y="30469"/>
                    <a:pt x="3104" y="29997"/>
                    <a:pt x="2407" y="29524"/>
                  </a:cubicBezTo>
                  <a:cubicBezTo>
                    <a:pt x="923" y="28513"/>
                    <a:pt x="1" y="26714"/>
                    <a:pt x="181" y="24330"/>
                  </a:cubicBezTo>
                  <a:cubicBezTo>
                    <a:pt x="271" y="23206"/>
                    <a:pt x="586" y="22149"/>
                    <a:pt x="900" y="21160"/>
                  </a:cubicBezTo>
                  <a:cubicBezTo>
                    <a:pt x="1800" y="18371"/>
                    <a:pt x="3194" y="15898"/>
                    <a:pt x="4206" y="12975"/>
                  </a:cubicBezTo>
                  <a:cubicBezTo>
                    <a:pt x="4903" y="11019"/>
                    <a:pt x="5443" y="9017"/>
                    <a:pt x="6230" y="7308"/>
                  </a:cubicBezTo>
                  <a:cubicBezTo>
                    <a:pt x="7017" y="5577"/>
                    <a:pt x="8006" y="4115"/>
                    <a:pt x="9288" y="2744"/>
                  </a:cubicBezTo>
                  <a:cubicBezTo>
                    <a:pt x="9850" y="2137"/>
                    <a:pt x="10524" y="1485"/>
                    <a:pt x="11289" y="990"/>
                  </a:cubicBezTo>
                  <a:cubicBezTo>
                    <a:pt x="12076" y="518"/>
                    <a:pt x="12930" y="136"/>
                    <a:pt x="14122" y="11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77"/>
            <p:cNvSpPr/>
            <p:nvPr/>
          </p:nvSpPr>
          <p:spPr>
            <a:xfrm>
              <a:off x="4889875" y="1366125"/>
              <a:ext cx="80400" cy="238375"/>
            </a:xfrm>
            <a:custGeom>
              <a:rect b="b" l="l" r="r" t="t"/>
              <a:pathLst>
                <a:path extrusionOk="0" h="9535" w="3216">
                  <a:moveTo>
                    <a:pt x="1754" y="0"/>
                  </a:moveTo>
                  <a:cubicBezTo>
                    <a:pt x="1776" y="18"/>
                    <a:pt x="1798" y="36"/>
                    <a:pt x="1820" y="54"/>
                  </a:cubicBezTo>
                  <a:lnTo>
                    <a:pt x="1820" y="54"/>
                  </a:lnTo>
                  <a:cubicBezTo>
                    <a:pt x="1813" y="43"/>
                    <a:pt x="1806" y="33"/>
                    <a:pt x="1799" y="23"/>
                  </a:cubicBezTo>
                  <a:cubicBezTo>
                    <a:pt x="1777" y="23"/>
                    <a:pt x="1777" y="0"/>
                    <a:pt x="1754" y="0"/>
                  </a:cubicBezTo>
                  <a:close/>
                  <a:moveTo>
                    <a:pt x="1820" y="54"/>
                  </a:moveTo>
                  <a:cubicBezTo>
                    <a:pt x="2065" y="420"/>
                    <a:pt x="2381" y="1075"/>
                    <a:pt x="2271" y="1687"/>
                  </a:cubicBezTo>
                  <a:cubicBezTo>
                    <a:pt x="2181" y="2114"/>
                    <a:pt x="1687" y="2429"/>
                    <a:pt x="1304" y="2766"/>
                  </a:cubicBezTo>
                  <a:cubicBezTo>
                    <a:pt x="945" y="3058"/>
                    <a:pt x="562" y="3463"/>
                    <a:pt x="360" y="3913"/>
                  </a:cubicBezTo>
                  <a:cubicBezTo>
                    <a:pt x="0" y="4790"/>
                    <a:pt x="248" y="5824"/>
                    <a:pt x="697" y="6409"/>
                  </a:cubicBezTo>
                  <a:cubicBezTo>
                    <a:pt x="967" y="6769"/>
                    <a:pt x="1507" y="7061"/>
                    <a:pt x="1889" y="7421"/>
                  </a:cubicBezTo>
                  <a:cubicBezTo>
                    <a:pt x="2091" y="7623"/>
                    <a:pt x="2384" y="8005"/>
                    <a:pt x="2564" y="8320"/>
                  </a:cubicBezTo>
                  <a:cubicBezTo>
                    <a:pt x="2676" y="8590"/>
                    <a:pt x="2811" y="9197"/>
                    <a:pt x="3103" y="9534"/>
                  </a:cubicBezTo>
                  <a:cubicBezTo>
                    <a:pt x="3036" y="9332"/>
                    <a:pt x="2991" y="9107"/>
                    <a:pt x="2946" y="8882"/>
                  </a:cubicBezTo>
                  <a:cubicBezTo>
                    <a:pt x="2789" y="8230"/>
                    <a:pt x="2676" y="7556"/>
                    <a:pt x="2699" y="6589"/>
                  </a:cubicBezTo>
                  <a:cubicBezTo>
                    <a:pt x="2721" y="4880"/>
                    <a:pt x="3216" y="2991"/>
                    <a:pt x="2878" y="1664"/>
                  </a:cubicBezTo>
                  <a:cubicBezTo>
                    <a:pt x="2706" y="1017"/>
                    <a:pt x="2327" y="474"/>
                    <a:pt x="1820" y="5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77"/>
            <p:cNvSpPr/>
            <p:nvPr/>
          </p:nvSpPr>
          <p:spPr>
            <a:xfrm>
              <a:off x="4505350" y="1865875"/>
              <a:ext cx="440750" cy="230650"/>
            </a:xfrm>
            <a:custGeom>
              <a:rect b="b" l="l" r="r" t="t"/>
              <a:pathLst>
                <a:path extrusionOk="0" h="9226" w="17630">
                  <a:moveTo>
                    <a:pt x="17023" y="0"/>
                  </a:moveTo>
                  <a:lnTo>
                    <a:pt x="17023" y="0"/>
                  </a:lnTo>
                  <a:cubicBezTo>
                    <a:pt x="15966" y="1687"/>
                    <a:pt x="14437" y="2766"/>
                    <a:pt x="12481" y="3575"/>
                  </a:cubicBezTo>
                  <a:cubicBezTo>
                    <a:pt x="11311" y="4070"/>
                    <a:pt x="10255" y="4610"/>
                    <a:pt x="9198" y="5442"/>
                  </a:cubicBezTo>
                  <a:cubicBezTo>
                    <a:pt x="8208" y="6229"/>
                    <a:pt x="7241" y="7083"/>
                    <a:pt x="5982" y="7420"/>
                  </a:cubicBezTo>
                  <a:cubicBezTo>
                    <a:pt x="5690" y="7499"/>
                    <a:pt x="5353" y="7539"/>
                    <a:pt x="5007" y="7539"/>
                  </a:cubicBezTo>
                  <a:cubicBezTo>
                    <a:pt x="4661" y="7539"/>
                    <a:pt x="4307" y="7499"/>
                    <a:pt x="3981" y="7420"/>
                  </a:cubicBezTo>
                  <a:cubicBezTo>
                    <a:pt x="2767" y="7128"/>
                    <a:pt x="1710" y="5981"/>
                    <a:pt x="1193" y="4902"/>
                  </a:cubicBezTo>
                  <a:cubicBezTo>
                    <a:pt x="945" y="4340"/>
                    <a:pt x="743" y="3688"/>
                    <a:pt x="653" y="2856"/>
                  </a:cubicBezTo>
                  <a:cubicBezTo>
                    <a:pt x="608" y="2631"/>
                    <a:pt x="586" y="2069"/>
                    <a:pt x="563" y="1664"/>
                  </a:cubicBezTo>
                  <a:cubicBezTo>
                    <a:pt x="541" y="1529"/>
                    <a:pt x="541" y="1394"/>
                    <a:pt x="518" y="1282"/>
                  </a:cubicBezTo>
                  <a:cubicBezTo>
                    <a:pt x="361" y="1866"/>
                    <a:pt x="248" y="2496"/>
                    <a:pt x="181" y="3148"/>
                  </a:cubicBezTo>
                  <a:cubicBezTo>
                    <a:pt x="1" y="5532"/>
                    <a:pt x="923" y="7331"/>
                    <a:pt x="2407" y="8342"/>
                  </a:cubicBezTo>
                  <a:cubicBezTo>
                    <a:pt x="3059" y="8784"/>
                    <a:pt x="4026" y="9226"/>
                    <a:pt x="5087" y="9226"/>
                  </a:cubicBezTo>
                  <a:cubicBezTo>
                    <a:pt x="5160" y="9226"/>
                    <a:pt x="5234" y="9224"/>
                    <a:pt x="5308" y="9219"/>
                  </a:cubicBezTo>
                  <a:cubicBezTo>
                    <a:pt x="6432" y="9152"/>
                    <a:pt x="7331" y="8837"/>
                    <a:pt x="8366" y="8612"/>
                  </a:cubicBezTo>
                  <a:cubicBezTo>
                    <a:pt x="9378" y="8365"/>
                    <a:pt x="10457" y="8162"/>
                    <a:pt x="11536" y="8118"/>
                  </a:cubicBezTo>
                  <a:cubicBezTo>
                    <a:pt x="11639" y="8114"/>
                    <a:pt x="11742" y="8112"/>
                    <a:pt x="11843" y="8112"/>
                  </a:cubicBezTo>
                  <a:cubicBezTo>
                    <a:pt x="12545" y="8112"/>
                    <a:pt x="13209" y="8188"/>
                    <a:pt x="13852" y="8188"/>
                  </a:cubicBezTo>
                  <a:cubicBezTo>
                    <a:pt x="14271" y="8188"/>
                    <a:pt x="14681" y="8156"/>
                    <a:pt x="15089" y="8050"/>
                  </a:cubicBezTo>
                  <a:cubicBezTo>
                    <a:pt x="15966" y="7803"/>
                    <a:pt x="16685" y="7173"/>
                    <a:pt x="17090" y="6319"/>
                  </a:cubicBezTo>
                  <a:cubicBezTo>
                    <a:pt x="17630" y="5194"/>
                    <a:pt x="17270" y="3463"/>
                    <a:pt x="17113" y="2136"/>
                  </a:cubicBezTo>
                  <a:cubicBezTo>
                    <a:pt x="17000" y="1462"/>
                    <a:pt x="16978" y="742"/>
                    <a:pt x="170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77"/>
            <p:cNvSpPr/>
            <p:nvPr/>
          </p:nvSpPr>
          <p:spPr>
            <a:xfrm>
              <a:off x="4734725" y="1406600"/>
              <a:ext cx="54550" cy="47250"/>
            </a:xfrm>
            <a:custGeom>
              <a:rect b="b" l="l" r="r" t="t"/>
              <a:pathLst>
                <a:path extrusionOk="0" h="1890" w="2182">
                  <a:moveTo>
                    <a:pt x="1552" y="23"/>
                  </a:moveTo>
                  <a:cubicBezTo>
                    <a:pt x="2069" y="0"/>
                    <a:pt x="2181" y="562"/>
                    <a:pt x="1912" y="1035"/>
                  </a:cubicBezTo>
                  <a:cubicBezTo>
                    <a:pt x="1732" y="1372"/>
                    <a:pt x="1192" y="1889"/>
                    <a:pt x="810" y="1799"/>
                  </a:cubicBezTo>
                  <a:cubicBezTo>
                    <a:pt x="0" y="1574"/>
                    <a:pt x="922" y="270"/>
                    <a:pt x="1259" y="68"/>
                  </a:cubicBezTo>
                  <a:cubicBezTo>
                    <a:pt x="1349" y="23"/>
                    <a:pt x="1484" y="23"/>
                    <a:pt x="1552" y="2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77"/>
            <p:cNvSpPr/>
            <p:nvPr/>
          </p:nvSpPr>
          <p:spPr>
            <a:xfrm>
              <a:off x="4644200" y="1463925"/>
              <a:ext cx="111900" cy="164175"/>
            </a:xfrm>
            <a:custGeom>
              <a:rect b="b" l="l" r="r" t="t"/>
              <a:pathLst>
                <a:path extrusionOk="0" h="6567" w="4476">
                  <a:moveTo>
                    <a:pt x="3576" y="46"/>
                  </a:moveTo>
                  <a:cubicBezTo>
                    <a:pt x="4476" y="1"/>
                    <a:pt x="3891" y="1507"/>
                    <a:pt x="3644" y="2137"/>
                  </a:cubicBezTo>
                  <a:cubicBezTo>
                    <a:pt x="3127" y="3374"/>
                    <a:pt x="2474" y="4408"/>
                    <a:pt x="1800" y="5352"/>
                  </a:cubicBezTo>
                  <a:cubicBezTo>
                    <a:pt x="1530" y="5780"/>
                    <a:pt x="990" y="6567"/>
                    <a:pt x="473" y="6387"/>
                  </a:cubicBezTo>
                  <a:cubicBezTo>
                    <a:pt x="1" y="6229"/>
                    <a:pt x="361" y="5083"/>
                    <a:pt x="563" y="4520"/>
                  </a:cubicBezTo>
                  <a:cubicBezTo>
                    <a:pt x="1080" y="3104"/>
                    <a:pt x="1530" y="2339"/>
                    <a:pt x="2295" y="1260"/>
                  </a:cubicBezTo>
                  <a:cubicBezTo>
                    <a:pt x="2609" y="833"/>
                    <a:pt x="3127" y="91"/>
                    <a:pt x="3576" y="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77"/>
            <p:cNvSpPr/>
            <p:nvPr/>
          </p:nvSpPr>
          <p:spPr>
            <a:xfrm>
              <a:off x="4532350" y="1925450"/>
              <a:ext cx="81525" cy="152925"/>
            </a:xfrm>
            <a:custGeom>
              <a:rect b="b" l="l" r="r" t="t"/>
              <a:pathLst>
                <a:path extrusionOk="0" h="6117" w="3261">
                  <a:moveTo>
                    <a:pt x="180" y="788"/>
                  </a:moveTo>
                  <a:cubicBezTo>
                    <a:pt x="270" y="518"/>
                    <a:pt x="607" y="1"/>
                    <a:pt x="1147" y="226"/>
                  </a:cubicBezTo>
                  <a:cubicBezTo>
                    <a:pt x="1844" y="518"/>
                    <a:pt x="2069" y="2047"/>
                    <a:pt x="2249" y="2631"/>
                  </a:cubicBezTo>
                  <a:cubicBezTo>
                    <a:pt x="2496" y="3351"/>
                    <a:pt x="3261" y="4588"/>
                    <a:pt x="2699" y="5217"/>
                  </a:cubicBezTo>
                  <a:cubicBezTo>
                    <a:pt x="1867" y="6117"/>
                    <a:pt x="1035" y="4093"/>
                    <a:pt x="765" y="3396"/>
                  </a:cubicBezTo>
                  <a:cubicBezTo>
                    <a:pt x="630" y="3014"/>
                    <a:pt x="540" y="2631"/>
                    <a:pt x="428" y="2294"/>
                  </a:cubicBezTo>
                  <a:cubicBezTo>
                    <a:pt x="248" y="1755"/>
                    <a:pt x="0" y="1327"/>
                    <a:pt x="180" y="78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77"/>
            <p:cNvSpPr/>
            <p:nvPr/>
          </p:nvSpPr>
          <p:spPr>
            <a:xfrm>
              <a:off x="4856150" y="1717450"/>
              <a:ext cx="65775" cy="126525"/>
            </a:xfrm>
            <a:custGeom>
              <a:rect b="b" l="l" r="r" t="t"/>
              <a:pathLst>
                <a:path extrusionOk="0" h="5061" w="2631">
                  <a:moveTo>
                    <a:pt x="1934" y="136"/>
                  </a:moveTo>
                  <a:cubicBezTo>
                    <a:pt x="2631" y="878"/>
                    <a:pt x="2564" y="5060"/>
                    <a:pt x="1147" y="4970"/>
                  </a:cubicBezTo>
                  <a:cubicBezTo>
                    <a:pt x="0" y="4880"/>
                    <a:pt x="135" y="1170"/>
                    <a:pt x="967" y="293"/>
                  </a:cubicBezTo>
                  <a:cubicBezTo>
                    <a:pt x="1169" y="68"/>
                    <a:pt x="1372" y="1"/>
                    <a:pt x="1934" y="13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77"/>
            <p:cNvSpPr/>
            <p:nvPr/>
          </p:nvSpPr>
          <p:spPr>
            <a:xfrm>
              <a:off x="4785300" y="1824825"/>
              <a:ext cx="63000" cy="63000"/>
            </a:xfrm>
            <a:custGeom>
              <a:rect b="b" l="l" r="r" t="t"/>
              <a:pathLst>
                <a:path extrusionOk="0" h="2520" w="2520">
                  <a:moveTo>
                    <a:pt x="1193" y="316"/>
                  </a:moveTo>
                  <a:cubicBezTo>
                    <a:pt x="2519" y="1"/>
                    <a:pt x="2407" y="2092"/>
                    <a:pt x="1620" y="2272"/>
                  </a:cubicBezTo>
                  <a:cubicBezTo>
                    <a:pt x="518" y="2519"/>
                    <a:pt x="1" y="608"/>
                    <a:pt x="1193" y="31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77"/>
            <p:cNvSpPr/>
            <p:nvPr/>
          </p:nvSpPr>
          <p:spPr>
            <a:xfrm>
              <a:off x="4864575" y="1885550"/>
              <a:ext cx="56800" cy="79275"/>
            </a:xfrm>
            <a:custGeom>
              <a:rect b="b" l="l" r="r" t="t"/>
              <a:pathLst>
                <a:path extrusionOk="0" h="3171" w="2272">
                  <a:moveTo>
                    <a:pt x="967" y="45"/>
                  </a:moveTo>
                  <a:cubicBezTo>
                    <a:pt x="2272" y="0"/>
                    <a:pt x="2092" y="3171"/>
                    <a:pt x="877" y="3081"/>
                  </a:cubicBezTo>
                  <a:cubicBezTo>
                    <a:pt x="383" y="3036"/>
                    <a:pt x="270" y="2676"/>
                    <a:pt x="158" y="2046"/>
                  </a:cubicBezTo>
                  <a:cubicBezTo>
                    <a:pt x="0" y="1102"/>
                    <a:pt x="45" y="90"/>
                    <a:pt x="967" y="4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77"/>
            <p:cNvSpPr/>
            <p:nvPr/>
          </p:nvSpPr>
          <p:spPr>
            <a:xfrm>
              <a:off x="5103475" y="1350950"/>
              <a:ext cx="440200" cy="782525"/>
            </a:xfrm>
            <a:custGeom>
              <a:rect b="b" l="l" r="r" t="t"/>
              <a:pathLst>
                <a:path extrusionOk="0" h="31301" w="17608">
                  <a:moveTo>
                    <a:pt x="5802" y="180"/>
                  </a:moveTo>
                  <a:cubicBezTo>
                    <a:pt x="5802" y="180"/>
                    <a:pt x="5780" y="158"/>
                    <a:pt x="5780" y="158"/>
                  </a:cubicBezTo>
                  <a:cubicBezTo>
                    <a:pt x="4835" y="0"/>
                    <a:pt x="3779" y="382"/>
                    <a:pt x="3059" y="787"/>
                  </a:cubicBezTo>
                  <a:cubicBezTo>
                    <a:pt x="2294" y="1214"/>
                    <a:pt x="1732" y="1799"/>
                    <a:pt x="1440" y="2586"/>
                  </a:cubicBezTo>
                  <a:cubicBezTo>
                    <a:pt x="990" y="3868"/>
                    <a:pt x="1328" y="5802"/>
                    <a:pt x="1193" y="7510"/>
                  </a:cubicBezTo>
                  <a:cubicBezTo>
                    <a:pt x="1125" y="8477"/>
                    <a:pt x="968" y="9107"/>
                    <a:pt x="765" y="9759"/>
                  </a:cubicBezTo>
                  <a:cubicBezTo>
                    <a:pt x="563" y="10434"/>
                    <a:pt x="271" y="11041"/>
                    <a:pt x="158" y="11850"/>
                  </a:cubicBezTo>
                  <a:cubicBezTo>
                    <a:pt x="1" y="13177"/>
                    <a:pt x="316" y="14414"/>
                    <a:pt x="518" y="15605"/>
                  </a:cubicBezTo>
                  <a:cubicBezTo>
                    <a:pt x="698" y="16797"/>
                    <a:pt x="900" y="17966"/>
                    <a:pt x="1035" y="19203"/>
                  </a:cubicBezTo>
                  <a:cubicBezTo>
                    <a:pt x="1193" y="20552"/>
                    <a:pt x="1103" y="21856"/>
                    <a:pt x="833" y="23071"/>
                  </a:cubicBezTo>
                  <a:cubicBezTo>
                    <a:pt x="541" y="24352"/>
                    <a:pt x="46" y="26061"/>
                    <a:pt x="496" y="27230"/>
                  </a:cubicBezTo>
                  <a:cubicBezTo>
                    <a:pt x="810" y="28107"/>
                    <a:pt x="1485" y="28804"/>
                    <a:pt x="2339" y="29119"/>
                  </a:cubicBezTo>
                  <a:cubicBezTo>
                    <a:pt x="3441" y="29502"/>
                    <a:pt x="4611" y="29344"/>
                    <a:pt x="5870" y="29502"/>
                  </a:cubicBezTo>
                  <a:cubicBezTo>
                    <a:pt x="6927" y="29659"/>
                    <a:pt x="8006" y="29929"/>
                    <a:pt x="8995" y="30266"/>
                  </a:cubicBezTo>
                  <a:cubicBezTo>
                    <a:pt x="10007" y="30581"/>
                    <a:pt x="10862" y="30986"/>
                    <a:pt x="11986" y="31143"/>
                  </a:cubicBezTo>
                  <a:cubicBezTo>
                    <a:pt x="13110" y="31300"/>
                    <a:pt x="14212" y="30918"/>
                    <a:pt x="14932" y="30513"/>
                  </a:cubicBezTo>
                  <a:cubicBezTo>
                    <a:pt x="16506" y="29636"/>
                    <a:pt x="17585" y="27928"/>
                    <a:pt x="17607" y="25522"/>
                  </a:cubicBezTo>
                  <a:cubicBezTo>
                    <a:pt x="17607" y="24397"/>
                    <a:pt x="17382" y="23318"/>
                    <a:pt x="17158" y="22306"/>
                  </a:cubicBezTo>
                  <a:cubicBezTo>
                    <a:pt x="16506" y="19450"/>
                    <a:pt x="15336" y="16865"/>
                    <a:pt x="14572" y="13874"/>
                  </a:cubicBezTo>
                  <a:cubicBezTo>
                    <a:pt x="14055" y="11850"/>
                    <a:pt x="13672" y="9804"/>
                    <a:pt x="13043" y="8050"/>
                  </a:cubicBezTo>
                  <a:cubicBezTo>
                    <a:pt x="12413" y="6251"/>
                    <a:pt x="11559" y="4722"/>
                    <a:pt x="10389" y="3238"/>
                  </a:cubicBezTo>
                  <a:cubicBezTo>
                    <a:pt x="9872" y="2586"/>
                    <a:pt x="9265" y="1867"/>
                    <a:pt x="8546" y="1327"/>
                  </a:cubicBezTo>
                  <a:cubicBezTo>
                    <a:pt x="7804" y="765"/>
                    <a:pt x="6994" y="338"/>
                    <a:pt x="5802" y="18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77"/>
            <p:cNvSpPr/>
            <p:nvPr/>
          </p:nvSpPr>
          <p:spPr>
            <a:xfrm>
              <a:off x="5116975" y="1376250"/>
              <a:ext cx="87725" cy="235000"/>
            </a:xfrm>
            <a:custGeom>
              <a:rect b="b" l="l" r="r" t="t"/>
              <a:pathLst>
                <a:path extrusionOk="0" h="9400" w="3509">
                  <a:moveTo>
                    <a:pt x="2159" y="0"/>
                  </a:moveTo>
                  <a:lnTo>
                    <a:pt x="2159" y="0"/>
                  </a:lnTo>
                  <a:cubicBezTo>
                    <a:pt x="1575" y="382"/>
                    <a:pt x="1147" y="922"/>
                    <a:pt x="900" y="1574"/>
                  </a:cubicBezTo>
                  <a:cubicBezTo>
                    <a:pt x="450" y="2856"/>
                    <a:pt x="788" y="4790"/>
                    <a:pt x="653" y="6498"/>
                  </a:cubicBezTo>
                  <a:cubicBezTo>
                    <a:pt x="585" y="7465"/>
                    <a:pt x="428" y="8095"/>
                    <a:pt x="225" y="8747"/>
                  </a:cubicBezTo>
                  <a:cubicBezTo>
                    <a:pt x="158" y="8972"/>
                    <a:pt x="91" y="9174"/>
                    <a:pt x="1" y="9399"/>
                  </a:cubicBezTo>
                  <a:cubicBezTo>
                    <a:pt x="315" y="9084"/>
                    <a:pt x="518" y="8477"/>
                    <a:pt x="653" y="8230"/>
                  </a:cubicBezTo>
                  <a:cubicBezTo>
                    <a:pt x="855" y="7915"/>
                    <a:pt x="1170" y="7555"/>
                    <a:pt x="1417" y="7375"/>
                  </a:cubicBezTo>
                  <a:cubicBezTo>
                    <a:pt x="1822" y="7061"/>
                    <a:pt x="2362" y="6836"/>
                    <a:pt x="2676" y="6476"/>
                  </a:cubicBezTo>
                  <a:cubicBezTo>
                    <a:pt x="3171" y="5936"/>
                    <a:pt x="3508" y="4924"/>
                    <a:pt x="3216" y="4025"/>
                  </a:cubicBezTo>
                  <a:cubicBezTo>
                    <a:pt x="3059" y="3575"/>
                    <a:pt x="2721" y="3126"/>
                    <a:pt x="2384" y="2788"/>
                  </a:cubicBezTo>
                  <a:cubicBezTo>
                    <a:pt x="2024" y="2429"/>
                    <a:pt x="1575" y="2069"/>
                    <a:pt x="1507" y="1642"/>
                  </a:cubicBezTo>
                  <a:cubicBezTo>
                    <a:pt x="1440" y="1012"/>
                    <a:pt x="1844" y="360"/>
                    <a:pt x="2137" y="23"/>
                  </a:cubicBezTo>
                  <a:cubicBezTo>
                    <a:pt x="2137" y="23"/>
                    <a:pt x="2159" y="0"/>
                    <a:pt x="21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77"/>
            <p:cNvSpPr/>
            <p:nvPr/>
          </p:nvSpPr>
          <p:spPr>
            <a:xfrm>
              <a:off x="5104600" y="1874850"/>
              <a:ext cx="439075" cy="255600"/>
            </a:xfrm>
            <a:custGeom>
              <a:rect b="b" l="l" r="r" t="t"/>
              <a:pathLst>
                <a:path extrusionOk="0" h="10224" w="17563">
                  <a:moveTo>
                    <a:pt x="1058" y="1"/>
                  </a:moveTo>
                  <a:cubicBezTo>
                    <a:pt x="1035" y="720"/>
                    <a:pt x="945" y="1440"/>
                    <a:pt x="788" y="2115"/>
                  </a:cubicBezTo>
                  <a:cubicBezTo>
                    <a:pt x="496" y="3396"/>
                    <a:pt x="1" y="5105"/>
                    <a:pt x="451" y="6274"/>
                  </a:cubicBezTo>
                  <a:cubicBezTo>
                    <a:pt x="765" y="7151"/>
                    <a:pt x="1440" y="7848"/>
                    <a:pt x="2294" y="8163"/>
                  </a:cubicBezTo>
                  <a:cubicBezTo>
                    <a:pt x="3396" y="8546"/>
                    <a:pt x="4566" y="8388"/>
                    <a:pt x="5825" y="8546"/>
                  </a:cubicBezTo>
                  <a:cubicBezTo>
                    <a:pt x="6882" y="8703"/>
                    <a:pt x="7961" y="8973"/>
                    <a:pt x="8950" y="9310"/>
                  </a:cubicBezTo>
                  <a:cubicBezTo>
                    <a:pt x="9962" y="9625"/>
                    <a:pt x="10817" y="10030"/>
                    <a:pt x="11941" y="10187"/>
                  </a:cubicBezTo>
                  <a:cubicBezTo>
                    <a:pt x="12118" y="10212"/>
                    <a:pt x="12295" y="10223"/>
                    <a:pt x="12470" y="10223"/>
                  </a:cubicBezTo>
                  <a:cubicBezTo>
                    <a:pt x="13403" y="10223"/>
                    <a:pt x="14280" y="9898"/>
                    <a:pt x="14887" y="9557"/>
                  </a:cubicBezTo>
                  <a:cubicBezTo>
                    <a:pt x="16461" y="8680"/>
                    <a:pt x="17540" y="6972"/>
                    <a:pt x="17562" y="4566"/>
                  </a:cubicBezTo>
                  <a:cubicBezTo>
                    <a:pt x="17562" y="3913"/>
                    <a:pt x="17495" y="3284"/>
                    <a:pt x="17382" y="2677"/>
                  </a:cubicBezTo>
                  <a:cubicBezTo>
                    <a:pt x="17360" y="2812"/>
                    <a:pt x="17337" y="2947"/>
                    <a:pt x="17315" y="3059"/>
                  </a:cubicBezTo>
                  <a:cubicBezTo>
                    <a:pt x="17248" y="3464"/>
                    <a:pt x="17180" y="4026"/>
                    <a:pt x="17135" y="4251"/>
                  </a:cubicBezTo>
                  <a:cubicBezTo>
                    <a:pt x="16955" y="5060"/>
                    <a:pt x="16708" y="5690"/>
                    <a:pt x="16393" y="6229"/>
                  </a:cubicBezTo>
                  <a:cubicBezTo>
                    <a:pt x="15786" y="7264"/>
                    <a:pt x="14639" y="8298"/>
                    <a:pt x="13402" y="8501"/>
                  </a:cubicBezTo>
                  <a:cubicBezTo>
                    <a:pt x="13208" y="8534"/>
                    <a:pt x="13005" y="8550"/>
                    <a:pt x="12798" y="8550"/>
                  </a:cubicBezTo>
                  <a:cubicBezTo>
                    <a:pt x="12311" y="8550"/>
                    <a:pt x="11812" y="8463"/>
                    <a:pt x="11401" y="8321"/>
                  </a:cubicBezTo>
                  <a:cubicBezTo>
                    <a:pt x="10187" y="7893"/>
                    <a:pt x="9288" y="6949"/>
                    <a:pt x="8366" y="6072"/>
                  </a:cubicBezTo>
                  <a:cubicBezTo>
                    <a:pt x="7399" y="5173"/>
                    <a:pt x="6409" y="4521"/>
                    <a:pt x="5263" y="3936"/>
                  </a:cubicBezTo>
                  <a:cubicBezTo>
                    <a:pt x="3396" y="2947"/>
                    <a:pt x="1957" y="1777"/>
                    <a:pt x="105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77"/>
            <p:cNvSpPr/>
            <p:nvPr/>
          </p:nvSpPr>
          <p:spPr>
            <a:xfrm>
              <a:off x="5310925" y="1429075"/>
              <a:ext cx="51725" cy="49500"/>
            </a:xfrm>
            <a:custGeom>
              <a:rect b="b" l="l" r="r" t="t"/>
              <a:pathLst>
                <a:path extrusionOk="0" h="1980" w="2069">
                  <a:moveTo>
                    <a:pt x="652" y="68"/>
                  </a:moveTo>
                  <a:cubicBezTo>
                    <a:pt x="135" y="1"/>
                    <a:pt x="0" y="563"/>
                    <a:pt x="203" y="1058"/>
                  </a:cubicBezTo>
                  <a:cubicBezTo>
                    <a:pt x="360" y="1417"/>
                    <a:pt x="855" y="1979"/>
                    <a:pt x="1259" y="1912"/>
                  </a:cubicBezTo>
                  <a:cubicBezTo>
                    <a:pt x="2069" y="1755"/>
                    <a:pt x="1259" y="361"/>
                    <a:pt x="922" y="158"/>
                  </a:cubicBezTo>
                  <a:cubicBezTo>
                    <a:pt x="855" y="91"/>
                    <a:pt x="742" y="68"/>
                    <a:pt x="652" y="6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77"/>
            <p:cNvSpPr/>
            <p:nvPr/>
          </p:nvSpPr>
          <p:spPr>
            <a:xfrm>
              <a:off x="5437950" y="1816400"/>
              <a:ext cx="74250" cy="179350"/>
            </a:xfrm>
            <a:custGeom>
              <a:rect b="b" l="l" r="r" t="t"/>
              <a:pathLst>
                <a:path extrusionOk="0" h="7174" w="2970">
                  <a:moveTo>
                    <a:pt x="855" y="248"/>
                  </a:moveTo>
                  <a:cubicBezTo>
                    <a:pt x="1" y="0"/>
                    <a:pt x="226" y="1597"/>
                    <a:pt x="338" y="2249"/>
                  </a:cubicBezTo>
                  <a:cubicBezTo>
                    <a:pt x="541" y="3598"/>
                    <a:pt x="968" y="4745"/>
                    <a:pt x="1395" y="5802"/>
                  </a:cubicBezTo>
                  <a:cubicBezTo>
                    <a:pt x="1597" y="6274"/>
                    <a:pt x="1935" y="7173"/>
                    <a:pt x="2474" y="7106"/>
                  </a:cubicBezTo>
                  <a:cubicBezTo>
                    <a:pt x="2969" y="7061"/>
                    <a:pt x="2879" y="5869"/>
                    <a:pt x="2812" y="5262"/>
                  </a:cubicBezTo>
                  <a:cubicBezTo>
                    <a:pt x="2609" y="3778"/>
                    <a:pt x="2340" y="2946"/>
                    <a:pt x="1845" y="1732"/>
                  </a:cubicBezTo>
                  <a:cubicBezTo>
                    <a:pt x="1642" y="1237"/>
                    <a:pt x="1305" y="383"/>
                    <a:pt x="855" y="24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77"/>
            <p:cNvSpPr/>
            <p:nvPr/>
          </p:nvSpPr>
          <p:spPr>
            <a:xfrm>
              <a:off x="5161950" y="1833250"/>
              <a:ext cx="57350" cy="128200"/>
            </a:xfrm>
            <a:custGeom>
              <a:rect b="b" l="l" r="r" t="t"/>
              <a:pathLst>
                <a:path extrusionOk="0" h="5128" w="2294">
                  <a:moveTo>
                    <a:pt x="495" y="158"/>
                  </a:moveTo>
                  <a:cubicBezTo>
                    <a:pt x="0" y="945"/>
                    <a:pt x="293" y="5128"/>
                    <a:pt x="1395" y="4925"/>
                  </a:cubicBezTo>
                  <a:cubicBezTo>
                    <a:pt x="2294" y="4768"/>
                    <a:pt x="1957" y="1103"/>
                    <a:pt x="1260" y="271"/>
                  </a:cubicBezTo>
                  <a:cubicBezTo>
                    <a:pt x="1080" y="46"/>
                    <a:pt x="922" y="1"/>
                    <a:pt x="495" y="15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77"/>
            <p:cNvSpPr/>
            <p:nvPr/>
          </p:nvSpPr>
          <p:spPr>
            <a:xfrm>
              <a:off x="5142825" y="1963675"/>
              <a:ext cx="63000" cy="66350"/>
            </a:xfrm>
            <a:custGeom>
              <a:rect b="b" l="l" r="r" t="t"/>
              <a:pathLst>
                <a:path extrusionOk="0" h="2654" w="2520">
                  <a:moveTo>
                    <a:pt x="1373" y="428"/>
                  </a:moveTo>
                  <a:cubicBezTo>
                    <a:pt x="68" y="1"/>
                    <a:pt x="1" y="2092"/>
                    <a:pt x="788" y="2339"/>
                  </a:cubicBezTo>
                  <a:cubicBezTo>
                    <a:pt x="1845" y="2654"/>
                    <a:pt x="2519" y="810"/>
                    <a:pt x="1373" y="42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77"/>
            <p:cNvSpPr/>
            <p:nvPr/>
          </p:nvSpPr>
          <p:spPr>
            <a:xfrm>
              <a:off x="5330025" y="1485300"/>
              <a:ext cx="75350" cy="92200"/>
            </a:xfrm>
            <a:custGeom>
              <a:rect b="b" l="l" r="r" t="t"/>
              <a:pathLst>
                <a:path extrusionOk="0" h="3688" w="3014">
                  <a:moveTo>
                    <a:pt x="1192" y="383"/>
                  </a:moveTo>
                  <a:cubicBezTo>
                    <a:pt x="1" y="900"/>
                    <a:pt x="1575" y="3688"/>
                    <a:pt x="2587" y="3058"/>
                  </a:cubicBezTo>
                  <a:cubicBezTo>
                    <a:pt x="3014" y="2789"/>
                    <a:pt x="2969" y="2429"/>
                    <a:pt x="2789" y="1799"/>
                  </a:cubicBezTo>
                  <a:cubicBezTo>
                    <a:pt x="2519" y="877"/>
                    <a:pt x="2024" y="0"/>
                    <a:pt x="1192" y="38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8" name="Google Shape;1638;p77"/>
          <p:cNvGrpSpPr/>
          <p:nvPr/>
        </p:nvGrpSpPr>
        <p:grpSpPr>
          <a:xfrm>
            <a:off x="4063742" y="2509673"/>
            <a:ext cx="1004989" cy="1226447"/>
            <a:chOff x="714300" y="1371602"/>
            <a:chExt cx="1634660" cy="2306219"/>
          </a:xfrm>
        </p:grpSpPr>
        <p:grpSp>
          <p:nvGrpSpPr>
            <p:cNvPr id="1639" name="Google Shape;1639;p77"/>
            <p:cNvGrpSpPr/>
            <p:nvPr/>
          </p:nvGrpSpPr>
          <p:grpSpPr>
            <a:xfrm>
              <a:off x="714300" y="1371602"/>
              <a:ext cx="1634660" cy="2306219"/>
              <a:chOff x="5308900" y="3000377"/>
              <a:chExt cx="1634660" cy="2306219"/>
            </a:xfrm>
          </p:grpSpPr>
          <p:sp>
            <p:nvSpPr>
              <p:cNvPr id="1640" name="Google Shape;1640;p77"/>
              <p:cNvSpPr/>
              <p:nvPr/>
            </p:nvSpPr>
            <p:spPr>
              <a:xfrm>
                <a:off x="5308900" y="4020505"/>
                <a:ext cx="1634660" cy="741920"/>
              </a:xfrm>
              <a:custGeom>
                <a:rect b="b" l="l" r="r" t="t"/>
                <a:pathLst>
                  <a:path extrusionOk="0" h="13705" w="30196">
                    <a:moveTo>
                      <a:pt x="9251" y="1"/>
                    </a:moveTo>
                    <a:cubicBezTo>
                      <a:pt x="495" y="1"/>
                      <a:pt x="367" y="1276"/>
                      <a:pt x="198" y="6413"/>
                    </a:cubicBezTo>
                    <a:cubicBezTo>
                      <a:pt x="1" y="13144"/>
                      <a:pt x="1578" y="13586"/>
                      <a:pt x="7762" y="13586"/>
                    </a:cubicBezTo>
                    <a:cubicBezTo>
                      <a:pt x="8697" y="13586"/>
                      <a:pt x="9738" y="13576"/>
                      <a:pt x="10894" y="13576"/>
                    </a:cubicBezTo>
                    <a:cubicBezTo>
                      <a:pt x="12039" y="13576"/>
                      <a:pt x="13298" y="13586"/>
                      <a:pt x="14680" y="13625"/>
                    </a:cubicBezTo>
                    <a:cubicBezTo>
                      <a:pt x="16367" y="13678"/>
                      <a:pt x="17862" y="13705"/>
                      <a:pt x="19187" y="13705"/>
                    </a:cubicBezTo>
                    <a:cubicBezTo>
                      <a:pt x="30196" y="13705"/>
                      <a:pt x="29434" y="11851"/>
                      <a:pt x="29562" y="7329"/>
                    </a:cubicBezTo>
                    <a:cubicBezTo>
                      <a:pt x="29791" y="89"/>
                      <a:pt x="27215" y="461"/>
                      <a:pt x="15109" y="117"/>
                    </a:cubicBezTo>
                    <a:cubicBezTo>
                      <a:pt x="12818" y="45"/>
                      <a:pt x="10884" y="1"/>
                      <a:pt x="92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77"/>
              <p:cNvSpPr/>
              <p:nvPr/>
            </p:nvSpPr>
            <p:spPr>
              <a:xfrm>
                <a:off x="5431192" y="4932471"/>
                <a:ext cx="1436256" cy="350632"/>
              </a:xfrm>
              <a:custGeom>
                <a:rect b="b" l="l" r="r" t="t"/>
                <a:pathLst>
                  <a:path extrusionOk="0" h="6477" w="26531">
                    <a:moveTo>
                      <a:pt x="18009" y="1"/>
                    </a:moveTo>
                    <a:cubicBezTo>
                      <a:pt x="12759" y="1"/>
                      <a:pt x="3663" y="1731"/>
                      <a:pt x="3663" y="1731"/>
                    </a:cubicBezTo>
                    <a:cubicBezTo>
                      <a:pt x="3663" y="1731"/>
                      <a:pt x="887" y="3476"/>
                      <a:pt x="0" y="5308"/>
                    </a:cubicBezTo>
                    <a:cubicBezTo>
                      <a:pt x="0" y="5308"/>
                      <a:pt x="7440" y="6476"/>
                      <a:pt x="15559" y="6476"/>
                    </a:cubicBezTo>
                    <a:cubicBezTo>
                      <a:pt x="19292" y="6476"/>
                      <a:pt x="23168" y="6229"/>
                      <a:pt x="26530" y="5508"/>
                    </a:cubicBezTo>
                    <a:cubicBezTo>
                      <a:pt x="26530" y="5508"/>
                      <a:pt x="23411" y="1072"/>
                      <a:pt x="20720" y="271"/>
                    </a:cubicBezTo>
                    <a:cubicBezTo>
                      <a:pt x="20076" y="80"/>
                      <a:pt x="19130" y="1"/>
                      <a:pt x="180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77"/>
              <p:cNvSpPr/>
              <p:nvPr/>
            </p:nvSpPr>
            <p:spPr>
              <a:xfrm>
                <a:off x="5601610" y="4779809"/>
                <a:ext cx="1062832" cy="526788"/>
              </a:xfrm>
              <a:custGeom>
                <a:rect b="b" l="l" r="r" t="t"/>
                <a:pathLst>
                  <a:path extrusionOk="0" h="9731" w="19633">
                    <a:moveTo>
                      <a:pt x="9817" y="0"/>
                    </a:moveTo>
                    <a:cubicBezTo>
                      <a:pt x="4379" y="0"/>
                      <a:pt x="0" y="2175"/>
                      <a:pt x="0" y="4865"/>
                    </a:cubicBezTo>
                    <a:cubicBezTo>
                      <a:pt x="0" y="7556"/>
                      <a:pt x="4379" y="9731"/>
                      <a:pt x="9817" y="9731"/>
                    </a:cubicBezTo>
                    <a:cubicBezTo>
                      <a:pt x="15226" y="9731"/>
                      <a:pt x="19633" y="7556"/>
                      <a:pt x="19633" y="4865"/>
                    </a:cubicBezTo>
                    <a:cubicBezTo>
                      <a:pt x="19633" y="2175"/>
                      <a:pt x="15226" y="0"/>
                      <a:pt x="98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77"/>
              <p:cNvSpPr/>
              <p:nvPr/>
            </p:nvSpPr>
            <p:spPr>
              <a:xfrm>
                <a:off x="5851012" y="4799514"/>
                <a:ext cx="548550" cy="166519"/>
              </a:xfrm>
              <a:custGeom>
                <a:rect b="b" l="l" r="r" t="t"/>
                <a:pathLst>
                  <a:path extrusionOk="0" h="3076" w="10133">
                    <a:moveTo>
                      <a:pt x="4938" y="0"/>
                    </a:moveTo>
                    <a:cubicBezTo>
                      <a:pt x="3789" y="0"/>
                      <a:pt x="2734" y="185"/>
                      <a:pt x="2090" y="352"/>
                    </a:cubicBezTo>
                    <a:cubicBezTo>
                      <a:pt x="1088" y="581"/>
                      <a:pt x="287" y="1353"/>
                      <a:pt x="1" y="2355"/>
                    </a:cubicBezTo>
                    <a:cubicBezTo>
                      <a:pt x="1501" y="2918"/>
                      <a:pt x="3624" y="3076"/>
                      <a:pt x="5540" y="3076"/>
                    </a:cubicBezTo>
                    <a:cubicBezTo>
                      <a:pt x="8009" y="3076"/>
                      <a:pt x="10132" y="2813"/>
                      <a:pt x="10132" y="2813"/>
                    </a:cubicBezTo>
                    <a:cubicBezTo>
                      <a:pt x="9257" y="570"/>
                      <a:pt x="6953" y="0"/>
                      <a:pt x="49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77"/>
              <p:cNvSpPr/>
              <p:nvPr/>
            </p:nvSpPr>
            <p:spPr>
              <a:xfrm>
                <a:off x="5589213" y="4172463"/>
                <a:ext cx="1067488" cy="471895"/>
              </a:xfrm>
              <a:custGeom>
                <a:rect b="b" l="l" r="r" t="t"/>
                <a:pathLst>
                  <a:path extrusionOk="0" h="8717" w="19719">
                    <a:moveTo>
                      <a:pt x="19719" y="0"/>
                    </a:moveTo>
                    <a:lnTo>
                      <a:pt x="0" y="1117"/>
                    </a:lnTo>
                    <a:cubicBezTo>
                      <a:pt x="1393" y="5417"/>
                      <a:pt x="4893" y="8716"/>
                      <a:pt x="9752" y="8716"/>
                    </a:cubicBezTo>
                    <a:cubicBezTo>
                      <a:pt x="10584" y="8716"/>
                      <a:pt x="11456" y="8619"/>
                      <a:pt x="12364" y="8414"/>
                    </a:cubicBezTo>
                    <a:cubicBezTo>
                      <a:pt x="18603" y="7041"/>
                      <a:pt x="19719" y="0"/>
                      <a:pt x="197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77"/>
              <p:cNvSpPr/>
              <p:nvPr/>
            </p:nvSpPr>
            <p:spPr>
              <a:xfrm>
                <a:off x="5600040" y="3991164"/>
                <a:ext cx="988505" cy="628074"/>
              </a:xfrm>
              <a:custGeom>
                <a:rect b="b" l="l" r="r" t="t"/>
                <a:pathLst>
                  <a:path extrusionOk="0" h="11602" w="18260">
                    <a:moveTo>
                      <a:pt x="3292" y="1"/>
                    </a:moveTo>
                    <a:lnTo>
                      <a:pt x="1" y="3435"/>
                    </a:lnTo>
                    <a:cubicBezTo>
                      <a:pt x="1" y="3435"/>
                      <a:pt x="573" y="4008"/>
                      <a:pt x="1288" y="5925"/>
                    </a:cubicBezTo>
                    <a:cubicBezTo>
                      <a:pt x="1886" y="7518"/>
                      <a:pt x="5493" y="11602"/>
                      <a:pt x="9436" y="11602"/>
                    </a:cubicBezTo>
                    <a:cubicBezTo>
                      <a:pt x="10026" y="11602"/>
                      <a:pt x="10623" y="11510"/>
                      <a:pt x="11219" y="11306"/>
                    </a:cubicBezTo>
                    <a:cubicBezTo>
                      <a:pt x="17229" y="9245"/>
                      <a:pt x="17916" y="5553"/>
                      <a:pt x="17916" y="5553"/>
                    </a:cubicBezTo>
                    <a:lnTo>
                      <a:pt x="18260" y="4895"/>
                    </a:lnTo>
                    <a:lnTo>
                      <a:pt x="18002" y="2348"/>
                    </a:lnTo>
                    <a:lnTo>
                      <a:pt x="329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77"/>
              <p:cNvSpPr/>
              <p:nvPr/>
            </p:nvSpPr>
            <p:spPr>
              <a:xfrm>
                <a:off x="5598470" y="3940060"/>
                <a:ext cx="988505" cy="629157"/>
              </a:xfrm>
              <a:custGeom>
                <a:rect b="b" l="l" r="r" t="t"/>
                <a:pathLst>
                  <a:path extrusionOk="0" h="11622" w="18260">
                    <a:moveTo>
                      <a:pt x="3292" y="0"/>
                    </a:moveTo>
                    <a:lnTo>
                      <a:pt x="1" y="3463"/>
                    </a:lnTo>
                    <a:cubicBezTo>
                      <a:pt x="1" y="3463"/>
                      <a:pt x="545" y="4036"/>
                      <a:pt x="1260" y="5953"/>
                    </a:cubicBezTo>
                    <a:cubicBezTo>
                      <a:pt x="1859" y="7549"/>
                      <a:pt x="5477" y="11622"/>
                      <a:pt x="9446" y="11622"/>
                    </a:cubicBezTo>
                    <a:cubicBezTo>
                      <a:pt x="10032" y="11622"/>
                      <a:pt x="10626" y="11533"/>
                      <a:pt x="11220" y="11334"/>
                    </a:cubicBezTo>
                    <a:cubicBezTo>
                      <a:pt x="17230" y="9273"/>
                      <a:pt x="17888" y="5581"/>
                      <a:pt x="17888" y="5581"/>
                    </a:cubicBezTo>
                    <a:lnTo>
                      <a:pt x="18260" y="4923"/>
                    </a:lnTo>
                    <a:lnTo>
                      <a:pt x="18002" y="2376"/>
                    </a:lnTo>
                    <a:lnTo>
                      <a:pt x="3292" y="0"/>
                    </a:lnTo>
                    <a:close/>
                  </a:path>
                </a:pathLst>
              </a:custGeom>
              <a:solidFill>
                <a:srgbClr val="A5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77"/>
              <p:cNvSpPr/>
              <p:nvPr/>
            </p:nvSpPr>
            <p:spPr>
              <a:xfrm>
                <a:off x="6486237" y="3929233"/>
                <a:ext cx="125539" cy="218489"/>
              </a:xfrm>
              <a:custGeom>
                <a:rect b="b" l="l" r="r" t="t"/>
                <a:pathLst>
                  <a:path extrusionOk="0" h="4036" w="2319">
                    <a:moveTo>
                      <a:pt x="1" y="0"/>
                    </a:moveTo>
                    <a:lnTo>
                      <a:pt x="1" y="4035"/>
                    </a:lnTo>
                    <a:lnTo>
                      <a:pt x="2319" y="2461"/>
                    </a:lnTo>
                    <a:lnTo>
                      <a:pt x="1" y="0"/>
                    </a:lnTo>
                    <a:close/>
                  </a:path>
                </a:pathLst>
              </a:custGeom>
              <a:solidFill>
                <a:srgbClr val="684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77"/>
              <p:cNvSpPr/>
              <p:nvPr/>
            </p:nvSpPr>
            <p:spPr>
              <a:xfrm>
                <a:off x="5596955" y="3896697"/>
                <a:ext cx="176643" cy="240197"/>
              </a:xfrm>
              <a:custGeom>
                <a:rect b="b" l="l" r="r" t="t"/>
                <a:pathLst>
                  <a:path extrusionOk="0" h="4437" w="3263">
                    <a:moveTo>
                      <a:pt x="2233" y="0"/>
                    </a:moveTo>
                    <a:lnTo>
                      <a:pt x="0" y="3892"/>
                    </a:lnTo>
                    <a:lnTo>
                      <a:pt x="3263" y="4436"/>
                    </a:lnTo>
                    <a:lnTo>
                      <a:pt x="2233" y="0"/>
                    </a:lnTo>
                    <a:close/>
                  </a:path>
                </a:pathLst>
              </a:custGeom>
              <a:solidFill>
                <a:srgbClr val="684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77"/>
              <p:cNvSpPr/>
              <p:nvPr/>
            </p:nvSpPr>
            <p:spPr>
              <a:xfrm>
                <a:off x="5961015" y="4535008"/>
                <a:ext cx="342458" cy="449754"/>
              </a:xfrm>
              <a:custGeom>
                <a:rect b="b" l="l" r="r" t="t"/>
                <a:pathLst>
                  <a:path extrusionOk="0" h="8308" w="6326">
                    <a:moveTo>
                      <a:pt x="1" y="0"/>
                    </a:moveTo>
                    <a:cubicBezTo>
                      <a:pt x="1" y="0"/>
                      <a:pt x="716" y="3063"/>
                      <a:pt x="1" y="5638"/>
                    </a:cubicBezTo>
                    <a:cubicBezTo>
                      <a:pt x="1" y="5638"/>
                      <a:pt x="1294" y="8307"/>
                      <a:pt x="3317" y="8307"/>
                    </a:cubicBezTo>
                    <a:cubicBezTo>
                      <a:pt x="4197" y="8307"/>
                      <a:pt x="5215" y="7802"/>
                      <a:pt x="6326" y="6354"/>
                    </a:cubicBezTo>
                    <a:cubicBezTo>
                      <a:pt x="5925" y="4493"/>
                      <a:pt x="5839" y="2576"/>
                      <a:pt x="6097" y="687"/>
                    </a:cubicBezTo>
                    <a:lnTo>
                      <a:pt x="1" y="0"/>
                    </a:lnTo>
                    <a:close/>
                  </a:path>
                </a:pathLst>
              </a:custGeom>
              <a:solidFill>
                <a:srgbClr val="E9C8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77"/>
              <p:cNvSpPr/>
              <p:nvPr/>
            </p:nvSpPr>
            <p:spPr>
              <a:xfrm>
                <a:off x="5968757" y="4547459"/>
                <a:ext cx="323890" cy="172799"/>
              </a:xfrm>
              <a:custGeom>
                <a:rect b="b" l="l" r="r" t="t"/>
                <a:pathLst>
                  <a:path extrusionOk="0" h="3192" w="5983">
                    <a:moveTo>
                      <a:pt x="2965" y="0"/>
                    </a:moveTo>
                    <a:cubicBezTo>
                      <a:pt x="1939" y="0"/>
                      <a:pt x="841" y="154"/>
                      <a:pt x="1" y="657"/>
                    </a:cubicBezTo>
                    <a:cubicBezTo>
                      <a:pt x="1" y="657"/>
                      <a:pt x="975" y="3191"/>
                      <a:pt x="3000" y="3191"/>
                    </a:cubicBezTo>
                    <a:cubicBezTo>
                      <a:pt x="3303" y="3191"/>
                      <a:pt x="3629" y="3135"/>
                      <a:pt x="3979" y="3004"/>
                    </a:cubicBezTo>
                    <a:cubicBezTo>
                      <a:pt x="5238" y="2518"/>
                      <a:pt x="5696" y="1745"/>
                      <a:pt x="5982" y="371"/>
                    </a:cubicBezTo>
                    <a:cubicBezTo>
                      <a:pt x="5982" y="371"/>
                      <a:pt x="4561" y="0"/>
                      <a:pt x="2965" y="0"/>
                    </a:cubicBezTo>
                    <a:close/>
                  </a:path>
                </a:pathLst>
              </a:custGeom>
              <a:solidFill>
                <a:srgbClr val="DBA4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77"/>
              <p:cNvSpPr/>
              <p:nvPr/>
            </p:nvSpPr>
            <p:spPr>
              <a:xfrm>
                <a:off x="6470754" y="4057155"/>
                <a:ext cx="175776" cy="291138"/>
              </a:xfrm>
              <a:custGeom>
                <a:rect b="b" l="l" r="r" t="t"/>
                <a:pathLst>
                  <a:path extrusionOk="0" h="5378" w="3247">
                    <a:moveTo>
                      <a:pt x="1939" y="1"/>
                    </a:moveTo>
                    <a:cubicBezTo>
                      <a:pt x="1577" y="1"/>
                      <a:pt x="1133" y="234"/>
                      <a:pt x="659" y="757"/>
                    </a:cubicBezTo>
                    <a:lnTo>
                      <a:pt x="1" y="4792"/>
                    </a:lnTo>
                    <a:cubicBezTo>
                      <a:pt x="1" y="4792"/>
                      <a:pt x="222" y="5378"/>
                      <a:pt x="671" y="5378"/>
                    </a:cubicBezTo>
                    <a:cubicBezTo>
                      <a:pt x="1028" y="5378"/>
                      <a:pt x="1529" y="5007"/>
                      <a:pt x="2176" y="3676"/>
                    </a:cubicBezTo>
                    <a:cubicBezTo>
                      <a:pt x="3246" y="1535"/>
                      <a:pt x="2865" y="1"/>
                      <a:pt x="1939" y="1"/>
                    </a:cubicBezTo>
                    <a:close/>
                  </a:path>
                </a:pathLst>
              </a:custGeom>
              <a:solidFill>
                <a:srgbClr val="E9C8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77"/>
              <p:cNvSpPr/>
              <p:nvPr/>
            </p:nvSpPr>
            <p:spPr>
              <a:xfrm>
                <a:off x="6483151" y="4101871"/>
                <a:ext cx="102315" cy="178050"/>
              </a:xfrm>
              <a:custGeom>
                <a:rect b="b" l="l" r="r" t="t"/>
                <a:pathLst>
                  <a:path extrusionOk="0" h="3289" w="1890">
                    <a:moveTo>
                      <a:pt x="1526" y="0"/>
                    </a:moveTo>
                    <a:cubicBezTo>
                      <a:pt x="1202" y="0"/>
                      <a:pt x="690" y="756"/>
                      <a:pt x="373" y="1390"/>
                    </a:cubicBezTo>
                    <a:cubicBezTo>
                      <a:pt x="315" y="1505"/>
                      <a:pt x="430" y="1848"/>
                      <a:pt x="373" y="1991"/>
                    </a:cubicBezTo>
                    <a:cubicBezTo>
                      <a:pt x="315" y="2192"/>
                      <a:pt x="86" y="2192"/>
                      <a:pt x="58" y="2392"/>
                    </a:cubicBezTo>
                    <a:cubicBezTo>
                      <a:pt x="0" y="2907"/>
                      <a:pt x="458" y="2735"/>
                      <a:pt x="687" y="2850"/>
                    </a:cubicBezTo>
                    <a:cubicBezTo>
                      <a:pt x="857" y="2927"/>
                      <a:pt x="894" y="3288"/>
                      <a:pt x="1009" y="3288"/>
                    </a:cubicBezTo>
                    <a:cubicBezTo>
                      <a:pt x="1106" y="3288"/>
                      <a:pt x="1261" y="3027"/>
                      <a:pt x="1603" y="2106"/>
                    </a:cubicBezTo>
                    <a:cubicBezTo>
                      <a:pt x="1889" y="1304"/>
                      <a:pt x="1889" y="160"/>
                      <a:pt x="1603" y="16"/>
                    </a:cubicBezTo>
                    <a:cubicBezTo>
                      <a:pt x="1579" y="5"/>
                      <a:pt x="1553" y="0"/>
                      <a:pt x="1526" y="0"/>
                    </a:cubicBezTo>
                    <a:close/>
                  </a:path>
                </a:pathLst>
              </a:custGeom>
              <a:solidFill>
                <a:srgbClr val="A98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77"/>
              <p:cNvSpPr/>
              <p:nvPr/>
            </p:nvSpPr>
            <p:spPr>
              <a:xfrm>
                <a:off x="6484721" y="4151784"/>
                <a:ext cx="50400" cy="98472"/>
              </a:xfrm>
              <a:custGeom>
                <a:rect b="b" l="l" r="r" t="t"/>
                <a:pathLst>
                  <a:path extrusionOk="0" h="1819" w="931">
                    <a:moveTo>
                      <a:pt x="657" y="0"/>
                    </a:moveTo>
                    <a:cubicBezTo>
                      <a:pt x="629" y="0"/>
                      <a:pt x="600" y="21"/>
                      <a:pt x="572" y="68"/>
                    </a:cubicBezTo>
                    <a:cubicBezTo>
                      <a:pt x="487" y="211"/>
                      <a:pt x="401" y="325"/>
                      <a:pt x="344" y="468"/>
                    </a:cubicBezTo>
                    <a:cubicBezTo>
                      <a:pt x="286" y="583"/>
                      <a:pt x="401" y="926"/>
                      <a:pt x="344" y="1069"/>
                    </a:cubicBezTo>
                    <a:cubicBezTo>
                      <a:pt x="258" y="1270"/>
                      <a:pt x="57" y="1241"/>
                      <a:pt x="29" y="1470"/>
                    </a:cubicBezTo>
                    <a:cubicBezTo>
                      <a:pt x="0" y="1670"/>
                      <a:pt x="57" y="1756"/>
                      <a:pt x="143" y="1813"/>
                    </a:cubicBezTo>
                    <a:cubicBezTo>
                      <a:pt x="147" y="1817"/>
                      <a:pt x="153" y="1819"/>
                      <a:pt x="160" y="1819"/>
                    </a:cubicBezTo>
                    <a:cubicBezTo>
                      <a:pt x="268" y="1819"/>
                      <a:pt x="752" y="1439"/>
                      <a:pt x="859" y="983"/>
                    </a:cubicBezTo>
                    <a:cubicBezTo>
                      <a:pt x="931" y="552"/>
                      <a:pt x="802" y="0"/>
                      <a:pt x="657" y="0"/>
                    </a:cubicBezTo>
                    <a:close/>
                  </a:path>
                </a:pathLst>
              </a:custGeom>
              <a:solidFill>
                <a:srgbClr val="997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77"/>
              <p:cNvSpPr/>
              <p:nvPr/>
            </p:nvSpPr>
            <p:spPr>
              <a:xfrm>
                <a:off x="5583475" y="4065438"/>
                <a:ext cx="187036" cy="286482"/>
              </a:xfrm>
              <a:custGeom>
                <a:rect b="b" l="l" r="r" t="t"/>
                <a:pathLst>
                  <a:path extrusionOk="0" h="5292" w="3455">
                    <a:moveTo>
                      <a:pt x="1278" y="1"/>
                    </a:moveTo>
                    <a:cubicBezTo>
                      <a:pt x="323" y="1"/>
                      <a:pt x="0" y="1580"/>
                      <a:pt x="1194" y="3695"/>
                    </a:cubicBezTo>
                    <a:cubicBezTo>
                      <a:pt x="1895" y="4937"/>
                      <a:pt x="2411" y="5291"/>
                      <a:pt x="2772" y="5291"/>
                    </a:cubicBezTo>
                    <a:cubicBezTo>
                      <a:pt x="3250" y="5291"/>
                      <a:pt x="3455" y="4668"/>
                      <a:pt x="3455" y="4668"/>
                    </a:cubicBezTo>
                    <a:lnTo>
                      <a:pt x="2539" y="689"/>
                    </a:lnTo>
                    <a:cubicBezTo>
                      <a:pt x="2063" y="213"/>
                      <a:pt x="1628" y="1"/>
                      <a:pt x="1278" y="1"/>
                    </a:cubicBezTo>
                    <a:close/>
                  </a:path>
                </a:pathLst>
              </a:custGeom>
              <a:solidFill>
                <a:srgbClr val="E9C8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77"/>
              <p:cNvSpPr/>
              <p:nvPr/>
            </p:nvSpPr>
            <p:spPr>
              <a:xfrm>
                <a:off x="5641887" y="4109233"/>
                <a:ext cx="113142" cy="176372"/>
              </a:xfrm>
              <a:custGeom>
                <a:rect b="b" l="l" r="r" t="t"/>
                <a:pathLst>
                  <a:path extrusionOk="0" h="3258" w="2090">
                    <a:moveTo>
                      <a:pt x="410" y="0"/>
                    </a:moveTo>
                    <a:cubicBezTo>
                      <a:pt x="376" y="0"/>
                      <a:pt x="344" y="8"/>
                      <a:pt x="315" y="24"/>
                    </a:cubicBezTo>
                    <a:cubicBezTo>
                      <a:pt x="0" y="167"/>
                      <a:pt x="86" y="1340"/>
                      <a:pt x="430" y="2113"/>
                    </a:cubicBezTo>
                    <a:cubicBezTo>
                      <a:pt x="821" y="3001"/>
                      <a:pt x="993" y="3257"/>
                      <a:pt x="1093" y="3257"/>
                    </a:cubicBezTo>
                    <a:cubicBezTo>
                      <a:pt x="1213" y="3257"/>
                      <a:pt x="1231" y="2893"/>
                      <a:pt x="1403" y="2800"/>
                    </a:cubicBezTo>
                    <a:cubicBezTo>
                      <a:pt x="1603" y="2685"/>
                      <a:pt x="2089" y="2828"/>
                      <a:pt x="1975" y="2313"/>
                    </a:cubicBezTo>
                    <a:cubicBezTo>
                      <a:pt x="1918" y="2113"/>
                      <a:pt x="1717" y="2141"/>
                      <a:pt x="1632" y="1912"/>
                    </a:cubicBezTo>
                    <a:cubicBezTo>
                      <a:pt x="1603" y="1798"/>
                      <a:pt x="1660" y="1426"/>
                      <a:pt x="1603" y="1311"/>
                    </a:cubicBezTo>
                    <a:cubicBezTo>
                      <a:pt x="1266" y="715"/>
                      <a:pt x="740" y="0"/>
                      <a:pt x="410" y="0"/>
                    </a:cubicBezTo>
                    <a:close/>
                  </a:path>
                </a:pathLst>
              </a:custGeom>
              <a:solidFill>
                <a:srgbClr val="A98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77"/>
              <p:cNvSpPr/>
              <p:nvPr/>
            </p:nvSpPr>
            <p:spPr>
              <a:xfrm>
                <a:off x="5694452" y="4156493"/>
                <a:ext cx="55921" cy="96902"/>
              </a:xfrm>
              <a:custGeom>
                <a:rect b="b" l="l" r="r" t="t"/>
                <a:pathLst>
                  <a:path extrusionOk="0" h="1790" w="1033">
                    <a:moveTo>
                      <a:pt x="307" y="1"/>
                    </a:moveTo>
                    <a:cubicBezTo>
                      <a:pt x="140" y="1"/>
                      <a:pt x="1" y="573"/>
                      <a:pt x="145" y="982"/>
                    </a:cubicBezTo>
                    <a:cubicBezTo>
                      <a:pt x="278" y="1460"/>
                      <a:pt x="780" y="1790"/>
                      <a:pt x="898" y="1790"/>
                    </a:cubicBezTo>
                    <a:cubicBezTo>
                      <a:pt x="907" y="1790"/>
                      <a:pt x="914" y="1788"/>
                      <a:pt x="918" y="1784"/>
                    </a:cubicBezTo>
                    <a:cubicBezTo>
                      <a:pt x="1004" y="1726"/>
                      <a:pt x="1033" y="1640"/>
                      <a:pt x="1004" y="1440"/>
                    </a:cubicBezTo>
                    <a:cubicBezTo>
                      <a:pt x="947" y="1240"/>
                      <a:pt x="746" y="1268"/>
                      <a:pt x="661" y="1039"/>
                    </a:cubicBezTo>
                    <a:cubicBezTo>
                      <a:pt x="632" y="925"/>
                      <a:pt x="718" y="582"/>
                      <a:pt x="632" y="438"/>
                    </a:cubicBezTo>
                    <a:cubicBezTo>
                      <a:pt x="575" y="324"/>
                      <a:pt x="489" y="181"/>
                      <a:pt x="403" y="66"/>
                    </a:cubicBezTo>
                    <a:cubicBezTo>
                      <a:pt x="371" y="21"/>
                      <a:pt x="339" y="1"/>
                      <a:pt x="307" y="1"/>
                    </a:cubicBezTo>
                    <a:close/>
                  </a:path>
                </a:pathLst>
              </a:custGeom>
              <a:solidFill>
                <a:srgbClr val="997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77"/>
              <p:cNvSpPr/>
              <p:nvPr/>
            </p:nvSpPr>
            <p:spPr>
              <a:xfrm>
                <a:off x="5699216" y="3531500"/>
                <a:ext cx="835087" cy="1121244"/>
              </a:xfrm>
              <a:custGeom>
                <a:rect b="b" l="l" r="r" t="t"/>
                <a:pathLst>
                  <a:path extrusionOk="0" h="20712" w="15426">
                    <a:moveTo>
                      <a:pt x="7789" y="1"/>
                    </a:moveTo>
                    <a:cubicBezTo>
                      <a:pt x="7310" y="1"/>
                      <a:pt x="6880" y="36"/>
                      <a:pt x="6525" y="78"/>
                    </a:cubicBezTo>
                    <a:cubicBezTo>
                      <a:pt x="3377" y="450"/>
                      <a:pt x="2032" y="1852"/>
                      <a:pt x="773" y="4056"/>
                    </a:cubicBezTo>
                    <a:cubicBezTo>
                      <a:pt x="344" y="4829"/>
                      <a:pt x="0" y="7605"/>
                      <a:pt x="29" y="8120"/>
                    </a:cubicBezTo>
                    <a:cubicBezTo>
                      <a:pt x="172" y="9637"/>
                      <a:pt x="573" y="11983"/>
                      <a:pt x="859" y="13558"/>
                    </a:cubicBezTo>
                    <a:cubicBezTo>
                      <a:pt x="1145" y="15046"/>
                      <a:pt x="2147" y="16563"/>
                      <a:pt x="2719" y="17421"/>
                    </a:cubicBezTo>
                    <a:cubicBezTo>
                      <a:pt x="3406" y="18451"/>
                      <a:pt x="5152" y="19711"/>
                      <a:pt x="6325" y="20254"/>
                    </a:cubicBezTo>
                    <a:cubicBezTo>
                      <a:pt x="7020" y="20570"/>
                      <a:pt x="7622" y="20712"/>
                      <a:pt x="8168" y="20712"/>
                    </a:cubicBezTo>
                    <a:cubicBezTo>
                      <a:pt x="9106" y="20712"/>
                      <a:pt x="9879" y="20294"/>
                      <a:pt x="10675" y="19625"/>
                    </a:cubicBezTo>
                    <a:cubicBezTo>
                      <a:pt x="11190" y="19195"/>
                      <a:pt x="12507" y="18165"/>
                      <a:pt x="13108" y="17307"/>
                    </a:cubicBezTo>
                    <a:cubicBezTo>
                      <a:pt x="14081" y="15933"/>
                      <a:pt x="14567" y="14130"/>
                      <a:pt x="14796" y="12127"/>
                    </a:cubicBezTo>
                    <a:cubicBezTo>
                      <a:pt x="14939" y="10867"/>
                      <a:pt x="15426" y="7462"/>
                      <a:pt x="14825" y="5601"/>
                    </a:cubicBezTo>
                    <a:cubicBezTo>
                      <a:pt x="14510" y="4600"/>
                      <a:pt x="14253" y="2396"/>
                      <a:pt x="11705" y="965"/>
                    </a:cubicBezTo>
                    <a:cubicBezTo>
                      <a:pt x="10354" y="199"/>
                      <a:pt x="8932" y="1"/>
                      <a:pt x="7789" y="1"/>
                    </a:cubicBezTo>
                    <a:close/>
                  </a:path>
                </a:pathLst>
              </a:custGeom>
              <a:solidFill>
                <a:srgbClr val="E9C8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77"/>
              <p:cNvSpPr/>
              <p:nvPr/>
            </p:nvSpPr>
            <p:spPr>
              <a:xfrm>
                <a:off x="6218213" y="3996794"/>
                <a:ext cx="195373" cy="119530"/>
              </a:xfrm>
              <a:custGeom>
                <a:rect b="b" l="l" r="r" t="t"/>
                <a:pathLst>
                  <a:path extrusionOk="0" h="2208" w="3609">
                    <a:moveTo>
                      <a:pt x="2053" y="0"/>
                    </a:moveTo>
                    <a:cubicBezTo>
                      <a:pt x="1965" y="0"/>
                      <a:pt x="1881" y="5"/>
                      <a:pt x="1804" y="11"/>
                    </a:cubicBezTo>
                    <a:cubicBezTo>
                      <a:pt x="773" y="97"/>
                      <a:pt x="1" y="1814"/>
                      <a:pt x="1" y="1814"/>
                    </a:cubicBezTo>
                    <a:cubicBezTo>
                      <a:pt x="621" y="2104"/>
                      <a:pt x="1168" y="2207"/>
                      <a:pt x="1632" y="2207"/>
                    </a:cubicBezTo>
                    <a:cubicBezTo>
                      <a:pt x="2770" y="2207"/>
                      <a:pt x="3406" y="1585"/>
                      <a:pt x="3406" y="1585"/>
                    </a:cubicBezTo>
                    <a:cubicBezTo>
                      <a:pt x="3608" y="247"/>
                      <a:pt x="2718" y="0"/>
                      <a:pt x="2053" y="0"/>
                    </a:cubicBezTo>
                    <a:close/>
                  </a:path>
                </a:pathLst>
              </a:custGeom>
              <a:solidFill>
                <a:srgbClr val="C198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77"/>
              <p:cNvSpPr/>
              <p:nvPr/>
            </p:nvSpPr>
            <p:spPr>
              <a:xfrm>
                <a:off x="6218213" y="4045624"/>
                <a:ext cx="184438" cy="70700"/>
              </a:xfrm>
              <a:custGeom>
                <a:rect b="b" l="l" r="r" t="t"/>
                <a:pathLst>
                  <a:path extrusionOk="0" h="1306" w="3407">
                    <a:moveTo>
                      <a:pt x="1851" y="1"/>
                    </a:moveTo>
                    <a:cubicBezTo>
                      <a:pt x="774" y="1"/>
                      <a:pt x="1" y="912"/>
                      <a:pt x="1" y="912"/>
                    </a:cubicBezTo>
                    <a:cubicBezTo>
                      <a:pt x="621" y="1202"/>
                      <a:pt x="1168" y="1305"/>
                      <a:pt x="1632" y="1305"/>
                    </a:cubicBezTo>
                    <a:cubicBezTo>
                      <a:pt x="2770" y="1305"/>
                      <a:pt x="3406" y="683"/>
                      <a:pt x="3406" y="683"/>
                    </a:cubicBezTo>
                    <a:cubicBezTo>
                      <a:pt x="2856" y="177"/>
                      <a:pt x="2324" y="1"/>
                      <a:pt x="18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77"/>
              <p:cNvSpPr/>
              <p:nvPr/>
            </p:nvSpPr>
            <p:spPr>
              <a:xfrm>
                <a:off x="6266231" y="4043404"/>
                <a:ext cx="72866" cy="57600"/>
              </a:xfrm>
              <a:custGeom>
                <a:rect b="b" l="l" r="r" t="t"/>
                <a:pathLst>
                  <a:path extrusionOk="0" h="1064" w="1346">
                    <a:moveTo>
                      <a:pt x="690" y="1"/>
                    </a:moveTo>
                    <a:cubicBezTo>
                      <a:pt x="600" y="1"/>
                      <a:pt x="509" y="14"/>
                      <a:pt x="430" y="38"/>
                    </a:cubicBezTo>
                    <a:cubicBezTo>
                      <a:pt x="144" y="123"/>
                      <a:pt x="1" y="324"/>
                      <a:pt x="115" y="696"/>
                    </a:cubicBezTo>
                    <a:cubicBezTo>
                      <a:pt x="231" y="926"/>
                      <a:pt x="457" y="1064"/>
                      <a:pt x="691" y="1064"/>
                    </a:cubicBezTo>
                    <a:cubicBezTo>
                      <a:pt x="747" y="1064"/>
                      <a:pt x="804" y="1056"/>
                      <a:pt x="859" y="1039"/>
                    </a:cubicBezTo>
                    <a:cubicBezTo>
                      <a:pt x="1174" y="925"/>
                      <a:pt x="1346" y="610"/>
                      <a:pt x="1231" y="295"/>
                    </a:cubicBezTo>
                    <a:cubicBezTo>
                      <a:pt x="1169" y="88"/>
                      <a:pt x="928" y="1"/>
                      <a:pt x="690" y="1"/>
                    </a:cubicBezTo>
                    <a:close/>
                  </a:path>
                </a:pathLst>
              </a:custGeom>
              <a:solidFill>
                <a:srgbClr val="4D84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77"/>
              <p:cNvSpPr/>
              <p:nvPr/>
            </p:nvSpPr>
            <p:spPr>
              <a:xfrm>
                <a:off x="6287939" y="4059429"/>
                <a:ext cx="31019" cy="25173"/>
              </a:xfrm>
              <a:custGeom>
                <a:rect b="b" l="l" r="r" t="t"/>
                <a:pathLst>
                  <a:path extrusionOk="0" h="465" w="573">
                    <a:moveTo>
                      <a:pt x="327" y="0"/>
                    </a:moveTo>
                    <a:cubicBezTo>
                      <a:pt x="282" y="0"/>
                      <a:pt x="237" y="10"/>
                      <a:pt x="201" y="28"/>
                    </a:cubicBezTo>
                    <a:cubicBezTo>
                      <a:pt x="58" y="56"/>
                      <a:pt x="0" y="171"/>
                      <a:pt x="29" y="314"/>
                    </a:cubicBezTo>
                    <a:cubicBezTo>
                      <a:pt x="77" y="409"/>
                      <a:pt x="183" y="464"/>
                      <a:pt x="299" y="464"/>
                    </a:cubicBezTo>
                    <a:cubicBezTo>
                      <a:pt x="323" y="464"/>
                      <a:pt x="348" y="462"/>
                      <a:pt x="373" y="457"/>
                    </a:cubicBezTo>
                    <a:cubicBezTo>
                      <a:pt x="487" y="400"/>
                      <a:pt x="573" y="257"/>
                      <a:pt x="544" y="142"/>
                    </a:cubicBezTo>
                    <a:cubicBezTo>
                      <a:pt x="525" y="44"/>
                      <a:pt x="425" y="0"/>
                      <a:pt x="327" y="0"/>
                    </a:cubicBezTo>
                    <a:close/>
                  </a:path>
                </a:pathLst>
              </a:custGeom>
              <a:solidFill>
                <a:srgbClr val="152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77"/>
              <p:cNvSpPr/>
              <p:nvPr/>
            </p:nvSpPr>
            <p:spPr>
              <a:xfrm>
                <a:off x="6303422" y="4057750"/>
                <a:ext cx="18677" cy="15050"/>
              </a:xfrm>
              <a:custGeom>
                <a:rect b="b" l="l" r="r" t="t"/>
                <a:pathLst>
                  <a:path extrusionOk="0" h="278" w="345">
                    <a:moveTo>
                      <a:pt x="184" y="0"/>
                    </a:moveTo>
                    <a:cubicBezTo>
                      <a:pt x="159" y="0"/>
                      <a:pt x="135" y="10"/>
                      <a:pt x="115" y="30"/>
                    </a:cubicBezTo>
                    <a:cubicBezTo>
                      <a:pt x="29" y="59"/>
                      <a:pt x="1" y="145"/>
                      <a:pt x="29" y="230"/>
                    </a:cubicBezTo>
                    <a:cubicBezTo>
                      <a:pt x="46" y="264"/>
                      <a:pt x="92" y="278"/>
                      <a:pt x="145" y="278"/>
                    </a:cubicBezTo>
                    <a:cubicBezTo>
                      <a:pt x="182" y="278"/>
                      <a:pt x="223" y="271"/>
                      <a:pt x="258" y="259"/>
                    </a:cubicBezTo>
                    <a:cubicBezTo>
                      <a:pt x="315" y="230"/>
                      <a:pt x="344" y="145"/>
                      <a:pt x="315" y="87"/>
                    </a:cubicBezTo>
                    <a:cubicBezTo>
                      <a:pt x="279" y="32"/>
                      <a:pt x="230" y="0"/>
                      <a:pt x="1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77"/>
              <p:cNvSpPr/>
              <p:nvPr/>
            </p:nvSpPr>
            <p:spPr>
              <a:xfrm>
                <a:off x="5793683" y="3997389"/>
                <a:ext cx="196835" cy="118610"/>
              </a:xfrm>
              <a:custGeom>
                <a:rect b="b" l="l" r="r" t="t"/>
                <a:pathLst>
                  <a:path extrusionOk="0" h="2191" w="3636">
                    <a:moveTo>
                      <a:pt x="1468" y="0"/>
                    </a:moveTo>
                    <a:cubicBezTo>
                      <a:pt x="1456" y="0"/>
                      <a:pt x="1444" y="0"/>
                      <a:pt x="1432" y="0"/>
                    </a:cubicBezTo>
                    <a:cubicBezTo>
                      <a:pt x="602" y="0"/>
                      <a:pt x="1" y="773"/>
                      <a:pt x="230" y="1546"/>
                    </a:cubicBezTo>
                    <a:cubicBezTo>
                      <a:pt x="230" y="1546"/>
                      <a:pt x="874" y="2190"/>
                      <a:pt x="2027" y="2190"/>
                    </a:cubicBezTo>
                    <a:cubicBezTo>
                      <a:pt x="2486" y="2190"/>
                      <a:pt x="3025" y="2088"/>
                      <a:pt x="3636" y="1803"/>
                    </a:cubicBezTo>
                    <a:cubicBezTo>
                      <a:pt x="3636" y="1803"/>
                      <a:pt x="3016" y="0"/>
                      <a:pt x="1468" y="0"/>
                    </a:cubicBezTo>
                    <a:close/>
                  </a:path>
                </a:pathLst>
              </a:custGeom>
              <a:solidFill>
                <a:srgbClr val="C198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77"/>
              <p:cNvSpPr/>
              <p:nvPr/>
            </p:nvSpPr>
            <p:spPr>
              <a:xfrm>
                <a:off x="5806080" y="4045137"/>
                <a:ext cx="184438" cy="70863"/>
              </a:xfrm>
              <a:custGeom>
                <a:rect b="b" l="l" r="r" t="t"/>
                <a:pathLst>
                  <a:path extrusionOk="0" h="1309" w="3407">
                    <a:moveTo>
                      <a:pt x="1539" y="0"/>
                    </a:moveTo>
                    <a:cubicBezTo>
                      <a:pt x="1070" y="0"/>
                      <a:pt x="545" y="172"/>
                      <a:pt x="1" y="664"/>
                    </a:cubicBezTo>
                    <a:cubicBezTo>
                      <a:pt x="1" y="664"/>
                      <a:pt x="645" y="1308"/>
                      <a:pt x="1798" y="1308"/>
                    </a:cubicBezTo>
                    <a:cubicBezTo>
                      <a:pt x="2257" y="1308"/>
                      <a:pt x="2796" y="1206"/>
                      <a:pt x="3407" y="921"/>
                    </a:cubicBezTo>
                    <a:cubicBezTo>
                      <a:pt x="3407" y="921"/>
                      <a:pt x="2625" y="0"/>
                      <a:pt x="15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77"/>
              <p:cNvSpPr/>
              <p:nvPr/>
            </p:nvSpPr>
            <p:spPr>
              <a:xfrm>
                <a:off x="5871150" y="4046382"/>
                <a:ext cx="69780" cy="55380"/>
              </a:xfrm>
              <a:custGeom>
                <a:rect b="b" l="l" r="r" t="t"/>
                <a:pathLst>
                  <a:path extrusionOk="0" h="1023" w="1289">
                    <a:moveTo>
                      <a:pt x="607" y="0"/>
                    </a:moveTo>
                    <a:cubicBezTo>
                      <a:pt x="352" y="0"/>
                      <a:pt x="75" y="67"/>
                      <a:pt x="30" y="383"/>
                    </a:cubicBezTo>
                    <a:cubicBezTo>
                      <a:pt x="1" y="669"/>
                      <a:pt x="201" y="956"/>
                      <a:pt x="487" y="1013"/>
                    </a:cubicBezTo>
                    <a:cubicBezTo>
                      <a:pt x="524" y="1019"/>
                      <a:pt x="560" y="1023"/>
                      <a:pt x="596" y="1023"/>
                    </a:cubicBezTo>
                    <a:cubicBezTo>
                      <a:pt x="872" y="1023"/>
                      <a:pt x="1127" y="837"/>
                      <a:pt x="1203" y="584"/>
                    </a:cubicBezTo>
                    <a:cubicBezTo>
                      <a:pt x="1289" y="212"/>
                      <a:pt x="1088" y="68"/>
                      <a:pt x="802" y="11"/>
                    </a:cubicBezTo>
                    <a:cubicBezTo>
                      <a:pt x="742" y="5"/>
                      <a:pt x="675" y="0"/>
                      <a:pt x="607" y="0"/>
                    </a:cubicBezTo>
                    <a:close/>
                  </a:path>
                </a:pathLst>
              </a:custGeom>
              <a:solidFill>
                <a:srgbClr val="4D84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77"/>
              <p:cNvSpPr/>
              <p:nvPr/>
            </p:nvSpPr>
            <p:spPr>
              <a:xfrm>
                <a:off x="5889773" y="4062081"/>
                <a:ext cx="31019" cy="25498"/>
              </a:xfrm>
              <a:custGeom>
                <a:rect b="b" l="l" r="r" t="t"/>
                <a:pathLst>
                  <a:path extrusionOk="0" h="471" w="573">
                    <a:moveTo>
                      <a:pt x="279" y="0"/>
                    </a:moveTo>
                    <a:cubicBezTo>
                      <a:pt x="166" y="0"/>
                      <a:pt x="24" y="56"/>
                      <a:pt x="0" y="150"/>
                    </a:cubicBezTo>
                    <a:cubicBezTo>
                      <a:pt x="0" y="294"/>
                      <a:pt x="86" y="437"/>
                      <a:pt x="229" y="465"/>
                    </a:cubicBezTo>
                    <a:cubicBezTo>
                      <a:pt x="248" y="469"/>
                      <a:pt x="266" y="471"/>
                      <a:pt x="284" y="471"/>
                    </a:cubicBezTo>
                    <a:cubicBezTo>
                      <a:pt x="401" y="471"/>
                      <a:pt x="494" y="393"/>
                      <a:pt x="544" y="294"/>
                    </a:cubicBezTo>
                    <a:cubicBezTo>
                      <a:pt x="573" y="150"/>
                      <a:pt x="487" y="36"/>
                      <a:pt x="344" y="7"/>
                    </a:cubicBezTo>
                    <a:cubicBezTo>
                      <a:pt x="324" y="2"/>
                      <a:pt x="302" y="0"/>
                      <a:pt x="279" y="0"/>
                    </a:cubicBezTo>
                    <a:close/>
                  </a:path>
                </a:pathLst>
              </a:custGeom>
              <a:solidFill>
                <a:srgbClr val="152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77"/>
              <p:cNvSpPr/>
              <p:nvPr/>
            </p:nvSpPr>
            <p:spPr>
              <a:xfrm>
                <a:off x="5885117" y="4057209"/>
                <a:ext cx="18622" cy="15537"/>
              </a:xfrm>
              <a:custGeom>
                <a:rect b="b" l="l" r="r" t="t"/>
                <a:pathLst>
                  <a:path extrusionOk="0" h="287" w="344">
                    <a:moveTo>
                      <a:pt x="182" y="1"/>
                    </a:moveTo>
                    <a:cubicBezTo>
                      <a:pt x="131" y="1"/>
                      <a:pt x="72" y="33"/>
                      <a:pt x="29" y="97"/>
                    </a:cubicBezTo>
                    <a:cubicBezTo>
                      <a:pt x="0" y="155"/>
                      <a:pt x="29" y="240"/>
                      <a:pt x="115" y="269"/>
                    </a:cubicBezTo>
                    <a:cubicBezTo>
                      <a:pt x="136" y="280"/>
                      <a:pt x="168" y="286"/>
                      <a:pt x="202" y="286"/>
                    </a:cubicBezTo>
                    <a:cubicBezTo>
                      <a:pt x="262" y="286"/>
                      <a:pt x="326" y="266"/>
                      <a:pt x="344" y="212"/>
                    </a:cubicBezTo>
                    <a:cubicBezTo>
                      <a:pt x="344" y="126"/>
                      <a:pt x="315" y="40"/>
                      <a:pt x="229" y="12"/>
                    </a:cubicBezTo>
                    <a:cubicBezTo>
                      <a:pt x="215" y="4"/>
                      <a:pt x="199" y="1"/>
                      <a:pt x="1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77"/>
              <p:cNvSpPr/>
              <p:nvPr/>
            </p:nvSpPr>
            <p:spPr>
              <a:xfrm>
                <a:off x="5778200" y="4033010"/>
                <a:ext cx="213887" cy="62039"/>
              </a:xfrm>
              <a:custGeom>
                <a:rect b="b" l="l" r="r" t="t"/>
                <a:pathLst>
                  <a:path extrusionOk="0" h="1146" w="3951">
                    <a:moveTo>
                      <a:pt x="2004" y="1"/>
                    </a:moveTo>
                    <a:cubicBezTo>
                      <a:pt x="1861" y="1"/>
                      <a:pt x="1689" y="29"/>
                      <a:pt x="1546" y="58"/>
                    </a:cubicBezTo>
                    <a:cubicBezTo>
                      <a:pt x="1403" y="115"/>
                      <a:pt x="1260" y="172"/>
                      <a:pt x="1146" y="230"/>
                    </a:cubicBezTo>
                    <a:cubicBezTo>
                      <a:pt x="1002" y="287"/>
                      <a:pt x="888" y="344"/>
                      <a:pt x="773" y="430"/>
                    </a:cubicBezTo>
                    <a:lnTo>
                      <a:pt x="688" y="487"/>
                    </a:lnTo>
                    <a:cubicBezTo>
                      <a:pt x="642" y="495"/>
                      <a:pt x="596" y="498"/>
                      <a:pt x="550" y="498"/>
                    </a:cubicBezTo>
                    <a:cubicBezTo>
                      <a:pt x="424" y="498"/>
                      <a:pt x="298" y="472"/>
                      <a:pt x="172" y="430"/>
                    </a:cubicBezTo>
                    <a:lnTo>
                      <a:pt x="172" y="430"/>
                    </a:lnTo>
                    <a:cubicBezTo>
                      <a:pt x="172" y="430"/>
                      <a:pt x="172" y="573"/>
                      <a:pt x="373" y="687"/>
                    </a:cubicBezTo>
                    <a:cubicBezTo>
                      <a:pt x="316" y="716"/>
                      <a:pt x="258" y="716"/>
                      <a:pt x="201" y="716"/>
                    </a:cubicBezTo>
                    <a:lnTo>
                      <a:pt x="1" y="716"/>
                    </a:lnTo>
                    <a:cubicBezTo>
                      <a:pt x="1" y="745"/>
                      <a:pt x="1" y="745"/>
                      <a:pt x="29" y="773"/>
                    </a:cubicBezTo>
                    <a:cubicBezTo>
                      <a:pt x="58" y="831"/>
                      <a:pt x="87" y="859"/>
                      <a:pt x="115" y="916"/>
                    </a:cubicBezTo>
                    <a:cubicBezTo>
                      <a:pt x="201" y="974"/>
                      <a:pt x="287" y="1031"/>
                      <a:pt x="373" y="1060"/>
                    </a:cubicBezTo>
                    <a:cubicBezTo>
                      <a:pt x="411" y="1067"/>
                      <a:pt x="449" y="1071"/>
                      <a:pt x="487" y="1071"/>
                    </a:cubicBezTo>
                    <a:cubicBezTo>
                      <a:pt x="591" y="1071"/>
                      <a:pt x="690" y="1044"/>
                      <a:pt x="773" y="1002"/>
                    </a:cubicBezTo>
                    <a:cubicBezTo>
                      <a:pt x="802" y="974"/>
                      <a:pt x="831" y="974"/>
                      <a:pt x="859" y="945"/>
                    </a:cubicBezTo>
                    <a:lnTo>
                      <a:pt x="917" y="916"/>
                    </a:lnTo>
                    <a:lnTo>
                      <a:pt x="945" y="888"/>
                    </a:lnTo>
                    <a:cubicBezTo>
                      <a:pt x="974" y="859"/>
                      <a:pt x="1031" y="831"/>
                      <a:pt x="1060" y="802"/>
                    </a:cubicBezTo>
                    <a:cubicBezTo>
                      <a:pt x="1174" y="745"/>
                      <a:pt x="1260" y="687"/>
                      <a:pt x="1374" y="630"/>
                    </a:cubicBezTo>
                    <a:cubicBezTo>
                      <a:pt x="1575" y="516"/>
                      <a:pt x="1804" y="430"/>
                      <a:pt x="2061" y="401"/>
                    </a:cubicBezTo>
                    <a:cubicBezTo>
                      <a:pt x="2119" y="387"/>
                      <a:pt x="2176" y="380"/>
                      <a:pt x="2233" y="380"/>
                    </a:cubicBezTo>
                    <a:cubicBezTo>
                      <a:pt x="2290" y="380"/>
                      <a:pt x="2348" y="387"/>
                      <a:pt x="2405" y="401"/>
                    </a:cubicBezTo>
                    <a:cubicBezTo>
                      <a:pt x="2548" y="401"/>
                      <a:pt x="2662" y="430"/>
                      <a:pt x="2777" y="459"/>
                    </a:cubicBezTo>
                    <a:cubicBezTo>
                      <a:pt x="2891" y="487"/>
                      <a:pt x="3006" y="516"/>
                      <a:pt x="3092" y="573"/>
                    </a:cubicBezTo>
                    <a:cubicBezTo>
                      <a:pt x="3206" y="630"/>
                      <a:pt x="3292" y="659"/>
                      <a:pt x="3378" y="716"/>
                    </a:cubicBezTo>
                    <a:cubicBezTo>
                      <a:pt x="3464" y="773"/>
                      <a:pt x="3550" y="831"/>
                      <a:pt x="3635" y="888"/>
                    </a:cubicBezTo>
                    <a:cubicBezTo>
                      <a:pt x="3693" y="916"/>
                      <a:pt x="3750" y="945"/>
                      <a:pt x="3807" y="1002"/>
                    </a:cubicBezTo>
                    <a:cubicBezTo>
                      <a:pt x="3893" y="1088"/>
                      <a:pt x="3950" y="1145"/>
                      <a:pt x="3950" y="1145"/>
                    </a:cubicBezTo>
                    <a:cubicBezTo>
                      <a:pt x="3922" y="1060"/>
                      <a:pt x="3893" y="1002"/>
                      <a:pt x="3864" y="974"/>
                    </a:cubicBezTo>
                    <a:cubicBezTo>
                      <a:pt x="3807" y="888"/>
                      <a:pt x="3778" y="831"/>
                      <a:pt x="3721" y="773"/>
                    </a:cubicBezTo>
                    <a:cubicBezTo>
                      <a:pt x="3664" y="716"/>
                      <a:pt x="3578" y="630"/>
                      <a:pt x="3521" y="573"/>
                    </a:cubicBezTo>
                    <a:cubicBezTo>
                      <a:pt x="3435" y="487"/>
                      <a:pt x="3349" y="401"/>
                      <a:pt x="3235" y="344"/>
                    </a:cubicBezTo>
                    <a:cubicBezTo>
                      <a:pt x="3006" y="201"/>
                      <a:pt x="2748" y="86"/>
                      <a:pt x="2462" y="29"/>
                    </a:cubicBezTo>
                    <a:cubicBezTo>
                      <a:pt x="2319" y="1"/>
                      <a:pt x="2147" y="1"/>
                      <a:pt x="2004" y="1"/>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77"/>
              <p:cNvSpPr/>
              <p:nvPr/>
            </p:nvSpPr>
            <p:spPr>
              <a:xfrm>
                <a:off x="6218213" y="4033010"/>
                <a:ext cx="213887" cy="62039"/>
              </a:xfrm>
              <a:custGeom>
                <a:rect b="b" l="l" r="r" t="t"/>
                <a:pathLst>
                  <a:path extrusionOk="0" h="1146" w="3951">
                    <a:moveTo>
                      <a:pt x="1975" y="1"/>
                    </a:moveTo>
                    <a:cubicBezTo>
                      <a:pt x="1804" y="1"/>
                      <a:pt x="1661" y="1"/>
                      <a:pt x="1517" y="29"/>
                    </a:cubicBezTo>
                    <a:cubicBezTo>
                      <a:pt x="1346" y="58"/>
                      <a:pt x="1231" y="86"/>
                      <a:pt x="1088" y="144"/>
                    </a:cubicBezTo>
                    <a:cubicBezTo>
                      <a:pt x="945" y="201"/>
                      <a:pt x="831" y="258"/>
                      <a:pt x="716" y="344"/>
                    </a:cubicBezTo>
                    <a:cubicBezTo>
                      <a:pt x="544" y="459"/>
                      <a:pt x="373" y="630"/>
                      <a:pt x="258" y="773"/>
                    </a:cubicBezTo>
                    <a:cubicBezTo>
                      <a:pt x="201" y="859"/>
                      <a:pt x="144" y="916"/>
                      <a:pt x="115" y="974"/>
                    </a:cubicBezTo>
                    <a:cubicBezTo>
                      <a:pt x="58" y="1031"/>
                      <a:pt x="29" y="1060"/>
                      <a:pt x="1" y="1145"/>
                    </a:cubicBezTo>
                    <a:lnTo>
                      <a:pt x="29" y="1145"/>
                    </a:lnTo>
                    <a:cubicBezTo>
                      <a:pt x="29" y="1145"/>
                      <a:pt x="86" y="1088"/>
                      <a:pt x="172" y="1002"/>
                    </a:cubicBezTo>
                    <a:cubicBezTo>
                      <a:pt x="230" y="945"/>
                      <a:pt x="287" y="916"/>
                      <a:pt x="344" y="888"/>
                    </a:cubicBezTo>
                    <a:cubicBezTo>
                      <a:pt x="401" y="831"/>
                      <a:pt x="487" y="773"/>
                      <a:pt x="573" y="716"/>
                    </a:cubicBezTo>
                    <a:cubicBezTo>
                      <a:pt x="659" y="659"/>
                      <a:pt x="773" y="630"/>
                      <a:pt x="859" y="573"/>
                    </a:cubicBezTo>
                    <a:cubicBezTo>
                      <a:pt x="974" y="516"/>
                      <a:pt x="1088" y="487"/>
                      <a:pt x="1203" y="459"/>
                    </a:cubicBezTo>
                    <a:cubicBezTo>
                      <a:pt x="1317" y="430"/>
                      <a:pt x="1432" y="401"/>
                      <a:pt x="1546" y="401"/>
                    </a:cubicBezTo>
                    <a:cubicBezTo>
                      <a:pt x="1603" y="387"/>
                      <a:pt x="1661" y="380"/>
                      <a:pt x="1721" y="380"/>
                    </a:cubicBezTo>
                    <a:cubicBezTo>
                      <a:pt x="1782" y="380"/>
                      <a:pt x="1847" y="387"/>
                      <a:pt x="1918" y="401"/>
                    </a:cubicBezTo>
                    <a:cubicBezTo>
                      <a:pt x="2147" y="430"/>
                      <a:pt x="2376" y="516"/>
                      <a:pt x="2605" y="630"/>
                    </a:cubicBezTo>
                    <a:cubicBezTo>
                      <a:pt x="2691" y="687"/>
                      <a:pt x="2805" y="745"/>
                      <a:pt x="2891" y="802"/>
                    </a:cubicBezTo>
                    <a:cubicBezTo>
                      <a:pt x="2948" y="831"/>
                      <a:pt x="2977" y="859"/>
                      <a:pt x="3034" y="888"/>
                    </a:cubicBezTo>
                    <a:lnTo>
                      <a:pt x="3063" y="916"/>
                    </a:lnTo>
                    <a:lnTo>
                      <a:pt x="3091" y="945"/>
                    </a:lnTo>
                    <a:lnTo>
                      <a:pt x="3206" y="1002"/>
                    </a:lnTo>
                    <a:cubicBezTo>
                      <a:pt x="3263" y="1031"/>
                      <a:pt x="3320" y="1060"/>
                      <a:pt x="3406" y="1060"/>
                    </a:cubicBezTo>
                    <a:lnTo>
                      <a:pt x="3578" y="1060"/>
                    </a:lnTo>
                    <a:cubicBezTo>
                      <a:pt x="3692" y="1031"/>
                      <a:pt x="3778" y="1002"/>
                      <a:pt x="3836" y="916"/>
                    </a:cubicBezTo>
                    <a:cubicBezTo>
                      <a:pt x="3893" y="888"/>
                      <a:pt x="3921" y="831"/>
                      <a:pt x="3950" y="773"/>
                    </a:cubicBezTo>
                    <a:cubicBezTo>
                      <a:pt x="3950" y="773"/>
                      <a:pt x="3950" y="745"/>
                      <a:pt x="3950" y="716"/>
                    </a:cubicBezTo>
                    <a:lnTo>
                      <a:pt x="3778" y="716"/>
                    </a:lnTo>
                    <a:cubicBezTo>
                      <a:pt x="3692" y="716"/>
                      <a:pt x="3635" y="716"/>
                      <a:pt x="3607" y="687"/>
                    </a:cubicBezTo>
                    <a:cubicBezTo>
                      <a:pt x="3807" y="573"/>
                      <a:pt x="3807" y="430"/>
                      <a:pt x="3807" y="430"/>
                    </a:cubicBezTo>
                    <a:lnTo>
                      <a:pt x="3807" y="430"/>
                    </a:lnTo>
                    <a:cubicBezTo>
                      <a:pt x="3681" y="472"/>
                      <a:pt x="3540" y="498"/>
                      <a:pt x="3406" y="498"/>
                    </a:cubicBezTo>
                    <a:cubicBezTo>
                      <a:pt x="3357" y="498"/>
                      <a:pt x="3309" y="495"/>
                      <a:pt x="3263" y="487"/>
                    </a:cubicBezTo>
                    <a:lnTo>
                      <a:pt x="3177" y="430"/>
                    </a:lnTo>
                    <a:cubicBezTo>
                      <a:pt x="3063" y="344"/>
                      <a:pt x="2948" y="287"/>
                      <a:pt x="2834" y="230"/>
                    </a:cubicBezTo>
                    <a:cubicBezTo>
                      <a:pt x="2691" y="172"/>
                      <a:pt x="2548" y="115"/>
                      <a:pt x="2405" y="58"/>
                    </a:cubicBezTo>
                    <a:cubicBezTo>
                      <a:pt x="2262" y="29"/>
                      <a:pt x="2118" y="1"/>
                      <a:pt x="1975" y="1"/>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77"/>
              <p:cNvSpPr/>
              <p:nvPr/>
            </p:nvSpPr>
            <p:spPr>
              <a:xfrm>
                <a:off x="6359181" y="3552721"/>
                <a:ext cx="500478" cy="813433"/>
              </a:xfrm>
              <a:custGeom>
                <a:rect b="b" l="l" r="r" t="t"/>
                <a:pathLst>
                  <a:path extrusionOk="0" h="15026" w="9245">
                    <a:moveTo>
                      <a:pt x="5381" y="1"/>
                    </a:moveTo>
                    <a:lnTo>
                      <a:pt x="1" y="2863"/>
                    </a:lnTo>
                    <a:cubicBezTo>
                      <a:pt x="1" y="2863"/>
                      <a:pt x="4523" y="10189"/>
                      <a:pt x="3750" y="15026"/>
                    </a:cubicBezTo>
                    <a:cubicBezTo>
                      <a:pt x="3750" y="15026"/>
                      <a:pt x="9245" y="6411"/>
                      <a:pt x="53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77"/>
              <p:cNvSpPr/>
              <p:nvPr/>
            </p:nvSpPr>
            <p:spPr>
              <a:xfrm>
                <a:off x="6520342" y="3754159"/>
                <a:ext cx="173557" cy="345814"/>
              </a:xfrm>
              <a:custGeom>
                <a:rect b="b" l="l" r="r" t="t"/>
                <a:pathLst>
                  <a:path extrusionOk="0" h="6388" w="3206">
                    <a:moveTo>
                      <a:pt x="1784" y="0"/>
                    </a:moveTo>
                    <a:cubicBezTo>
                      <a:pt x="1620" y="0"/>
                      <a:pt x="1459" y="40"/>
                      <a:pt x="1317" y="115"/>
                    </a:cubicBezTo>
                    <a:cubicBezTo>
                      <a:pt x="888" y="344"/>
                      <a:pt x="0" y="601"/>
                      <a:pt x="29" y="1603"/>
                    </a:cubicBezTo>
                    <a:cubicBezTo>
                      <a:pt x="109" y="4195"/>
                      <a:pt x="1312" y="6387"/>
                      <a:pt x="1681" y="6387"/>
                    </a:cubicBezTo>
                    <a:cubicBezTo>
                      <a:pt x="1707" y="6387"/>
                      <a:pt x="1729" y="6376"/>
                      <a:pt x="1746" y="6354"/>
                    </a:cubicBezTo>
                    <a:cubicBezTo>
                      <a:pt x="2805" y="4808"/>
                      <a:pt x="3206" y="2891"/>
                      <a:pt x="2862" y="1059"/>
                    </a:cubicBezTo>
                    <a:cubicBezTo>
                      <a:pt x="2735" y="319"/>
                      <a:pt x="2249" y="0"/>
                      <a:pt x="178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77"/>
              <p:cNvSpPr/>
              <p:nvPr/>
            </p:nvSpPr>
            <p:spPr>
              <a:xfrm>
                <a:off x="5813821" y="4840224"/>
                <a:ext cx="593482" cy="404280"/>
              </a:xfrm>
              <a:custGeom>
                <a:rect b="b" l="l" r="r" t="t"/>
                <a:pathLst>
                  <a:path extrusionOk="0" h="7468" w="10963">
                    <a:moveTo>
                      <a:pt x="2720" y="0"/>
                    </a:moveTo>
                    <a:cubicBezTo>
                      <a:pt x="2720" y="0"/>
                      <a:pt x="2605" y="458"/>
                      <a:pt x="802" y="1517"/>
                    </a:cubicBezTo>
                    <a:cubicBezTo>
                      <a:pt x="1" y="1975"/>
                      <a:pt x="2806" y="6382"/>
                      <a:pt x="5267" y="7327"/>
                    </a:cubicBezTo>
                    <a:cubicBezTo>
                      <a:pt x="5514" y="7423"/>
                      <a:pt x="5768" y="7467"/>
                      <a:pt x="6025" y="7467"/>
                    </a:cubicBezTo>
                    <a:cubicBezTo>
                      <a:pt x="8361" y="7467"/>
                      <a:pt x="10962" y="3830"/>
                      <a:pt x="10962" y="2748"/>
                    </a:cubicBezTo>
                    <a:cubicBezTo>
                      <a:pt x="10962" y="1574"/>
                      <a:pt x="10590" y="2404"/>
                      <a:pt x="9045" y="716"/>
                    </a:cubicBezTo>
                    <a:lnTo>
                      <a:pt x="2720" y="0"/>
                    </a:lnTo>
                    <a:close/>
                  </a:path>
                </a:pathLst>
              </a:custGeom>
              <a:solidFill>
                <a:srgbClr val="E9C8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77"/>
              <p:cNvSpPr/>
              <p:nvPr/>
            </p:nvSpPr>
            <p:spPr>
              <a:xfrm>
                <a:off x="6385545" y="3541894"/>
                <a:ext cx="286699" cy="214212"/>
              </a:xfrm>
              <a:custGeom>
                <a:rect b="b" l="l" r="r" t="t"/>
                <a:pathLst>
                  <a:path extrusionOk="0" h="3957" w="5296">
                    <a:moveTo>
                      <a:pt x="4780" y="0"/>
                    </a:moveTo>
                    <a:cubicBezTo>
                      <a:pt x="4780" y="0"/>
                      <a:pt x="830" y="2776"/>
                      <a:pt x="0" y="3950"/>
                    </a:cubicBezTo>
                    <a:cubicBezTo>
                      <a:pt x="0" y="3950"/>
                      <a:pt x="70" y="3956"/>
                      <a:pt x="196" y="3956"/>
                    </a:cubicBezTo>
                    <a:cubicBezTo>
                      <a:pt x="918" y="3956"/>
                      <a:pt x="3491" y="3748"/>
                      <a:pt x="5295" y="945"/>
                    </a:cubicBezTo>
                    <a:cubicBezTo>
                      <a:pt x="5152" y="601"/>
                      <a:pt x="4980" y="287"/>
                      <a:pt x="47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77"/>
              <p:cNvSpPr/>
              <p:nvPr/>
            </p:nvSpPr>
            <p:spPr>
              <a:xfrm>
                <a:off x="5720871" y="3559434"/>
                <a:ext cx="793294" cy="1062887"/>
              </a:xfrm>
              <a:custGeom>
                <a:rect b="b" l="l" r="r" t="t"/>
                <a:pathLst>
                  <a:path extrusionOk="0" h="19634" w="14654">
                    <a:moveTo>
                      <a:pt x="7342" y="0"/>
                    </a:moveTo>
                    <a:cubicBezTo>
                      <a:pt x="6966" y="0"/>
                      <a:pt x="6589" y="26"/>
                      <a:pt x="6211" y="77"/>
                    </a:cubicBezTo>
                    <a:cubicBezTo>
                      <a:pt x="3235" y="420"/>
                      <a:pt x="1947" y="1766"/>
                      <a:pt x="745" y="3855"/>
                    </a:cubicBezTo>
                    <a:cubicBezTo>
                      <a:pt x="344" y="4599"/>
                      <a:pt x="1" y="7203"/>
                      <a:pt x="58" y="7690"/>
                    </a:cubicBezTo>
                    <a:cubicBezTo>
                      <a:pt x="201" y="9121"/>
                      <a:pt x="545" y="11353"/>
                      <a:pt x="831" y="12870"/>
                    </a:cubicBezTo>
                    <a:cubicBezTo>
                      <a:pt x="1117" y="14272"/>
                      <a:pt x="2033" y="15703"/>
                      <a:pt x="2577" y="16504"/>
                    </a:cubicBezTo>
                    <a:cubicBezTo>
                      <a:pt x="3263" y="17506"/>
                      <a:pt x="4895" y="18679"/>
                      <a:pt x="6011" y="19195"/>
                    </a:cubicBezTo>
                    <a:cubicBezTo>
                      <a:pt x="6660" y="19498"/>
                      <a:pt x="7230" y="19634"/>
                      <a:pt x="7748" y="19634"/>
                    </a:cubicBezTo>
                    <a:cubicBezTo>
                      <a:pt x="8644" y="19634"/>
                      <a:pt x="9388" y="19229"/>
                      <a:pt x="10132" y="18594"/>
                    </a:cubicBezTo>
                    <a:cubicBezTo>
                      <a:pt x="10619" y="18193"/>
                      <a:pt x="11878" y="17220"/>
                      <a:pt x="12450" y="16419"/>
                    </a:cubicBezTo>
                    <a:cubicBezTo>
                      <a:pt x="13366" y="15102"/>
                      <a:pt x="13824" y="13385"/>
                      <a:pt x="14053" y="11496"/>
                    </a:cubicBezTo>
                    <a:cubicBezTo>
                      <a:pt x="14167" y="10323"/>
                      <a:pt x="14654" y="7089"/>
                      <a:pt x="14081" y="5314"/>
                    </a:cubicBezTo>
                    <a:cubicBezTo>
                      <a:pt x="13767" y="4370"/>
                      <a:pt x="13509" y="2281"/>
                      <a:pt x="11105" y="907"/>
                    </a:cubicBezTo>
                    <a:cubicBezTo>
                      <a:pt x="9927" y="307"/>
                      <a:pt x="8646" y="0"/>
                      <a:pt x="7342" y="0"/>
                    </a:cubicBezTo>
                    <a:close/>
                  </a:path>
                </a:pathLst>
              </a:custGeom>
              <a:solidFill>
                <a:srgbClr val="FFFFFF">
                  <a:alpha val="5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77"/>
              <p:cNvSpPr/>
              <p:nvPr/>
            </p:nvSpPr>
            <p:spPr>
              <a:xfrm>
                <a:off x="5995121" y="4071663"/>
                <a:ext cx="240197" cy="267427"/>
              </a:xfrm>
              <a:custGeom>
                <a:rect b="b" l="l" r="r" t="t"/>
                <a:pathLst>
                  <a:path extrusionOk="0" h="4940" w="4437">
                    <a:moveTo>
                      <a:pt x="2138" y="0"/>
                    </a:moveTo>
                    <a:cubicBezTo>
                      <a:pt x="1410" y="0"/>
                      <a:pt x="1627" y="2498"/>
                      <a:pt x="1317" y="2835"/>
                    </a:cubicBezTo>
                    <a:cubicBezTo>
                      <a:pt x="1231" y="2979"/>
                      <a:pt x="1088" y="3093"/>
                      <a:pt x="916" y="3150"/>
                    </a:cubicBezTo>
                    <a:cubicBezTo>
                      <a:pt x="516" y="3293"/>
                      <a:pt x="0" y="4181"/>
                      <a:pt x="745" y="4495"/>
                    </a:cubicBezTo>
                    <a:cubicBezTo>
                      <a:pt x="745" y="4495"/>
                      <a:pt x="897" y="4477"/>
                      <a:pt x="1075" y="4477"/>
                    </a:cubicBezTo>
                    <a:cubicBezTo>
                      <a:pt x="1283" y="4477"/>
                      <a:pt x="1526" y="4502"/>
                      <a:pt x="1603" y="4610"/>
                    </a:cubicBezTo>
                    <a:cubicBezTo>
                      <a:pt x="1708" y="4732"/>
                      <a:pt x="1909" y="4940"/>
                      <a:pt x="2173" y="4940"/>
                    </a:cubicBezTo>
                    <a:cubicBezTo>
                      <a:pt x="2342" y="4940"/>
                      <a:pt x="2536" y="4855"/>
                      <a:pt x="2748" y="4610"/>
                    </a:cubicBezTo>
                    <a:cubicBezTo>
                      <a:pt x="2891" y="4438"/>
                      <a:pt x="3063" y="4438"/>
                      <a:pt x="3578" y="4438"/>
                    </a:cubicBezTo>
                    <a:cubicBezTo>
                      <a:pt x="4122" y="4438"/>
                      <a:pt x="4436" y="3465"/>
                      <a:pt x="3578" y="3379"/>
                    </a:cubicBezTo>
                    <a:cubicBezTo>
                      <a:pt x="3349" y="3351"/>
                      <a:pt x="3177" y="2807"/>
                      <a:pt x="3091" y="2635"/>
                    </a:cubicBezTo>
                    <a:cubicBezTo>
                      <a:pt x="2748" y="1862"/>
                      <a:pt x="2977" y="88"/>
                      <a:pt x="2176" y="2"/>
                    </a:cubicBezTo>
                    <a:cubicBezTo>
                      <a:pt x="2163" y="1"/>
                      <a:pt x="2150" y="0"/>
                      <a:pt x="2138" y="0"/>
                    </a:cubicBezTo>
                    <a:close/>
                  </a:path>
                </a:pathLst>
              </a:custGeom>
              <a:solidFill>
                <a:srgbClr val="DBA4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77"/>
              <p:cNvSpPr/>
              <p:nvPr/>
            </p:nvSpPr>
            <p:spPr>
              <a:xfrm>
                <a:off x="6225954" y="3914995"/>
                <a:ext cx="232456" cy="59224"/>
              </a:xfrm>
              <a:custGeom>
                <a:rect b="b" l="l" r="r" t="t"/>
                <a:pathLst>
                  <a:path extrusionOk="0" h="1094" w="4294">
                    <a:moveTo>
                      <a:pt x="2000" y="0"/>
                    </a:moveTo>
                    <a:cubicBezTo>
                      <a:pt x="1497" y="0"/>
                      <a:pt x="867" y="45"/>
                      <a:pt x="535" y="45"/>
                    </a:cubicBezTo>
                    <a:cubicBezTo>
                      <a:pt x="449" y="45"/>
                      <a:pt x="383" y="42"/>
                      <a:pt x="344" y="34"/>
                    </a:cubicBezTo>
                    <a:cubicBezTo>
                      <a:pt x="172" y="34"/>
                      <a:pt x="29" y="91"/>
                      <a:pt x="1" y="263"/>
                    </a:cubicBezTo>
                    <a:cubicBezTo>
                      <a:pt x="1" y="435"/>
                      <a:pt x="172" y="692"/>
                      <a:pt x="316" y="692"/>
                    </a:cubicBezTo>
                    <a:cubicBezTo>
                      <a:pt x="430" y="692"/>
                      <a:pt x="1832" y="521"/>
                      <a:pt x="2405" y="463"/>
                    </a:cubicBezTo>
                    <a:cubicBezTo>
                      <a:pt x="2412" y="463"/>
                      <a:pt x="2420" y="463"/>
                      <a:pt x="2429" y="463"/>
                    </a:cubicBezTo>
                    <a:cubicBezTo>
                      <a:pt x="2818" y="463"/>
                      <a:pt x="3961" y="1094"/>
                      <a:pt x="4113" y="1094"/>
                    </a:cubicBezTo>
                    <a:cubicBezTo>
                      <a:pt x="4117" y="1094"/>
                      <a:pt x="4120" y="1094"/>
                      <a:pt x="4122" y="1093"/>
                    </a:cubicBezTo>
                    <a:cubicBezTo>
                      <a:pt x="4294" y="1007"/>
                      <a:pt x="2748" y="120"/>
                      <a:pt x="2720" y="91"/>
                    </a:cubicBezTo>
                    <a:cubicBezTo>
                      <a:pt x="2629" y="21"/>
                      <a:pt x="2344" y="0"/>
                      <a:pt x="2000" y="0"/>
                    </a:cubicBezTo>
                    <a:close/>
                  </a:path>
                </a:pathLst>
              </a:custGeom>
              <a:solidFill>
                <a:srgbClr val="684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77"/>
              <p:cNvSpPr/>
              <p:nvPr/>
            </p:nvSpPr>
            <p:spPr>
              <a:xfrm>
                <a:off x="5756546" y="3930532"/>
                <a:ext cx="232402" cy="59224"/>
              </a:xfrm>
              <a:custGeom>
                <a:rect b="b" l="l" r="r" t="t"/>
                <a:pathLst>
                  <a:path extrusionOk="0" h="1094" w="4293">
                    <a:moveTo>
                      <a:pt x="2253" y="0"/>
                    </a:moveTo>
                    <a:cubicBezTo>
                      <a:pt x="1921" y="0"/>
                      <a:pt x="1652" y="22"/>
                      <a:pt x="1574" y="91"/>
                    </a:cubicBezTo>
                    <a:cubicBezTo>
                      <a:pt x="1517" y="119"/>
                      <a:pt x="0" y="1006"/>
                      <a:pt x="172" y="1092"/>
                    </a:cubicBezTo>
                    <a:cubicBezTo>
                      <a:pt x="174" y="1093"/>
                      <a:pt x="177" y="1093"/>
                      <a:pt x="180" y="1093"/>
                    </a:cubicBezTo>
                    <a:cubicBezTo>
                      <a:pt x="333" y="1093"/>
                      <a:pt x="1532" y="433"/>
                      <a:pt x="1923" y="433"/>
                    </a:cubicBezTo>
                    <a:cubicBezTo>
                      <a:pt x="1931" y="433"/>
                      <a:pt x="1939" y="433"/>
                      <a:pt x="1946" y="434"/>
                    </a:cubicBezTo>
                    <a:cubicBezTo>
                      <a:pt x="2485" y="488"/>
                      <a:pt x="3709" y="694"/>
                      <a:pt x="3946" y="694"/>
                    </a:cubicBezTo>
                    <a:cubicBezTo>
                      <a:pt x="3961" y="694"/>
                      <a:pt x="3971" y="693"/>
                      <a:pt x="3978" y="692"/>
                    </a:cubicBezTo>
                    <a:cubicBezTo>
                      <a:pt x="4093" y="692"/>
                      <a:pt x="4293" y="434"/>
                      <a:pt x="4264" y="262"/>
                    </a:cubicBezTo>
                    <a:cubicBezTo>
                      <a:pt x="4264" y="91"/>
                      <a:pt x="4093" y="62"/>
                      <a:pt x="3950" y="62"/>
                    </a:cubicBezTo>
                    <a:cubicBezTo>
                      <a:pt x="3930" y="64"/>
                      <a:pt x="3902" y="65"/>
                      <a:pt x="3869" y="65"/>
                    </a:cubicBezTo>
                    <a:cubicBezTo>
                      <a:pt x="3581" y="65"/>
                      <a:pt x="2824" y="0"/>
                      <a:pt x="2253" y="0"/>
                    </a:cubicBezTo>
                    <a:close/>
                  </a:path>
                </a:pathLst>
              </a:custGeom>
              <a:solidFill>
                <a:srgbClr val="684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77"/>
              <p:cNvSpPr/>
              <p:nvPr/>
            </p:nvSpPr>
            <p:spPr>
              <a:xfrm>
                <a:off x="5790597" y="4175062"/>
                <a:ext cx="207662" cy="100312"/>
              </a:xfrm>
              <a:custGeom>
                <a:rect b="b" l="l" r="r" t="t"/>
                <a:pathLst>
                  <a:path extrusionOk="0" h="1853" w="3836">
                    <a:moveTo>
                      <a:pt x="2478" y="1"/>
                    </a:moveTo>
                    <a:cubicBezTo>
                      <a:pt x="2279" y="1"/>
                      <a:pt x="2054" y="21"/>
                      <a:pt x="1804" y="67"/>
                    </a:cubicBezTo>
                    <a:cubicBezTo>
                      <a:pt x="917" y="239"/>
                      <a:pt x="1" y="468"/>
                      <a:pt x="87" y="954"/>
                    </a:cubicBezTo>
                    <a:cubicBezTo>
                      <a:pt x="161" y="1350"/>
                      <a:pt x="1004" y="1852"/>
                      <a:pt x="1805" y="1852"/>
                    </a:cubicBezTo>
                    <a:cubicBezTo>
                      <a:pt x="1930" y="1852"/>
                      <a:pt x="2055" y="1840"/>
                      <a:pt x="2176" y="1813"/>
                    </a:cubicBezTo>
                    <a:cubicBezTo>
                      <a:pt x="3092" y="1641"/>
                      <a:pt x="3836" y="1183"/>
                      <a:pt x="3750" y="725"/>
                    </a:cubicBezTo>
                    <a:cubicBezTo>
                      <a:pt x="3681" y="335"/>
                      <a:pt x="3282" y="1"/>
                      <a:pt x="2478" y="1"/>
                    </a:cubicBezTo>
                    <a:close/>
                  </a:path>
                </a:pathLst>
              </a:custGeom>
              <a:solidFill>
                <a:srgbClr val="DBA4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77"/>
              <p:cNvSpPr/>
              <p:nvPr/>
            </p:nvSpPr>
            <p:spPr>
              <a:xfrm>
                <a:off x="6238351" y="4169378"/>
                <a:ext cx="223144" cy="98742"/>
              </a:xfrm>
              <a:custGeom>
                <a:rect b="b" l="l" r="r" t="t"/>
                <a:pathLst>
                  <a:path extrusionOk="0" h="1824" w="4122">
                    <a:moveTo>
                      <a:pt x="1609" y="1"/>
                    </a:moveTo>
                    <a:cubicBezTo>
                      <a:pt x="823" y="1"/>
                      <a:pt x="107" y="376"/>
                      <a:pt x="58" y="773"/>
                    </a:cubicBezTo>
                    <a:cubicBezTo>
                      <a:pt x="1" y="1259"/>
                      <a:pt x="773" y="1660"/>
                      <a:pt x="1689" y="1803"/>
                    </a:cubicBezTo>
                    <a:cubicBezTo>
                      <a:pt x="1779" y="1817"/>
                      <a:pt x="1872" y="1824"/>
                      <a:pt x="1966" y="1824"/>
                    </a:cubicBezTo>
                    <a:cubicBezTo>
                      <a:pt x="2826" y="1824"/>
                      <a:pt x="3792" y="1271"/>
                      <a:pt x="3921" y="859"/>
                    </a:cubicBezTo>
                    <a:cubicBezTo>
                      <a:pt x="4121" y="100"/>
                      <a:pt x="3526" y="66"/>
                      <a:pt x="2847" y="66"/>
                    </a:cubicBezTo>
                    <a:cubicBezTo>
                      <a:pt x="2780" y="66"/>
                      <a:pt x="2712" y="66"/>
                      <a:pt x="2644" y="66"/>
                    </a:cubicBezTo>
                    <a:cubicBezTo>
                      <a:pt x="2414" y="66"/>
                      <a:pt x="2182" y="62"/>
                      <a:pt x="1975" y="29"/>
                    </a:cubicBezTo>
                    <a:cubicBezTo>
                      <a:pt x="1853" y="10"/>
                      <a:pt x="1730" y="1"/>
                      <a:pt x="1609" y="1"/>
                    </a:cubicBezTo>
                    <a:close/>
                  </a:path>
                </a:pathLst>
              </a:custGeom>
              <a:solidFill>
                <a:srgbClr val="DBA4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77"/>
              <p:cNvSpPr/>
              <p:nvPr/>
            </p:nvSpPr>
            <p:spPr>
              <a:xfrm>
                <a:off x="5959499" y="4386244"/>
                <a:ext cx="328491" cy="83747"/>
              </a:xfrm>
              <a:custGeom>
                <a:rect b="b" l="l" r="r" t="t"/>
                <a:pathLst>
                  <a:path extrusionOk="0" h="1547" w="6068">
                    <a:moveTo>
                      <a:pt x="6067" y="1"/>
                    </a:moveTo>
                    <a:lnTo>
                      <a:pt x="5438" y="58"/>
                    </a:lnTo>
                    <a:lnTo>
                      <a:pt x="4236" y="201"/>
                    </a:lnTo>
                    <a:lnTo>
                      <a:pt x="2204" y="373"/>
                    </a:lnTo>
                    <a:lnTo>
                      <a:pt x="86" y="87"/>
                    </a:lnTo>
                    <a:lnTo>
                      <a:pt x="0" y="58"/>
                    </a:lnTo>
                    <a:lnTo>
                      <a:pt x="0" y="58"/>
                    </a:lnTo>
                    <a:lnTo>
                      <a:pt x="429" y="459"/>
                    </a:lnTo>
                    <a:lnTo>
                      <a:pt x="1374" y="1117"/>
                    </a:lnTo>
                    <a:lnTo>
                      <a:pt x="3206" y="1546"/>
                    </a:lnTo>
                    <a:lnTo>
                      <a:pt x="5409" y="716"/>
                    </a:lnTo>
                    <a:lnTo>
                      <a:pt x="6067" y="1"/>
                    </a:lnTo>
                    <a:close/>
                  </a:path>
                </a:pathLst>
              </a:custGeom>
              <a:solidFill>
                <a:srgbClr val="3E1B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77"/>
              <p:cNvSpPr/>
              <p:nvPr/>
            </p:nvSpPr>
            <p:spPr>
              <a:xfrm>
                <a:off x="6016829" y="4392470"/>
                <a:ext cx="229316" cy="78171"/>
              </a:xfrm>
              <a:custGeom>
                <a:rect b="b" l="l" r="r" t="t"/>
                <a:pathLst>
                  <a:path extrusionOk="0" h="1444" w="4236">
                    <a:moveTo>
                      <a:pt x="658" y="0"/>
                    </a:moveTo>
                    <a:lnTo>
                      <a:pt x="315" y="143"/>
                    </a:lnTo>
                    <a:lnTo>
                      <a:pt x="0" y="258"/>
                    </a:lnTo>
                    <a:cubicBezTo>
                      <a:pt x="0" y="458"/>
                      <a:pt x="172" y="630"/>
                      <a:pt x="372" y="630"/>
                    </a:cubicBezTo>
                    <a:cubicBezTo>
                      <a:pt x="372" y="630"/>
                      <a:pt x="346" y="946"/>
                      <a:pt x="799" y="946"/>
                    </a:cubicBezTo>
                    <a:cubicBezTo>
                      <a:pt x="818" y="946"/>
                      <a:pt x="838" y="946"/>
                      <a:pt x="859" y="945"/>
                    </a:cubicBezTo>
                    <a:lnTo>
                      <a:pt x="859" y="945"/>
                    </a:lnTo>
                    <a:cubicBezTo>
                      <a:pt x="859" y="945"/>
                      <a:pt x="830" y="1288"/>
                      <a:pt x="1116" y="1345"/>
                    </a:cubicBezTo>
                    <a:cubicBezTo>
                      <a:pt x="1116" y="1345"/>
                      <a:pt x="1495" y="1444"/>
                      <a:pt x="1761" y="1444"/>
                    </a:cubicBezTo>
                    <a:cubicBezTo>
                      <a:pt x="1876" y="1444"/>
                      <a:pt x="1969" y="1426"/>
                      <a:pt x="2003" y="1374"/>
                    </a:cubicBezTo>
                    <a:cubicBezTo>
                      <a:pt x="2003" y="1116"/>
                      <a:pt x="2003" y="859"/>
                      <a:pt x="1975" y="601"/>
                    </a:cubicBezTo>
                    <a:lnTo>
                      <a:pt x="2003" y="601"/>
                    </a:lnTo>
                    <a:cubicBezTo>
                      <a:pt x="2003" y="601"/>
                      <a:pt x="1975" y="1345"/>
                      <a:pt x="2089" y="1374"/>
                    </a:cubicBezTo>
                    <a:cubicBezTo>
                      <a:pt x="2404" y="1317"/>
                      <a:pt x="2690" y="1231"/>
                      <a:pt x="2977" y="1145"/>
                    </a:cubicBezTo>
                    <a:cubicBezTo>
                      <a:pt x="3120" y="1088"/>
                      <a:pt x="3062" y="973"/>
                      <a:pt x="3062" y="916"/>
                    </a:cubicBezTo>
                    <a:cubicBezTo>
                      <a:pt x="3053" y="897"/>
                      <a:pt x="3104" y="897"/>
                      <a:pt x="3176" y="897"/>
                    </a:cubicBezTo>
                    <a:lnTo>
                      <a:pt x="3176" y="897"/>
                    </a:lnTo>
                    <a:cubicBezTo>
                      <a:pt x="3320" y="897"/>
                      <a:pt x="3549" y="897"/>
                      <a:pt x="3549" y="744"/>
                    </a:cubicBezTo>
                    <a:cubicBezTo>
                      <a:pt x="3549" y="744"/>
                      <a:pt x="3864" y="687"/>
                      <a:pt x="3892" y="401"/>
                    </a:cubicBezTo>
                    <a:cubicBezTo>
                      <a:pt x="3892" y="401"/>
                      <a:pt x="4236" y="344"/>
                      <a:pt x="4093" y="58"/>
                    </a:cubicBezTo>
                    <a:lnTo>
                      <a:pt x="4093" y="58"/>
                    </a:lnTo>
                    <a:lnTo>
                      <a:pt x="2805" y="86"/>
                    </a:lnTo>
                    <a:lnTo>
                      <a:pt x="1689" y="401"/>
                    </a:lnTo>
                    <a:lnTo>
                      <a:pt x="6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77"/>
              <p:cNvSpPr/>
              <p:nvPr/>
            </p:nvSpPr>
            <p:spPr>
              <a:xfrm>
                <a:off x="6030742" y="4401781"/>
                <a:ext cx="10935" cy="18622"/>
              </a:xfrm>
              <a:custGeom>
                <a:rect b="b" l="l" r="r" t="t"/>
                <a:pathLst>
                  <a:path extrusionOk="0" h="344" w="202">
                    <a:moveTo>
                      <a:pt x="1" y="0"/>
                    </a:moveTo>
                    <a:cubicBezTo>
                      <a:pt x="1" y="0"/>
                      <a:pt x="29" y="258"/>
                      <a:pt x="144" y="343"/>
                    </a:cubicBezTo>
                    <a:cubicBezTo>
                      <a:pt x="172" y="229"/>
                      <a:pt x="172" y="114"/>
                      <a:pt x="201" y="0"/>
                    </a:cubicBezTo>
                    <a:close/>
                  </a:path>
                </a:pathLst>
              </a:custGeom>
              <a:solidFill>
                <a:srgbClr val="BC6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77"/>
              <p:cNvSpPr/>
              <p:nvPr/>
            </p:nvSpPr>
            <p:spPr>
              <a:xfrm>
                <a:off x="6053966" y="4404704"/>
                <a:ext cx="20246" cy="25010"/>
              </a:xfrm>
              <a:custGeom>
                <a:rect b="b" l="l" r="r" t="t"/>
                <a:pathLst>
                  <a:path extrusionOk="0" h="462" w="374">
                    <a:moveTo>
                      <a:pt x="141" y="1"/>
                    </a:moveTo>
                    <a:cubicBezTo>
                      <a:pt x="93" y="1"/>
                      <a:pt x="45" y="10"/>
                      <a:pt x="1" y="32"/>
                    </a:cubicBezTo>
                    <a:cubicBezTo>
                      <a:pt x="1" y="32"/>
                      <a:pt x="58" y="404"/>
                      <a:pt x="201" y="461"/>
                    </a:cubicBezTo>
                    <a:cubicBezTo>
                      <a:pt x="201" y="461"/>
                      <a:pt x="173" y="146"/>
                      <a:pt x="373" y="60"/>
                    </a:cubicBezTo>
                    <a:cubicBezTo>
                      <a:pt x="302" y="25"/>
                      <a:pt x="221" y="1"/>
                      <a:pt x="141" y="1"/>
                    </a:cubicBezTo>
                    <a:close/>
                  </a:path>
                </a:pathLst>
              </a:custGeom>
              <a:solidFill>
                <a:srgbClr val="BC6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77"/>
              <p:cNvSpPr/>
              <p:nvPr/>
            </p:nvSpPr>
            <p:spPr>
              <a:xfrm>
                <a:off x="6112865" y="4389384"/>
                <a:ext cx="114712" cy="38165"/>
              </a:xfrm>
              <a:custGeom>
                <a:rect b="b" l="l" r="r" t="t"/>
                <a:pathLst>
                  <a:path extrusionOk="0" h="705" w="2119">
                    <a:moveTo>
                      <a:pt x="1632" y="0"/>
                    </a:moveTo>
                    <a:lnTo>
                      <a:pt x="859" y="115"/>
                    </a:lnTo>
                    <a:lnTo>
                      <a:pt x="1" y="458"/>
                    </a:lnTo>
                    <a:cubicBezTo>
                      <a:pt x="1" y="458"/>
                      <a:pt x="97" y="705"/>
                      <a:pt x="222" y="705"/>
                    </a:cubicBezTo>
                    <a:cubicBezTo>
                      <a:pt x="278" y="705"/>
                      <a:pt x="340" y="656"/>
                      <a:pt x="401" y="515"/>
                    </a:cubicBezTo>
                    <a:lnTo>
                      <a:pt x="945" y="229"/>
                    </a:lnTo>
                    <a:cubicBezTo>
                      <a:pt x="945" y="229"/>
                      <a:pt x="947" y="229"/>
                      <a:pt x="949" y="229"/>
                    </a:cubicBezTo>
                    <a:cubicBezTo>
                      <a:pt x="975" y="229"/>
                      <a:pt x="1100" y="252"/>
                      <a:pt x="1203" y="687"/>
                    </a:cubicBezTo>
                    <a:cubicBezTo>
                      <a:pt x="1260" y="515"/>
                      <a:pt x="1288" y="343"/>
                      <a:pt x="1260" y="172"/>
                    </a:cubicBezTo>
                    <a:lnTo>
                      <a:pt x="1517" y="172"/>
                    </a:lnTo>
                    <a:cubicBezTo>
                      <a:pt x="1632" y="258"/>
                      <a:pt x="1689" y="372"/>
                      <a:pt x="1718" y="487"/>
                    </a:cubicBezTo>
                    <a:cubicBezTo>
                      <a:pt x="1718" y="487"/>
                      <a:pt x="1746" y="458"/>
                      <a:pt x="1746" y="172"/>
                    </a:cubicBezTo>
                    <a:lnTo>
                      <a:pt x="1746" y="143"/>
                    </a:lnTo>
                    <a:lnTo>
                      <a:pt x="1975" y="200"/>
                    </a:lnTo>
                    <a:cubicBezTo>
                      <a:pt x="2032" y="258"/>
                      <a:pt x="2061" y="315"/>
                      <a:pt x="2090" y="372"/>
                    </a:cubicBezTo>
                    <a:cubicBezTo>
                      <a:pt x="2118" y="315"/>
                      <a:pt x="2118" y="258"/>
                      <a:pt x="2118" y="200"/>
                    </a:cubicBezTo>
                    <a:lnTo>
                      <a:pt x="1632" y="0"/>
                    </a:lnTo>
                    <a:close/>
                  </a:path>
                </a:pathLst>
              </a:custGeom>
              <a:solidFill>
                <a:srgbClr val="BC6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77"/>
              <p:cNvSpPr/>
              <p:nvPr/>
            </p:nvSpPr>
            <p:spPr>
              <a:xfrm>
                <a:off x="5961015" y="4384728"/>
                <a:ext cx="330061" cy="119476"/>
              </a:xfrm>
              <a:custGeom>
                <a:rect b="b" l="l" r="r" t="t"/>
                <a:pathLst>
                  <a:path extrusionOk="0" h="2207" w="6097">
                    <a:moveTo>
                      <a:pt x="6097" y="0"/>
                    </a:moveTo>
                    <a:lnTo>
                      <a:pt x="6097" y="0"/>
                    </a:lnTo>
                    <a:cubicBezTo>
                      <a:pt x="5176" y="742"/>
                      <a:pt x="4005" y="1163"/>
                      <a:pt x="2827" y="1163"/>
                    </a:cubicBezTo>
                    <a:cubicBezTo>
                      <a:pt x="2686" y="1163"/>
                      <a:pt x="2545" y="1157"/>
                      <a:pt x="2405" y="1145"/>
                    </a:cubicBezTo>
                    <a:cubicBezTo>
                      <a:pt x="1575" y="1030"/>
                      <a:pt x="802" y="687"/>
                      <a:pt x="144" y="201"/>
                    </a:cubicBezTo>
                    <a:lnTo>
                      <a:pt x="1" y="86"/>
                    </a:lnTo>
                    <a:lnTo>
                      <a:pt x="1" y="86"/>
                    </a:lnTo>
                    <a:cubicBezTo>
                      <a:pt x="527" y="1387"/>
                      <a:pt x="1535" y="2207"/>
                      <a:pt x="2896" y="2207"/>
                    </a:cubicBezTo>
                    <a:cubicBezTo>
                      <a:pt x="2942" y="2207"/>
                      <a:pt x="2988" y="2206"/>
                      <a:pt x="3034" y="2204"/>
                    </a:cubicBezTo>
                    <a:cubicBezTo>
                      <a:pt x="4837" y="2147"/>
                      <a:pt x="5410" y="1059"/>
                      <a:pt x="5868" y="315"/>
                    </a:cubicBezTo>
                    <a:cubicBezTo>
                      <a:pt x="5925" y="229"/>
                      <a:pt x="6097" y="0"/>
                      <a:pt x="6097" y="0"/>
                    </a:cubicBezTo>
                    <a:close/>
                  </a:path>
                </a:pathLst>
              </a:custGeom>
              <a:solidFill>
                <a:srgbClr val="EB6E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77"/>
              <p:cNvSpPr/>
              <p:nvPr/>
            </p:nvSpPr>
            <p:spPr>
              <a:xfrm>
                <a:off x="5959499" y="4380019"/>
                <a:ext cx="331577" cy="43849"/>
              </a:xfrm>
              <a:custGeom>
                <a:rect b="b" l="l" r="r" t="t"/>
                <a:pathLst>
                  <a:path extrusionOk="0" h="810" w="6125">
                    <a:moveTo>
                      <a:pt x="4121" y="1"/>
                    </a:moveTo>
                    <a:cubicBezTo>
                      <a:pt x="3250" y="1"/>
                      <a:pt x="2977" y="316"/>
                      <a:pt x="2977" y="316"/>
                    </a:cubicBezTo>
                    <a:cubicBezTo>
                      <a:pt x="2977" y="316"/>
                      <a:pt x="2678" y="17"/>
                      <a:pt x="1956" y="17"/>
                    </a:cubicBezTo>
                    <a:cubicBezTo>
                      <a:pt x="1872" y="17"/>
                      <a:pt x="1783" y="21"/>
                      <a:pt x="1689" y="30"/>
                    </a:cubicBezTo>
                    <a:lnTo>
                      <a:pt x="0" y="173"/>
                    </a:lnTo>
                    <a:cubicBezTo>
                      <a:pt x="0" y="173"/>
                      <a:pt x="1139" y="810"/>
                      <a:pt x="2896" y="810"/>
                    </a:cubicBezTo>
                    <a:cubicBezTo>
                      <a:pt x="3825" y="810"/>
                      <a:pt x="4927" y="632"/>
                      <a:pt x="6125" y="87"/>
                    </a:cubicBezTo>
                    <a:lnTo>
                      <a:pt x="6125" y="87"/>
                    </a:lnTo>
                    <a:cubicBezTo>
                      <a:pt x="6125" y="87"/>
                      <a:pt x="6048" y="113"/>
                      <a:pt x="5774" y="113"/>
                    </a:cubicBezTo>
                    <a:cubicBezTo>
                      <a:pt x="5546" y="113"/>
                      <a:pt x="5180" y="95"/>
                      <a:pt x="4608" y="30"/>
                    </a:cubicBezTo>
                    <a:cubicBezTo>
                      <a:pt x="4428" y="10"/>
                      <a:pt x="4266" y="1"/>
                      <a:pt x="4121" y="1"/>
                    </a:cubicBezTo>
                    <a:close/>
                  </a:path>
                </a:pathLst>
              </a:custGeom>
              <a:solidFill>
                <a:srgbClr val="D25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77"/>
              <p:cNvSpPr/>
              <p:nvPr/>
            </p:nvSpPr>
            <p:spPr>
              <a:xfrm>
                <a:off x="5750320" y="3947801"/>
                <a:ext cx="308353" cy="291300"/>
              </a:xfrm>
              <a:custGeom>
                <a:rect b="b" l="l" r="r" t="t"/>
                <a:pathLst>
                  <a:path extrusionOk="0" h="5381" w="5696">
                    <a:moveTo>
                      <a:pt x="2576" y="1"/>
                    </a:moveTo>
                    <a:cubicBezTo>
                      <a:pt x="1002" y="1"/>
                      <a:pt x="1" y="974"/>
                      <a:pt x="1" y="2576"/>
                    </a:cubicBezTo>
                    <a:cubicBezTo>
                      <a:pt x="1" y="4150"/>
                      <a:pt x="1117" y="5381"/>
                      <a:pt x="2691" y="5381"/>
                    </a:cubicBezTo>
                    <a:cubicBezTo>
                      <a:pt x="4265" y="5381"/>
                      <a:pt x="5696" y="4150"/>
                      <a:pt x="5696" y="2576"/>
                    </a:cubicBezTo>
                    <a:cubicBezTo>
                      <a:pt x="5696" y="974"/>
                      <a:pt x="4150" y="1"/>
                      <a:pt x="2576" y="1"/>
                    </a:cubicBezTo>
                    <a:close/>
                  </a:path>
                </a:pathLst>
              </a:custGeom>
              <a:solidFill>
                <a:srgbClr val="5B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77"/>
              <p:cNvSpPr/>
              <p:nvPr/>
            </p:nvSpPr>
            <p:spPr>
              <a:xfrm>
                <a:off x="5762717" y="3960198"/>
                <a:ext cx="283559" cy="268077"/>
              </a:xfrm>
              <a:custGeom>
                <a:rect b="b" l="l" r="r" t="t"/>
                <a:pathLst>
                  <a:path extrusionOk="0" h="4952" w="5238">
                    <a:moveTo>
                      <a:pt x="2347" y="1"/>
                    </a:moveTo>
                    <a:cubicBezTo>
                      <a:pt x="916" y="1"/>
                      <a:pt x="1" y="888"/>
                      <a:pt x="1" y="2347"/>
                    </a:cubicBezTo>
                    <a:cubicBezTo>
                      <a:pt x="1" y="3807"/>
                      <a:pt x="1031" y="4952"/>
                      <a:pt x="2462" y="4952"/>
                    </a:cubicBezTo>
                    <a:cubicBezTo>
                      <a:pt x="3921" y="4952"/>
                      <a:pt x="5238" y="3807"/>
                      <a:pt x="5238" y="2347"/>
                    </a:cubicBezTo>
                    <a:cubicBezTo>
                      <a:pt x="5238" y="888"/>
                      <a:pt x="3807" y="1"/>
                      <a:pt x="2347" y="1"/>
                    </a:cubicBezTo>
                    <a:close/>
                  </a:path>
                </a:pathLst>
              </a:custGeom>
              <a:solidFill>
                <a:srgbClr val="C2D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77"/>
              <p:cNvSpPr/>
              <p:nvPr/>
            </p:nvSpPr>
            <p:spPr>
              <a:xfrm>
                <a:off x="5756546" y="3971729"/>
                <a:ext cx="291300" cy="238844"/>
              </a:xfrm>
              <a:custGeom>
                <a:rect b="b" l="l" r="r" t="t"/>
                <a:pathLst>
                  <a:path extrusionOk="0" h="4412" w="5381">
                    <a:moveTo>
                      <a:pt x="2707" y="1"/>
                    </a:moveTo>
                    <a:cubicBezTo>
                      <a:pt x="2378" y="1"/>
                      <a:pt x="2041" y="70"/>
                      <a:pt x="1717" y="217"/>
                    </a:cubicBezTo>
                    <a:cubicBezTo>
                      <a:pt x="544" y="732"/>
                      <a:pt x="0" y="2134"/>
                      <a:pt x="544" y="3308"/>
                    </a:cubicBezTo>
                    <a:cubicBezTo>
                      <a:pt x="892" y="4076"/>
                      <a:pt x="1684" y="4412"/>
                      <a:pt x="2517" y="4412"/>
                    </a:cubicBezTo>
                    <a:cubicBezTo>
                      <a:pt x="2986" y="4412"/>
                      <a:pt x="3469" y="4305"/>
                      <a:pt x="3892" y="4109"/>
                    </a:cubicBezTo>
                    <a:cubicBezTo>
                      <a:pt x="5066" y="3594"/>
                      <a:pt x="5380" y="2592"/>
                      <a:pt x="4837" y="1390"/>
                    </a:cubicBezTo>
                    <a:cubicBezTo>
                      <a:pt x="4440" y="512"/>
                      <a:pt x="3599" y="1"/>
                      <a:pt x="2707" y="1"/>
                    </a:cubicBezTo>
                    <a:close/>
                  </a:path>
                </a:pathLst>
              </a:custGeom>
              <a:solidFill>
                <a:srgbClr val="F9F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77"/>
              <p:cNvSpPr/>
              <p:nvPr/>
            </p:nvSpPr>
            <p:spPr>
              <a:xfrm>
                <a:off x="5872720" y="4026839"/>
                <a:ext cx="55813" cy="40331"/>
              </a:xfrm>
              <a:custGeom>
                <a:rect b="b" l="l" r="r" t="t"/>
                <a:pathLst>
                  <a:path extrusionOk="0" h="745" w="1031">
                    <a:moveTo>
                      <a:pt x="516" y="0"/>
                    </a:moveTo>
                    <a:cubicBezTo>
                      <a:pt x="229" y="0"/>
                      <a:pt x="1" y="115"/>
                      <a:pt x="1" y="258"/>
                    </a:cubicBezTo>
                    <a:cubicBezTo>
                      <a:pt x="1" y="401"/>
                      <a:pt x="144" y="744"/>
                      <a:pt x="430" y="744"/>
                    </a:cubicBezTo>
                    <a:cubicBezTo>
                      <a:pt x="716" y="716"/>
                      <a:pt x="945" y="515"/>
                      <a:pt x="1031" y="258"/>
                    </a:cubicBezTo>
                    <a:cubicBezTo>
                      <a:pt x="1031" y="115"/>
                      <a:pt x="802" y="0"/>
                      <a:pt x="516" y="0"/>
                    </a:cubicBezTo>
                    <a:close/>
                  </a:path>
                </a:pathLst>
              </a:custGeom>
              <a:solidFill>
                <a:srgbClr val="C2D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77"/>
              <p:cNvSpPr/>
              <p:nvPr/>
            </p:nvSpPr>
            <p:spPr>
              <a:xfrm>
                <a:off x="5841755" y="4060890"/>
                <a:ext cx="43416" cy="44986"/>
              </a:xfrm>
              <a:custGeom>
                <a:rect b="b" l="l" r="r" t="t"/>
                <a:pathLst>
                  <a:path extrusionOk="0" h="831" w="802">
                    <a:moveTo>
                      <a:pt x="315" y="1"/>
                    </a:moveTo>
                    <a:cubicBezTo>
                      <a:pt x="200" y="1"/>
                      <a:pt x="57" y="172"/>
                      <a:pt x="29" y="373"/>
                    </a:cubicBezTo>
                    <a:cubicBezTo>
                      <a:pt x="0" y="602"/>
                      <a:pt x="86" y="802"/>
                      <a:pt x="229" y="831"/>
                    </a:cubicBezTo>
                    <a:cubicBezTo>
                      <a:pt x="372" y="831"/>
                      <a:pt x="744" y="773"/>
                      <a:pt x="773" y="545"/>
                    </a:cubicBezTo>
                    <a:cubicBezTo>
                      <a:pt x="801" y="316"/>
                      <a:pt x="458" y="1"/>
                      <a:pt x="315" y="1"/>
                    </a:cubicBezTo>
                    <a:close/>
                  </a:path>
                </a:pathLst>
              </a:custGeom>
              <a:solidFill>
                <a:srgbClr val="C2D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77"/>
              <p:cNvSpPr/>
              <p:nvPr/>
            </p:nvSpPr>
            <p:spPr>
              <a:xfrm>
                <a:off x="5872720" y="4100788"/>
                <a:ext cx="55813" cy="41143"/>
              </a:xfrm>
              <a:custGeom>
                <a:rect b="b" l="l" r="r" t="t"/>
                <a:pathLst>
                  <a:path extrusionOk="0" h="760" w="1031">
                    <a:moveTo>
                      <a:pt x="556" y="1"/>
                    </a:moveTo>
                    <a:cubicBezTo>
                      <a:pt x="533" y="1"/>
                      <a:pt x="510" y="3"/>
                      <a:pt x="487" y="8"/>
                    </a:cubicBezTo>
                    <a:cubicBezTo>
                      <a:pt x="229" y="94"/>
                      <a:pt x="29" y="323"/>
                      <a:pt x="1" y="580"/>
                    </a:cubicBezTo>
                    <a:cubicBezTo>
                      <a:pt x="24" y="700"/>
                      <a:pt x="187" y="759"/>
                      <a:pt x="407" y="759"/>
                    </a:cubicBezTo>
                    <a:cubicBezTo>
                      <a:pt x="450" y="759"/>
                      <a:pt x="497" y="757"/>
                      <a:pt x="544" y="752"/>
                    </a:cubicBezTo>
                    <a:cubicBezTo>
                      <a:pt x="830" y="695"/>
                      <a:pt x="1031" y="552"/>
                      <a:pt x="1002" y="409"/>
                    </a:cubicBezTo>
                    <a:cubicBezTo>
                      <a:pt x="976" y="277"/>
                      <a:pt x="805" y="1"/>
                      <a:pt x="556" y="1"/>
                    </a:cubicBezTo>
                    <a:close/>
                  </a:path>
                </a:pathLst>
              </a:custGeom>
              <a:solidFill>
                <a:srgbClr val="C2D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77"/>
              <p:cNvSpPr/>
              <p:nvPr/>
            </p:nvSpPr>
            <p:spPr>
              <a:xfrm>
                <a:off x="5917653" y="4062189"/>
                <a:ext cx="41900" cy="45419"/>
              </a:xfrm>
              <a:custGeom>
                <a:rect b="b" l="l" r="r" t="t"/>
                <a:pathLst>
                  <a:path extrusionOk="0" h="839" w="774">
                    <a:moveTo>
                      <a:pt x="511" y="0"/>
                    </a:moveTo>
                    <a:cubicBezTo>
                      <a:pt x="343" y="0"/>
                      <a:pt x="54" y="91"/>
                      <a:pt x="29" y="292"/>
                    </a:cubicBezTo>
                    <a:cubicBezTo>
                      <a:pt x="0" y="549"/>
                      <a:pt x="315" y="835"/>
                      <a:pt x="458" y="835"/>
                    </a:cubicBezTo>
                    <a:cubicBezTo>
                      <a:pt x="469" y="837"/>
                      <a:pt x="479" y="838"/>
                      <a:pt x="489" y="838"/>
                    </a:cubicBezTo>
                    <a:cubicBezTo>
                      <a:pt x="618" y="838"/>
                      <a:pt x="718" y="675"/>
                      <a:pt x="745" y="463"/>
                    </a:cubicBezTo>
                    <a:cubicBezTo>
                      <a:pt x="773" y="206"/>
                      <a:pt x="687" y="5"/>
                      <a:pt x="573" y="5"/>
                    </a:cubicBezTo>
                    <a:cubicBezTo>
                      <a:pt x="555" y="2"/>
                      <a:pt x="534" y="0"/>
                      <a:pt x="511" y="0"/>
                    </a:cubicBezTo>
                    <a:close/>
                  </a:path>
                </a:pathLst>
              </a:custGeom>
              <a:solidFill>
                <a:srgbClr val="C2D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77"/>
              <p:cNvSpPr/>
              <p:nvPr/>
            </p:nvSpPr>
            <p:spPr>
              <a:xfrm>
                <a:off x="5882032" y="4116704"/>
                <a:ext cx="15537" cy="18622"/>
              </a:xfrm>
              <a:custGeom>
                <a:rect b="b" l="l" r="r" t="t"/>
                <a:pathLst>
                  <a:path extrusionOk="0" h="344" w="287">
                    <a:moveTo>
                      <a:pt x="143" y="0"/>
                    </a:moveTo>
                    <a:cubicBezTo>
                      <a:pt x="57" y="0"/>
                      <a:pt x="0" y="200"/>
                      <a:pt x="0" y="258"/>
                    </a:cubicBezTo>
                    <a:cubicBezTo>
                      <a:pt x="0" y="315"/>
                      <a:pt x="57" y="343"/>
                      <a:pt x="143" y="343"/>
                    </a:cubicBezTo>
                    <a:cubicBezTo>
                      <a:pt x="229" y="343"/>
                      <a:pt x="286" y="315"/>
                      <a:pt x="286" y="258"/>
                    </a:cubicBezTo>
                    <a:cubicBezTo>
                      <a:pt x="286" y="200"/>
                      <a:pt x="201" y="0"/>
                      <a:pt x="143" y="0"/>
                    </a:cubicBezTo>
                    <a:close/>
                  </a:path>
                </a:pathLst>
              </a:custGeom>
              <a:solidFill>
                <a:srgbClr val="F9F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77"/>
              <p:cNvSpPr/>
              <p:nvPr/>
            </p:nvSpPr>
            <p:spPr>
              <a:xfrm>
                <a:off x="6156228" y="3935567"/>
                <a:ext cx="340942" cy="290921"/>
              </a:xfrm>
              <a:custGeom>
                <a:rect b="b" l="l" r="r" t="t"/>
                <a:pathLst>
                  <a:path extrusionOk="0" h="5374" w="6298">
                    <a:moveTo>
                      <a:pt x="3305" y="1"/>
                    </a:moveTo>
                    <a:cubicBezTo>
                      <a:pt x="3086" y="1"/>
                      <a:pt x="2862" y="28"/>
                      <a:pt x="2634" y="83"/>
                    </a:cubicBezTo>
                    <a:cubicBezTo>
                      <a:pt x="1117" y="456"/>
                      <a:pt x="1" y="2001"/>
                      <a:pt x="402" y="3518"/>
                    </a:cubicBezTo>
                    <a:cubicBezTo>
                      <a:pt x="700" y="4760"/>
                      <a:pt x="1887" y="5373"/>
                      <a:pt x="3128" y="5373"/>
                    </a:cubicBezTo>
                    <a:cubicBezTo>
                      <a:pt x="3432" y="5373"/>
                      <a:pt x="3738" y="5337"/>
                      <a:pt x="4036" y="5264"/>
                    </a:cubicBezTo>
                    <a:cubicBezTo>
                      <a:pt x="5553" y="4892"/>
                      <a:pt x="6297" y="3718"/>
                      <a:pt x="5925" y="2173"/>
                    </a:cubicBezTo>
                    <a:cubicBezTo>
                      <a:pt x="5585" y="859"/>
                      <a:pt x="4541" y="1"/>
                      <a:pt x="3305" y="1"/>
                    </a:cubicBezTo>
                    <a:close/>
                  </a:path>
                </a:pathLst>
              </a:custGeom>
              <a:solidFill>
                <a:srgbClr val="5B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77"/>
              <p:cNvSpPr/>
              <p:nvPr/>
            </p:nvSpPr>
            <p:spPr>
              <a:xfrm>
                <a:off x="6168625" y="3946881"/>
                <a:ext cx="316148" cy="268943"/>
              </a:xfrm>
              <a:custGeom>
                <a:rect b="b" l="l" r="r" t="t"/>
                <a:pathLst>
                  <a:path extrusionOk="0" h="4968" w="5840">
                    <a:moveTo>
                      <a:pt x="3033" y="1"/>
                    </a:moveTo>
                    <a:cubicBezTo>
                      <a:pt x="2835" y="1"/>
                      <a:pt x="2634" y="25"/>
                      <a:pt x="2433" y="75"/>
                    </a:cubicBezTo>
                    <a:cubicBezTo>
                      <a:pt x="1031" y="418"/>
                      <a:pt x="1" y="1821"/>
                      <a:pt x="373" y="3252"/>
                    </a:cubicBezTo>
                    <a:cubicBezTo>
                      <a:pt x="646" y="4391"/>
                      <a:pt x="1718" y="4968"/>
                      <a:pt x="2851" y="4968"/>
                    </a:cubicBezTo>
                    <a:cubicBezTo>
                      <a:pt x="3141" y="4968"/>
                      <a:pt x="3436" y="4930"/>
                      <a:pt x="3721" y="4854"/>
                    </a:cubicBezTo>
                    <a:cubicBezTo>
                      <a:pt x="5152" y="4511"/>
                      <a:pt x="5839" y="3423"/>
                      <a:pt x="5467" y="1992"/>
                    </a:cubicBezTo>
                    <a:cubicBezTo>
                      <a:pt x="5247" y="819"/>
                      <a:pt x="4192" y="1"/>
                      <a:pt x="3033" y="1"/>
                    </a:cubicBezTo>
                    <a:close/>
                  </a:path>
                </a:pathLst>
              </a:custGeom>
              <a:solidFill>
                <a:srgbClr val="C2D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77"/>
              <p:cNvSpPr/>
              <p:nvPr/>
            </p:nvSpPr>
            <p:spPr>
              <a:xfrm>
                <a:off x="6182592" y="3962851"/>
                <a:ext cx="286645" cy="241550"/>
              </a:xfrm>
              <a:custGeom>
                <a:rect b="b" l="l" r="r" t="t"/>
                <a:pathLst>
                  <a:path extrusionOk="0" h="4462" w="5295">
                    <a:moveTo>
                      <a:pt x="3023" y="0"/>
                    </a:moveTo>
                    <a:cubicBezTo>
                      <a:pt x="2346" y="0"/>
                      <a:pt x="1619" y="276"/>
                      <a:pt x="1059" y="696"/>
                    </a:cubicBezTo>
                    <a:cubicBezTo>
                      <a:pt x="29" y="1497"/>
                      <a:pt x="0" y="2527"/>
                      <a:pt x="802" y="3558"/>
                    </a:cubicBezTo>
                    <a:cubicBezTo>
                      <a:pt x="1265" y="4153"/>
                      <a:pt x="1947" y="4461"/>
                      <a:pt x="2640" y="4461"/>
                    </a:cubicBezTo>
                    <a:cubicBezTo>
                      <a:pt x="3146" y="4461"/>
                      <a:pt x="3658" y="4297"/>
                      <a:pt x="4093" y="3958"/>
                    </a:cubicBezTo>
                    <a:cubicBezTo>
                      <a:pt x="5123" y="3157"/>
                      <a:pt x="5295" y="1697"/>
                      <a:pt x="4494" y="667"/>
                    </a:cubicBezTo>
                    <a:cubicBezTo>
                      <a:pt x="4127" y="196"/>
                      <a:pt x="3593" y="0"/>
                      <a:pt x="3023" y="0"/>
                    </a:cubicBezTo>
                    <a:close/>
                  </a:path>
                </a:pathLst>
              </a:custGeom>
              <a:solidFill>
                <a:srgbClr val="F9F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77"/>
              <p:cNvSpPr/>
              <p:nvPr/>
            </p:nvSpPr>
            <p:spPr>
              <a:xfrm>
                <a:off x="6314249" y="4106581"/>
                <a:ext cx="55867" cy="41088"/>
              </a:xfrm>
              <a:custGeom>
                <a:rect b="b" l="l" r="r" t="t"/>
                <a:pathLst>
                  <a:path extrusionOk="0" h="759" w="1032">
                    <a:moveTo>
                      <a:pt x="557" y="1"/>
                    </a:moveTo>
                    <a:cubicBezTo>
                      <a:pt x="525" y="1"/>
                      <a:pt x="493" y="5"/>
                      <a:pt x="459" y="15"/>
                    </a:cubicBezTo>
                    <a:cubicBezTo>
                      <a:pt x="201" y="101"/>
                      <a:pt x="30" y="330"/>
                      <a:pt x="1" y="616"/>
                    </a:cubicBezTo>
                    <a:cubicBezTo>
                      <a:pt x="21" y="714"/>
                      <a:pt x="147" y="758"/>
                      <a:pt x="317" y="758"/>
                    </a:cubicBezTo>
                    <a:cubicBezTo>
                      <a:pt x="395" y="758"/>
                      <a:pt x="483" y="749"/>
                      <a:pt x="573" y="731"/>
                    </a:cubicBezTo>
                    <a:cubicBezTo>
                      <a:pt x="831" y="645"/>
                      <a:pt x="1031" y="473"/>
                      <a:pt x="1003" y="359"/>
                    </a:cubicBezTo>
                    <a:cubicBezTo>
                      <a:pt x="977" y="258"/>
                      <a:pt x="796" y="1"/>
                      <a:pt x="557" y="1"/>
                    </a:cubicBezTo>
                    <a:close/>
                  </a:path>
                </a:pathLst>
              </a:custGeom>
              <a:solidFill>
                <a:srgbClr val="C2D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77"/>
              <p:cNvSpPr/>
              <p:nvPr/>
            </p:nvSpPr>
            <p:spPr>
              <a:xfrm>
                <a:off x="6345268" y="4059374"/>
                <a:ext cx="43416" cy="43416"/>
              </a:xfrm>
              <a:custGeom>
                <a:rect b="b" l="l" r="r" t="t"/>
                <a:pathLst>
                  <a:path extrusionOk="0" h="802" w="802">
                    <a:moveTo>
                      <a:pt x="487" y="0"/>
                    </a:moveTo>
                    <a:cubicBezTo>
                      <a:pt x="344" y="29"/>
                      <a:pt x="0" y="200"/>
                      <a:pt x="29" y="401"/>
                    </a:cubicBezTo>
                    <a:cubicBezTo>
                      <a:pt x="58" y="630"/>
                      <a:pt x="430" y="801"/>
                      <a:pt x="573" y="801"/>
                    </a:cubicBezTo>
                    <a:cubicBezTo>
                      <a:pt x="716" y="801"/>
                      <a:pt x="802" y="573"/>
                      <a:pt x="773" y="372"/>
                    </a:cubicBezTo>
                    <a:cubicBezTo>
                      <a:pt x="744" y="143"/>
                      <a:pt x="601" y="0"/>
                      <a:pt x="487" y="0"/>
                    </a:cubicBezTo>
                    <a:close/>
                  </a:path>
                </a:pathLst>
              </a:custGeom>
              <a:solidFill>
                <a:srgbClr val="C2D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77"/>
              <p:cNvSpPr/>
              <p:nvPr/>
            </p:nvSpPr>
            <p:spPr>
              <a:xfrm>
                <a:off x="6292595" y="4032144"/>
                <a:ext cx="55813" cy="44282"/>
              </a:xfrm>
              <a:custGeom>
                <a:rect b="b" l="l" r="r" t="t"/>
                <a:pathLst>
                  <a:path extrusionOk="0" h="818" w="1031">
                    <a:moveTo>
                      <a:pt x="735" y="1"/>
                    </a:moveTo>
                    <a:cubicBezTo>
                      <a:pt x="632" y="1"/>
                      <a:pt x="514" y="24"/>
                      <a:pt x="401" y="74"/>
                    </a:cubicBezTo>
                    <a:cubicBezTo>
                      <a:pt x="172" y="188"/>
                      <a:pt x="0" y="389"/>
                      <a:pt x="58" y="503"/>
                    </a:cubicBezTo>
                    <a:cubicBezTo>
                      <a:pt x="105" y="621"/>
                      <a:pt x="309" y="818"/>
                      <a:pt x="523" y="818"/>
                    </a:cubicBezTo>
                    <a:cubicBezTo>
                      <a:pt x="568" y="818"/>
                      <a:pt x="614" y="809"/>
                      <a:pt x="659" y="789"/>
                    </a:cubicBezTo>
                    <a:cubicBezTo>
                      <a:pt x="888" y="646"/>
                      <a:pt x="1031" y="360"/>
                      <a:pt x="1002" y="102"/>
                    </a:cubicBezTo>
                    <a:cubicBezTo>
                      <a:pt x="970" y="38"/>
                      <a:pt x="866" y="1"/>
                      <a:pt x="735" y="1"/>
                    </a:cubicBezTo>
                    <a:close/>
                  </a:path>
                </a:pathLst>
              </a:custGeom>
              <a:solidFill>
                <a:srgbClr val="C2D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77"/>
              <p:cNvSpPr/>
              <p:nvPr/>
            </p:nvSpPr>
            <p:spPr>
              <a:xfrm>
                <a:off x="6272456" y="4077943"/>
                <a:ext cx="43416" cy="46664"/>
              </a:xfrm>
              <a:custGeom>
                <a:rect b="b" l="l" r="r" t="t"/>
                <a:pathLst>
                  <a:path extrusionOk="0" h="862" w="802">
                    <a:moveTo>
                      <a:pt x="229" y="1"/>
                    </a:moveTo>
                    <a:cubicBezTo>
                      <a:pt x="86" y="29"/>
                      <a:pt x="0" y="230"/>
                      <a:pt x="29" y="458"/>
                    </a:cubicBezTo>
                    <a:cubicBezTo>
                      <a:pt x="56" y="673"/>
                      <a:pt x="158" y="862"/>
                      <a:pt x="288" y="862"/>
                    </a:cubicBezTo>
                    <a:cubicBezTo>
                      <a:pt x="297" y="862"/>
                      <a:pt x="306" y="861"/>
                      <a:pt x="315" y="859"/>
                    </a:cubicBezTo>
                    <a:cubicBezTo>
                      <a:pt x="458" y="831"/>
                      <a:pt x="802" y="659"/>
                      <a:pt x="773" y="430"/>
                    </a:cubicBezTo>
                    <a:cubicBezTo>
                      <a:pt x="744" y="201"/>
                      <a:pt x="372" y="1"/>
                      <a:pt x="229" y="1"/>
                    </a:cubicBezTo>
                    <a:close/>
                  </a:path>
                </a:pathLst>
              </a:custGeom>
              <a:solidFill>
                <a:srgbClr val="C2D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77"/>
              <p:cNvSpPr/>
              <p:nvPr/>
            </p:nvSpPr>
            <p:spPr>
              <a:xfrm>
                <a:off x="6323560" y="4038586"/>
                <a:ext cx="15537" cy="19272"/>
              </a:xfrm>
              <a:custGeom>
                <a:rect b="b" l="l" r="r" t="t"/>
                <a:pathLst>
                  <a:path extrusionOk="0" h="356" w="287">
                    <a:moveTo>
                      <a:pt x="166" y="1"/>
                    </a:moveTo>
                    <a:cubicBezTo>
                      <a:pt x="148" y="1"/>
                      <a:pt x="131" y="4"/>
                      <a:pt x="115" y="12"/>
                    </a:cubicBezTo>
                    <a:cubicBezTo>
                      <a:pt x="29" y="12"/>
                      <a:pt x="1" y="69"/>
                      <a:pt x="1" y="127"/>
                    </a:cubicBezTo>
                    <a:cubicBezTo>
                      <a:pt x="1" y="184"/>
                      <a:pt x="144" y="356"/>
                      <a:pt x="201" y="356"/>
                    </a:cubicBezTo>
                    <a:cubicBezTo>
                      <a:pt x="287" y="327"/>
                      <a:pt x="287" y="127"/>
                      <a:pt x="287" y="69"/>
                    </a:cubicBezTo>
                    <a:cubicBezTo>
                      <a:pt x="266" y="27"/>
                      <a:pt x="214" y="1"/>
                      <a:pt x="166" y="1"/>
                    </a:cubicBezTo>
                    <a:close/>
                  </a:path>
                </a:pathLst>
              </a:custGeom>
              <a:solidFill>
                <a:srgbClr val="F9F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77"/>
              <p:cNvSpPr/>
              <p:nvPr/>
            </p:nvSpPr>
            <p:spPr>
              <a:xfrm>
                <a:off x="5689905" y="3718484"/>
                <a:ext cx="695689" cy="319234"/>
              </a:xfrm>
              <a:custGeom>
                <a:rect b="b" l="l" r="r" t="t"/>
                <a:pathLst>
                  <a:path extrusionOk="0" h="5897" w="12851">
                    <a:moveTo>
                      <a:pt x="11477" y="1"/>
                    </a:moveTo>
                    <a:lnTo>
                      <a:pt x="4751" y="344"/>
                    </a:lnTo>
                    <a:lnTo>
                      <a:pt x="0" y="4666"/>
                    </a:lnTo>
                    <a:lnTo>
                      <a:pt x="344" y="5896"/>
                    </a:lnTo>
                    <a:cubicBezTo>
                      <a:pt x="888" y="4694"/>
                      <a:pt x="3263" y="1918"/>
                      <a:pt x="6297" y="1203"/>
                    </a:cubicBezTo>
                    <a:cubicBezTo>
                      <a:pt x="8085" y="845"/>
                      <a:pt x="9914" y="666"/>
                      <a:pt x="11749" y="666"/>
                    </a:cubicBezTo>
                    <a:cubicBezTo>
                      <a:pt x="12116" y="666"/>
                      <a:pt x="12483" y="673"/>
                      <a:pt x="12850" y="688"/>
                    </a:cubicBezTo>
                    <a:lnTo>
                      <a:pt x="11477" y="1"/>
                    </a:lnTo>
                    <a:close/>
                  </a:path>
                </a:pathLst>
              </a:custGeom>
              <a:solidFill>
                <a:srgbClr val="DBA4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77"/>
              <p:cNvSpPr/>
              <p:nvPr/>
            </p:nvSpPr>
            <p:spPr>
              <a:xfrm>
                <a:off x="5547367" y="3000377"/>
                <a:ext cx="827399" cy="606041"/>
              </a:xfrm>
              <a:custGeom>
                <a:rect b="b" l="l" r="r" t="t"/>
                <a:pathLst>
                  <a:path extrusionOk="0" h="11195" w="15284">
                    <a:moveTo>
                      <a:pt x="10668" y="1"/>
                    </a:moveTo>
                    <a:cubicBezTo>
                      <a:pt x="9345" y="1"/>
                      <a:pt x="7814" y="294"/>
                      <a:pt x="6268" y="902"/>
                    </a:cubicBezTo>
                    <a:cubicBezTo>
                      <a:pt x="2519" y="2362"/>
                      <a:pt x="0" y="8572"/>
                      <a:pt x="773" y="10547"/>
                    </a:cubicBezTo>
                    <a:cubicBezTo>
                      <a:pt x="953" y="11006"/>
                      <a:pt x="1293" y="11195"/>
                      <a:pt x="1758" y="11195"/>
                    </a:cubicBezTo>
                    <a:cubicBezTo>
                      <a:pt x="3291" y="11195"/>
                      <a:pt x="6173" y="9142"/>
                      <a:pt x="9073" y="8000"/>
                    </a:cubicBezTo>
                    <a:cubicBezTo>
                      <a:pt x="12851" y="6512"/>
                      <a:pt x="15283" y="3736"/>
                      <a:pt x="14510" y="1761"/>
                    </a:cubicBezTo>
                    <a:cubicBezTo>
                      <a:pt x="14054" y="611"/>
                      <a:pt x="12578" y="1"/>
                      <a:pt x="106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77"/>
              <p:cNvSpPr/>
              <p:nvPr/>
            </p:nvSpPr>
            <p:spPr>
              <a:xfrm>
                <a:off x="5424966" y="3011259"/>
                <a:ext cx="1361874" cy="1348719"/>
              </a:xfrm>
              <a:custGeom>
                <a:rect b="b" l="l" r="r" t="t"/>
                <a:pathLst>
                  <a:path extrusionOk="0" h="24914" w="25157">
                    <a:moveTo>
                      <a:pt x="14504" y="1"/>
                    </a:moveTo>
                    <a:cubicBezTo>
                      <a:pt x="12347" y="1"/>
                      <a:pt x="8425" y="1004"/>
                      <a:pt x="7613" y="5137"/>
                    </a:cubicBezTo>
                    <a:lnTo>
                      <a:pt x="7585" y="5137"/>
                    </a:lnTo>
                    <a:cubicBezTo>
                      <a:pt x="7585" y="5137"/>
                      <a:pt x="1317" y="7370"/>
                      <a:pt x="2748" y="16871"/>
                    </a:cubicBezTo>
                    <a:cubicBezTo>
                      <a:pt x="2805" y="16871"/>
                      <a:pt x="1" y="20277"/>
                      <a:pt x="4894" y="24913"/>
                    </a:cubicBezTo>
                    <a:cubicBezTo>
                      <a:pt x="4894" y="24913"/>
                      <a:pt x="2147" y="19705"/>
                      <a:pt x="7756" y="15240"/>
                    </a:cubicBezTo>
                    <a:cubicBezTo>
                      <a:pt x="9624" y="13763"/>
                      <a:pt x="11237" y="13390"/>
                      <a:pt x="12715" y="13390"/>
                    </a:cubicBezTo>
                    <a:cubicBezTo>
                      <a:pt x="14225" y="13390"/>
                      <a:pt x="15594" y="13780"/>
                      <a:pt x="16947" y="13780"/>
                    </a:cubicBezTo>
                    <a:cubicBezTo>
                      <a:pt x="18248" y="13780"/>
                      <a:pt x="19536" y="13419"/>
                      <a:pt x="20921" y="12006"/>
                    </a:cubicBezTo>
                    <a:cubicBezTo>
                      <a:pt x="25157" y="7685"/>
                      <a:pt x="23039" y="5595"/>
                      <a:pt x="21293" y="5481"/>
                    </a:cubicBezTo>
                    <a:cubicBezTo>
                      <a:pt x="21293" y="5481"/>
                      <a:pt x="22205" y="1976"/>
                      <a:pt x="18917" y="1976"/>
                    </a:cubicBezTo>
                    <a:cubicBezTo>
                      <a:pt x="18567" y="1976"/>
                      <a:pt x="18168" y="2015"/>
                      <a:pt x="17716" y="2104"/>
                    </a:cubicBezTo>
                    <a:cubicBezTo>
                      <a:pt x="17716" y="2104"/>
                      <a:pt x="18374" y="616"/>
                      <a:pt x="15398" y="72"/>
                    </a:cubicBezTo>
                    <a:cubicBezTo>
                      <a:pt x="15161" y="28"/>
                      <a:pt x="14856" y="1"/>
                      <a:pt x="145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77"/>
              <p:cNvSpPr/>
              <p:nvPr/>
            </p:nvSpPr>
            <p:spPr>
              <a:xfrm>
                <a:off x="5916083" y="3137286"/>
                <a:ext cx="416840" cy="139506"/>
              </a:xfrm>
              <a:custGeom>
                <a:rect b="b" l="l" r="r" t="t"/>
                <a:pathLst>
                  <a:path extrusionOk="0" h="2577" w="7700">
                    <a:moveTo>
                      <a:pt x="7293" y="0"/>
                    </a:moveTo>
                    <a:cubicBezTo>
                      <a:pt x="6742" y="0"/>
                      <a:pt x="5591" y="207"/>
                      <a:pt x="4151" y="520"/>
                    </a:cubicBezTo>
                    <a:cubicBezTo>
                      <a:pt x="2176" y="978"/>
                      <a:pt x="1" y="2351"/>
                      <a:pt x="87" y="2552"/>
                    </a:cubicBezTo>
                    <a:cubicBezTo>
                      <a:pt x="91" y="2569"/>
                      <a:pt x="116" y="2577"/>
                      <a:pt x="160" y="2577"/>
                    </a:cubicBezTo>
                    <a:cubicBezTo>
                      <a:pt x="708" y="2577"/>
                      <a:pt x="4127" y="1341"/>
                      <a:pt x="4551" y="1235"/>
                    </a:cubicBezTo>
                    <a:cubicBezTo>
                      <a:pt x="4981" y="1121"/>
                      <a:pt x="7699" y="320"/>
                      <a:pt x="7642" y="91"/>
                    </a:cubicBezTo>
                    <a:cubicBezTo>
                      <a:pt x="7619" y="29"/>
                      <a:pt x="7497" y="0"/>
                      <a:pt x="72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77"/>
              <p:cNvSpPr/>
              <p:nvPr/>
            </p:nvSpPr>
            <p:spPr>
              <a:xfrm>
                <a:off x="5616227" y="3344624"/>
                <a:ext cx="899507" cy="541621"/>
              </a:xfrm>
              <a:custGeom>
                <a:rect b="b" l="l" r="r" t="t"/>
                <a:pathLst>
                  <a:path extrusionOk="0" h="10005" w="16616">
                    <a:moveTo>
                      <a:pt x="16501" y="1"/>
                    </a:moveTo>
                    <a:cubicBezTo>
                      <a:pt x="15958" y="1"/>
                      <a:pt x="8036" y="3131"/>
                      <a:pt x="6341" y="4131"/>
                    </a:cubicBezTo>
                    <a:cubicBezTo>
                      <a:pt x="1" y="7952"/>
                      <a:pt x="196" y="10005"/>
                      <a:pt x="371" y="10005"/>
                    </a:cubicBezTo>
                    <a:cubicBezTo>
                      <a:pt x="377" y="10005"/>
                      <a:pt x="383" y="10002"/>
                      <a:pt x="388" y="9998"/>
                    </a:cubicBezTo>
                    <a:cubicBezTo>
                      <a:pt x="5626" y="5361"/>
                      <a:pt x="7343" y="4875"/>
                      <a:pt x="7772" y="4675"/>
                    </a:cubicBezTo>
                    <a:cubicBezTo>
                      <a:pt x="8173" y="4503"/>
                      <a:pt x="16615" y="210"/>
                      <a:pt x="16530" y="10"/>
                    </a:cubicBezTo>
                    <a:cubicBezTo>
                      <a:pt x="16527" y="4"/>
                      <a:pt x="16517" y="1"/>
                      <a:pt x="16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77"/>
              <p:cNvSpPr/>
              <p:nvPr/>
            </p:nvSpPr>
            <p:spPr>
              <a:xfrm>
                <a:off x="6199049" y="3405527"/>
                <a:ext cx="431348" cy="215187"/>
              </a:xfrm>
              <a:custGeom>
                <a:rect b="b" l="l" r="r" t="t"/>
                <a:pathLst>
                  <a:path extrusionOk="0" h="3975" w="7968">
                    <a:moveTo>
                      <a:pt x="6562" y="170"/>
                    </a:moveTo>
                    <a:cubicBezTo>
                      <a:pt x="5935" y="170"/>
                      <a:pt x="237" y="2253"/>
                      <a:pt x="97" y="3263"/>
                    </a:cubicBezTo>
                    <a:cubicBezTo>
                      <a:pt x="0" y="3827"/>
                      <a:pt x="1764" y="3974"/>
                      <a:pt x="3400" y="3974"/>
                    </a:cubicBezTo>
                    <a:cubicBezTo>
                      <a:pt x="4670" y="3974"/>
                      <a:pt x="5862" y="3886"/>
                      <a:pt x="6050" y="3836"/>
                    </a:cubicBezTo>
                    <a:cubicBezTo>
                      <a:pt x="6880" y="3664"/>
                      <a:pt x="7653" y="2033"/>
                      <a:pt x="7824" y="1031"/>
                    </a:cubicBezTo>
                    <a:cubicBezTo>
                      <a:pt x="7967" y="1"/>
                      <a:pt x="7023" y="230"/>
                      <a:pt x="6594" y="173"/>
                    </a:cubicBezTo>
                    <a:cubicBezTo>
                      <a:pt x="6585" y="171"/>
                      <a:pt x="6575" y="170"/>
                      <a:pt x="6562" y="17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77"/>
              <p:cNvSpPr/>
              <p:nvPr/>
            </p:nvSpPr>
            <p:spPr>
              <a:xfrm>
                <a:off x="6102038" y="3163271"/>
                <a:ext cx="427667" cy="197376"/>
              </a:xfrm>
              <a:custGeom>
                <a:rect b="b" l="l" r="r" t="t"/>
                <a:pathLst>
                  <a:path extrusionOk="0" h="3646" w="7900">
                    <a:moveTo>
                      <a:pt x="6417" y="1"/>
                    </a:moveTo>
                    <a:cubicBezTo>
                      <a:pt x="6265" y="1"/>
                      <a:pt x="6108" y="22"/>
                      <a:pt x="5953" y="68"/>
                    </a:cubicBezTo>
                    <a:cubicBezTo>
                      <a:pt x="5152" y="269"/>
                      <a:pt x="0" y="2787"/>
                      <a:pt x="172" y="3474"/>
                    </a:cubicBezTo>
                    <a:cubicBezTo>
                      <a:pt x="209" y="3595"/>
                      <a:pt x="425" y="3646"/>
                      <a:pt x="757" y="3646"/>
                    </a:cubicBezTo>
                    <a:cubicBezTo>
                      <a:pt x="2228" y="3646"/>
                      <a:pt x="5981" y="2659"/>
                      <a:pt x="6611" y="2472"/>
                    </a:cubicBezTo>
                    <a:cubicBezTo>
                      <a:pt x="7413" y="2272"/>
                      <a:pt x="7899" y="1528"/>
                      <a:pt x="7699" y="870"/>
                    </a:cubicBezTo>
                    <a:cubicBezTo>
                      <a:pt x="7562" y="344"/>
                      <a:pt x="7022" y="1"/>
                      <a:pt x="6417" y="1"/>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0" name="Google Shape;1710;p77"/>
            <p:cNvSpPr/>
            <p:nvPr/>
          </p:nvSpPr>
          <p:spPr>
            <a:xfrm>
              <a:off x="1294225" y="1395401"/>
              <a:ext cx="394779" cy="117421"/>
            </a:xfrm>
            <a:custGeom>
              <a:rect b="b" l="l" r="r" t="t"/>
              <a:pathLst>
                <a:path extrusionOk="0" h="1158" w="3893">
                  <a:moveTo>
                    <a:pt x="3069" y="1"/>
                  </a:moveTo>
                  <a:cubicBezTo>
                    <a:pt x="3038" y="1"/>
                    <a:pt x="3008" y="2"/>
                    <a:pt x="2976" y="4"/>
                  </a:cubicBezTo>
                  <a:cubicBezTo>
                    <a:pt x="1345" y="90"/>
                    <a:pt x="0" y="805"/>
                    <a:pt x="29" y="1063"/>
                  </a:cubicBezTo>
                  <a:cubicBezTo>
                    <a:pt x="29" y="1132"/>
                    <a:pt x="212" y="1158"/>
                    <a:pt x="489" y="1158"/>
                  </a:cubicBezTo>
                  <a:cubicBezTo>
                    <a:pt x="1239" y="1158"/>
                    <a:pt x="2678" y="969"/>
                    <a:pt x="3034" y="948"/>
                  </a:cubicBezTo>
                  <a:cubicBezTo>
                    <a:pt x="3520" y="920"/>
                    <a:pt x="3892" y="691"/>
                    <a:pt x="3892" y="433"/>
                  </a:cubicBezTo>
                  <a:cubicBezTo>
                    <a:pt x="3865" y="192"/>
                    <a:pt x="3513" y="1"/>
                    <a:pt x="3069" y="1"/>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8"/>
                                        </p:tgtEl>
                                        <p:attrNameLst>
                                          <p:attrName>style.visibility</p:attrName>
                                        </p:attrNameLst>
                                      </p:cBhvr>
                                      <p:to>
                                        <p:strVal val="visible"/>
                                      </p:to>
                                    </p:set>
                                    <p:animEffect filter="fade" transition="in">
                                      <p:cBhvr>
                                        <p:cTn dur="1000"/>
                                        <p:tgtEl>
                                          <p:spTgt spid="15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55"/>
          <p:cNvSpPr txBox="1"/>
          <p:nvPr>
            <p:ph type="title"/>
          </p:nvPr>
        </p:nvSpPr>
        <p:spPr>
          <a:xfrm>
            <a:off x="4189800" y="1398513"/>
            <a:ext cx="4239900" cy="848700"/>
          </a:xfrm>
          <a:prstGeom prst="rect">
            <a:avLst/>
          </a:prstGeom>
        </p:spPr>
        <p:txBody>
          <a:bodyPr anchorCtr="0" anchor="b" bIns="91425" lIns="91425" spcFirstLastPara="1" rIns="91425" wrap="square" tIns="91425">
            <a:noAutofit/>
          </a:bodyPr>
          <a:lstStyle/>
          <a:p>
            <a:pPr indent="-495300" lvl="0" marL="457200" rtl="0" algn="r">
              <a:spcBef>
                <a:spcPts val="0"/>
              </a:spcBef>
              <a:spcAft>
                <a:spcPts val="0"/>
              </a:spcAft>
              <a:buSzPts val="4200"/>
              <a:buAutoNum type="arabicPeriod"/>
            </a:pPr>
            <a:r>
              <a:rPr lang="en"/>
              <a:t>INTRODUCTION</a:t>
            </a:r>
            <a:endParaRPr/>
          </a:p>
        </p:txBody>
      </p:sp>
      <p:sp>
        <p:nvSpPr>
          <p:cNvPr id="693" name="Google Shape;693;p55"/>
          <p:cNvSpPr txBox="1"/>
          <p:nvPr>
            <p:ph idx="1" type="subTitle"/>
          </p:nvPr>
        </p:nvSpPr>
        <p:spPr>
          <a:xfrm>
            <a:off x="4652800" y="2444475"/>
            <a:ext cx="4014300" cy="149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a:t>Exploring Healthcare Dynamics </a:t>
            </a:r>
            <a:endParaRPr b="1"/>
          </a:p>
          <a:p>
            <a:pPr indent="0" lvl="0" marL="0" rtl="0" algn="r">
              <a:spcBef>
                <a:spcPts val="0"/>
              </a:spcBef>
              <a:spcAft>
                <a:spcPts val="0"/>
              </a:spcAft>
              <a:buNone/>
            </a:pPr>
            <a:r>
              <a:rPr b="1" lang="en"/>
              <a:t>in </a:t>
            </a:r>
            <a:r>
              <a:rPr b="1" lang="en">
                <a:solidFill>
                  <a:srgbClr val="FF908B"/>
                </a:solidFill>
              </a:rPr>
              <a:t>New York:</a:t>
            </a:r>
            <a:r>
              <a:rPr b="1" lang="en"/>
              <a:t> A Comprehensive Analysis</a:t>
            </a:r>
            <a:endParaRPr b="1"/>
          </a:p>
        </p:txBody>
      </p:sp>
      <p:grpSp>
        <p:nvGrpSpPr>
          <p:cNvPr id="694" name="Google Shape;694;p55"/>
          <p:cNvGrpSpPr/>
          <p:nvPr/>
        </p:nvGrpSpPr>
        <p:grpSpPr>
          <a:xfrm>
            <a:off x="1018213" y="1215850"/>
            <a:ext cx="3246799" cy="3041690"/>
            <a:chOff x="521725" y="1038225"/>
            <a:chExt cx="3436494" cy="3219401"/>
          </a:xfrm>
        </p:grpSpPr>
        <p:sp>
          <p:nvSpPr>
            <p:cNvPr id="695" name="Google Shape;695;p55"/>
            <p:cNvSpPr/>
            <p:nvPr/>
          </p:nvSpPr>
          <p:spPr>
            <a:xfrm>
              <a:off x="563515" y="1095454"/>
              <a:ext cx="3278187" cy="3162172"/>
            </a:xfrm>
            <a:custGeom>
              <a:rect b="b" l="l" r="r" t="t"/>
              <a:pathLst>
                <a:path extrusionOk="0" h="64925" w="67307">
                  <a:moveTo>
                    <a:pt x="34846" y="1"/>
                  </a:moveTo>
                  <a:cubicBezTo>
                    <a:pt x="25205" y="1"/>
                    <a:pt x="15833" y="4313"/>
                    <a:pt x="9547" y="12127"/>
                  </a:cubicBezTo>
                  <a:cubicBezTo>
                    <a:pt x="913" y="22861"/>
                    <a:pt x="0" y="37867"/>
                    <a:pt x="7266" y="49568"/>
                  </a:cubicBezTo>
                  <a:cubicBezTo>
                    <a:pt x="13264" y="59254"/>
                    <a:pt x="23790" y="64924"/>
                    <a:pt x="34858" y="64924"/>
                  </a:cubicBezTo>
                  <a:cubicBezTo>
                    <a:pt x="37162" y="64924"/>
                    <a:pt x="39489" y="64679"/>
                    <a:pt x="41804" y="64172"/>
                  </a:cubicBezTo>
                  <a:lnTo>
                    <a:pt x="42060" y="64099"/>
                  </a:lnTo>
                  <a:cubicBezTo>
                    <a:pt x="56828" y="60740"/>
                    <a:pt x="67306" y="47615"/>
                    <a:pt x="67306" y="32463"/>
                  </a:cubicBezTo>
                  <a:cubicBezTo>
                    <a:pt x="67306" y="18699"/>
                    <a:pt x="58617" y="6413"/>
                    <a:pt x="45619" y="1849"/>
                  </a:cubicBezTo>
                  <a:cubicBezTo>
                    <a:pt x="42089" y="603"/>
                    <a:pt x="38449" y="1"/>
                    <a:pt x="348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5"/>
            <p:cNvSpPr/>
            <p:nvPr/>
          </p:nvSpPr>
          <p:spPr>
            <a:xfrm>
              <a:off x="521725" y="1038225"/>
              <a:ext cx="872258" cy="1788642"/>
            </a:xfrm>
            <a:custGeom>
              <a:rect b="b" l="l" r="r" t="t"/>
              <a:pathLst>
                <a:path extrusionOk="0" h="36724" w="17909">
                  <a:moveTo>
                    <a:pt x="11026" y="1"/>
                  </a:moveTo>
                  <a:cubicBezTo>
                    <a:pt x="8744" y="1"/>
                    <a:pt x="6214" y="1084"/>
                    <a:pt x="4272" y="3116"/>
                  </a:cubicBezTo>
                  <a:cubicBezTo>
                    <a:pt x="2592" y="4850"/>
                    <a:pt x="0" y="8793"/>
                    <a:pt x="1351" y="15602"/>
                  </a:cubicBezTo>
                  <a:cubicBezTo>
                    <a:pt x="1880" y="18340"/>
                    <a:pt x="2994" y="21188"/>
                    <a:pt x="4655" y="24182"/>
                  </a:cubicBezTo>
                  <a:cubicBezTo>
                    <a:pt x="6608" y="27669"/>
                    <a:pt x="9310" y="31320"/>
                    <a:pt x="12779" y="35117"/>
                  </a:cubicBezTo>
                  <a:cubicBezTo>
                    <a:pt x="13144" y="35518"/>
                    <a:pt x="13527" y="35938"/>
                    <a:pt x="13929" y="36358"/>
                  </a:cubicBezTo>
                  <a:lnTo>
                    <a:pt x="14275" y="36723"/>
                  </a:lnTo>
                  <a:lnTo>
                    <a:pt x="14622" y="36395"/>
                  </a:lnTo>
                  <a:lnTo>
                    <a:pt x="14969" y="36048"/>
                  </a:lnTo>
                  <a:cubicBezTo>
                    <a:pt x="14841" y="35920"/>
                    <a:pt x="14714" y="35792"/>
                    <a:pt x="14604" y="35665"/>
                  </a:cubicBezTo>
                  <a:cubicBezTo>
                    <a:pt x="14202" y="35263"/>
                    <a:pt x="13819" y="34861"/>
                    <a:pt x="13454" y="34441"/>
                  </a:cubicBezTo>
                  <a:cubicBezTo>
                    <a:pt x="9639" y="30261"/>
                    <a:pt x="6919" y="26391"/>
                    <a:pt x="5075" y="22904"/>
                  </a:cubicBezTo>
                  <a:cubicBezTo>
                    <a:pt x="365" y="13977"/>
                    <a:pt x="1442" y="7424"/>
                    <a:pt x="4965" y="3773"/>
                  </a:cubicBezTo>
                  <a:cubicBezTo>
                    <a:pt x="6704" y="1955"/>
                    <a:pt x="9022" y="960"/>
                    <a:pt x="11064" y="960"/>
                  </a:cubicBezTo>
                  <a:cubicBezTo>
                    <a:pt x="12281" y="960"/>
                    <a:pt x="13400" y="1314"/>
                    <a:pt x="14239" y="2057"/>
                  </a:cubicBezTo>
                  <a:cubicBezTo>
                    <a:pt x="15736" y="3353"/>
                    <a:pt x="16740" y="5124"/>
                    <a:pt x="17050" y="7077"/>
                  </a:cubicBezTo>
                  <a:cubicBezTo>
                    <a:pt x="17342" y="6895"/>
                    <a:pt x="17616" y="6694"/>
                    <a:pt x="17908" y="6511"/>
                  </a:cubicBezTo>
                  <a:cubicBezTo>
                    <a:pt x="17488" y="4503"/>
                    <a:pt x="16411" y="2678"/>
                    <a:pt x="14860" y="1345"/>
                  </a:cubicBezTo>
                  <a:cubicBezTo>
                    <a:pt x="13825" y="437"/>
                    <a:pt x="12475" y="1"/>
                    <a:pt x="110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5"/>
            <p:cNvSpPr/>
            <p:nvPr/>
          </p:nvSpPr>
          <p:spPr>
            <a:xfrm>
              <a:off x="1124511" y="2702356"/>
              <a:ext cx="142316" cy="141439"/>
            </a:xfrm>
            <a:custGeom>
              <a:rect b="b" l="l" r="r" t="t"/>
              <a:pathLst>
                <a:path extrusionOk="0" h="2904" w="2922">
                  <a:moveTo>
                    <a:pt x="1388" y="1"/>
                  </a:moveTo>
                  <a:lnTo>
                    <a:pt x="1078" y="293"/>
                  </a:lnTo>
                  <a:lnTo>
                    <a:pt x="384" y="950"/>
                  </a:lnTo>
                  <a:lnTo>
                    <a:pt x="1" y="1315"/>
                  </a:lnTo>
                  <a:cubicBezTo>
                    <a:pt x="421" y="1753"/>
                    <a:pt x="841" y="2191"/>
                    <a:pt x="1279" y="2629"/>
                  </a:cubicBezTo>
                  <a:lnTo>
                    <a:pt x="1571" y="2903"/>
                  </a:lnTo>
                  <a:lnTo>
                    <a:pt x="2246" y="2228"/>
                  </a:lnTo>
                  <a:lnTo>
                    <a:pt x="2575" y="1881"/>
                  </a:lnTo>
                  <a:lnTo>
                    <a:pt x="2922" y="1552"/>
                  </a:lnTo>
                  <a:cubicBezTo>
                    <a:pt x="2812" y="1443"/>
                    <a:pt x="2721" y="1351"/>
                    <a:pt x="2611" y="1242"/>
                  </a:cubicBezTo>
                  <a:cubicBezTo>
                    <a:pt x="2192" y="822"/>
                    <a:pt x="1790" y="402"/>
                    <a:pt x="13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5"/>
            <p:cNvSpPr/>
            <p:nvPr/>
          </p:nvSpPr>
          <p:spPr>
            <a:xfrm>
              <a:off x="1127628" y="2741223"/>
              <a:ext cx="392611" cy="327833"/>
            </a:xfrm>
            <a:custGeom>
              <a:rect b="b" l="l" r="r" t="t"/>
              <a:pathLst>
                <a:path extrusionOk="0" h="6731" w="8061">
                  <a:moveTo>
                    <a:pt x="4231" y="1"/>
                  </a:moveTo>
                  <a:cubicBezTo>
                    <a:pt x="3739" y="1"/>
                    <a:pt x="3239" y="108"/>
                    <a:pt x="2767" y="334"/>
                  </a:cubicBezTo>
                  <a:cubicBezTo>
                    <a:pt x="2693" y="371"/>
                    <a:pt x="2620" y="426"/>
                    <a:pt x="2547" y="462"/>
                  </a:cubicBezTo>
                  <a:cubicBezTo>
                    <a:pt x="2401" y="535"/>
                    <a:pt x="2274" y="626"/>
                    <a:pt x="2146" y="718"/>
                  </a:cubicBezTo>
                  <a:cubicBezTo>
                    <a:pt x="1890" y="919"/>
                    <a:pt x="1671" y="1138"/>
                    <a:pt x="1489" y="1411"/>
                  </a:cubicBezTo>
                  <a:cubicBezTo>
                    <a:pt x="1379" y="1539"/>
                    <a:pt x="1288" y="1685"/>
                    <a:pt x="1215" y="1831"/>
                  </a:cubicBezTo>
                  <a:cubicBezTo>
                    <a:pt x="1" y="4199"/>
                    <a:pt x="1852" y="6730"/>
                    <a:pt x="4179" y="6730"/>
                  </a:cubicBezTo>
                  <a:cubicBezTo>
                    <a:pt x="4651" y="6730"/>
                    <a:pt x="5143" y="6626"/>
                    <a:pt x="5633" y="6395"/>
                  </a:cubicBezTo>
                  <a:lnTo>
                    <a:pt x="5633" y="6413"/>
                  </a:lnTo>
                  <a:cubicBezTo>
                    <a:pt x="7330" y="5628"/>
                    <a:pt x="8060" y="3602"/>
                    <a:pt x="7276" y="1923"/>
                  </a:cubicBezTo>
                  <a:cubicBezTo>
                    <a:pt x="6698" y="702"/>
                    <a:pt x="5489" y="1"/>
                    <a:pt x="42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5"/>
            <p:cNvSpPr/>
            <p:nvPr/>
          </p:nvSpPr>
          <p:spPr>
            <a:xfrm>
              <a:off x="1227719" y="2819786"/>
              <a:ext cx="208944" cy="170127"/>
            </a:xfrm>
            <a:custGeom>
              <a:rect b="b" l="l" r="r" t="t"/>
              <a:pathLst>
                <a:path extrusionOk="0" h="3493" w="4290">
                  <a:moveTo>
                    <a:pt x="2130" y="1"/>
                  </a:moveTo>
                  <a:cubicBezTo>
                    <a:pt x="921" y="1"/>
                    <a:pt x="0" y="1291"/>
                    <a:pt x="565" y="2500"/>
                  </a:cubicBezTo>
                  <a:cubicBezTo>
                    <a:pt x="856" y="3120"/>
                    <a:pt x="1480" y="3493"/>
                    <a:pt x="2135" y="3493"/>
                  </a:cubicBezTo>
                  <a:cubicBezTo>
                    <a:pt x="2386" y="3493"/>
                    <a:pt x="2641" y="3438"/>
                    <a:pt x="2884" y="3322"/>
                  </a:cubicBezTo>
                  <a:cubicBezTo>
                    <a:pt x="4290" y="2664"/>
                    <a:pt x="4198" y="638"/>
                    <a:pt x="2738" y="109"/>
                  </a:cubicBezTo>
                  <a:cubicBezTo>
                    <a:pt x="2531" y="35"/>
                    <a:pt x="2327" y="1"/>
                    <a:pt x="2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5"/>
            <p:cNvSpPr/>
            <p:nvPr/>
          </p:nvSpPr>
          <p:spPr>
            <a:xfrm>
              <a:off x="1292547" y="2872827"/>
              <a:ext cx="79194" cy="64047"/>
            </a:xfrm>
            <a:custGeom>
              <a:rect b="b" l="l" r="r" t="t"/>
              <a:pathLst>
                <a:path extrusionOk="0" h="1315" w="1626">
                  <a:moveTo>
                    <a:pt x="795" y="1"/>
                  </a:moveTo>
                  <a:cubicBezTo>
                    <a:pt x="347" y="1"/>
                    <a:pt x="1" y="482"/>
                    <a:pt x="220" y="937"/>
                  </a:cubicBezTo>
                  <a:cubicBezTo>
                    <a:pt x="338" y="1173"/>
                    <a:pt x="570" y="1315"/>
                    <a:pt x="813" y="1315"/>
                  </a:cubicBezTo>
                  <a:cubicBezTo>
                    <a:pt x="908" y="1315"/>
                    <a:pt x="1004" y="1293"/>
                    <a:pt x="1096" y="1247"/>
                  </a:cubicBezTo>
                  <a:cubicBezTo>
                    <a:pt x="1626" y="991"/>
                    <a:pt x="1589" y="243"/>
                    <a:pt x="1023" y="42"/>
                  </a:cubicBezTo>
                  <a:cubicBezTo>
                    <a:pt x="946" y="14"/>
                    <a:pt x="869" y="1"/>
                    <a:pt x="795" y="1"/>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5"/>
            <p:cNvSpPr/>
            <p:nvPr/>
          </p:nvSpPr>
          <p:spPr>
            <a:xfrm>
              <a:off x="3473602" y="2855293"/>
              <a:ext cx="441072" cy="834901"/>
            </a:xfrm>
            <a:custGeom>
              <a:rect b="b" l="l" r="r" t="t"/>
              <a:pathLst>
                <a:path extrusionOk="0" h="17142" w="9056">
                  <a:moveTo>
                    <a:pt x="7741" y="0"/>
                  </a:moveTo>
                  <a:lnTo>
                    <a:pt x="7339" y="92"/>
                  </a:lnTo>
                  <a:lnTo>
                    <a:pt x="6792" y="220"/>
                  </a:lnTo>
                  <a:cubicBezTo>
                    <a:pt x="6828" y="384"/>
                    <a:pt x="6865" y="548"/>
                    <a:pt x="6901" y="712"/>
                  </a:cubicBezTo>
                  <a:cubicBezTo>
                    <a:pt x="6974" y="1059"/>
                    <a:pt x="7047" y="1424"/>
                    <a:pt x="7102" y="1771"/>
                  </a:cubicBezTo>
                  <a:cubicBezTo>
                    <a:pt x="7978" y="6901"/>
                    <a:pt x="7376" y="10753"/>
                    <a:pt x="5277" y="13217"/>
                  </a:cubicBezTo>
                  <a:cubicBezTo>
                    <a:pt x="4236" y="14458"/>
                    <a:pt x="2794" y="15371"/>
                    <a:pt x="987" y="15919"/>
                  </a:cubicBezTo>
                  <a:cubicBezTo>
                    <a:pt x="658" y="16339"/>
                    <a:pt x="329" y="16740"/>
                    <a:pt x="1" y="17142"/>
                  </a:cubicBezTo>
                  <a:cubicBezTo>
                    <a:pt x="2593" y="16613"/>
                    <a:pt x="4601" y="15499"/>
                    <a:pt x="6007" y="13838"/>
                  </a:cubicBezTo>
                  <a:cubicBezTo>
                    <a:pt x="8453" y="10954"/>
                    <a:pt x="9055" y="6463"/>
                    <a:pt x="7832" y="457"/>
                  </a:cubicBezTo>
                  <a:cubicBezTo>
                    <a:pt x="7796" y="311"/>
                    <a:pt x="7759" y="165"/>
                    <a:pt x="77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5"/>
            <p:cNvSpPr/>
            <p:nvPr/>
          </p:nvSpPr>
          <p:spPr>
            <a:xfrm>
              <a:off x="3442820" y="2276473"/>
              <a:ext cx="504730" cy="380630"/>
            </a:xfrm>
            <a:custGeom>
              <a:rect b="b" l="l" r="r" t="t"/>
              <a:pathLst>
                <a:path extrusionOk="0" h="7815" w="10363">
                  <a:moveTo>
                    <a:pt x="10052" y="0"/>
                  </a:moveTo>
                  <a:cubicBezTo>
                    <a:pt x="9888" y="0"/>
                    <a:pt x="9760" y="128"/>
                    <a:pt x="9760" y="292"/>
                  </a:cubicBezTo>
                  <a:lnTo>
                    <a:pt x="9779" y="4035"/>
                  </a:lnTo>
                  <a:lnTo>
                    <a:pt x="9779" y="4163"/>
                  </a:lnTo>
                  <a:cubicBezTo>
                    <a:pt x="9724" y="5167"/>
                    <a:pt x="9085" y="6043"/>
                    <a:pt x="8136" y="6390"/>
                  </a:cubicBezTo>
                  <a:cubicBezTo>
                    <a:pt x="8081" y="6408"/>
                    <a:pt x="8008" y="6426"/>
                    <a:pt x="7953" y="6444"/>
                  </a:cubicBezTo>
                  <a:lnTo>
                    <a:pt x="5270" y="7156"/>
                  </a:lnTo>
                  <a:cubicBezTo>
                    <a:pt x="5055" y="7216"/>
                    <a:pt x="4838" y="7244"/>
                    <a:pt x="4622" y="7244"/>
                  </a:cubicBezTo>
                  <a:cubicBezTo>
                    <a:pt x="3775" y="7244"/>
                    <a:pt x="2964" y="6803"/>
                    <a:pt x="2513" y="6061"/>
                  </a:cubicBezTo>
                  <a:cubicBezTo>
                    <a:pt x="2495" y="6043"/>
                    <a:pt x="2477" y="6025"/>
                    <a:pt x="2477" y="6006"/>
                  </a:cubicBezTo>
                  <a:lnTo>
                    <a:pt x="596" y="2775"/>
                  </a:lnTo>
                  <a:cubicBezTo>
                    <a:pt x="535" y="2670"/>
                    <a:pt x="441" y="2626"/>
                    <a:pt x="350" y="2626"/>
                  </a:cubicBezTo>
                  <a:cubicBezTo>
                    <a:pt x="172" y="2626"/>
                    <a:pt x="1" y="2795"/>
                    <a:pt x="85" y="3012"/>
                  </a:cubicBezTo>
                  <a:cubicBezTo>
                    <a:pt x="85" y="3031"/>
                    <a:pt x="85" y="3049"/>
                    <a:pt x="103" y="3049"/>
                  </a:cubicBezTo>
                  <a:lnTo>
                    <a:pt x="1965" y="6280"/>
                  </a:lnTo>
                  <a:cubicBezTo>
                    <a:pt x="1984" y="6317"/>
                    <a:pt x="2002" y="6353"/>
                    <a:pt x="2039" y="6371"/>
                  </a:cubicBezTo>
                  <a:cubicBezTo>
                    <a:pt x="2294" y="6791"/>
                    <a:pt x="2641" y="7138"/>
                    <a:pt x="3061" y="7375"/>
                  </a:cubicBezTo>
                  <a:cubicBezTo>
                    <a:pt x="3152" y="7448"/>
                    <a:pt x="3262" y="7485"/>
                    <a:pt x="3371" y="7540"/>
                  </a:cubicBezTo>
                  <a:cubicBezTo>
                    <a:pt x="3462" y="7576"/>
                    <a:pt x="3554" y="7613"/>
                    <a:pt x="3645" y="7649"/>
                  </a:cubicBezTo>
                  <a:cubicBezTo>
                    <a:pt x="3966" y="7760"/>
                    <a:pt x="4293" y="7815"/>
                    <a:pt x="4619" y="7815"/>
                  </a:cubicBezTo>
                  <a:cubicBezTo>
                    <a:pt x="4886" y="7815"/>
                    <a:pt x="5153" y="7778"/>
                    <a:pt x="5416" y="7704"/>
                  </a:cubicBezTo>
                  <a:lnTo>
                    <a:pt x="8099" y="6974"/>
                  </a:lnTo>
                  <a:lnTo>
                    <a:pt x="8172" y="6956"/>
                  </a:lnTo>
                  <a:cubicBezTo>
                    <a:pt x="8720" y="6791"/>
                    <a:pt x="9213" y="6481"/>
                    <a:pt x="9596" y="6043"/>
                  </a:cubicBezTo>
                  <a:cubicBezTo>
                    <a:pt x="9669" y="5970"/>
                    <a:pt x="9724" y="5897"/>
                    <a:pt x="9797" y="5824"/>
                  </a:cubicBezTo>
                  <a:cubicBezTo>
                    <a:pt x="9852" y="5733"/>
                    <a:pt x="9925" y="5623"/>
                    <a:pt x="9979" y="5532"/>
                  </a:cubicBezTo>
                  <a:cubicBezTo>
                    <a:pt x="10199" y="5112"/>
                    <a:pt x="10326" y="4655"/>
                    <a:pt x="10363" y="4181"/>
                  </a:cubicBezTo>
                  <a:lnTo>
                    <a:pt x="10363" y="4035"/>
                  </a:lnTo>
                  <a:lnTo>
                    <a:pt x="10326" y="292"/>
                  </a:lnTo>
                  <a:cubicBezTo>
                    <a:pt x="10326" y="274"/>
                    <a:pt x="10326" y="274"/>
                    <a:pt x="10326" y="256"/>
                  </a:cubicBezTo>
                  <a:cubicBezTo>
                    <a:pt x="10308" y="110"/>
                    <a:pt x="10199" y="0"/>
                    <a:pt x="100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5"/>
            <p:cNvSpPr/>
            <p:nvPr/>
          </p:nvSpPr>
          <p:spPr>
            <a:xfrm>
              <a:off x="3663897" y="1880738"/>
              <a:ext cx="284583" cy="837677"/>
            </a:xfrm>
            <a:custGeom>
              <a:rect b="b" l="l" r="r" t="t"/>
              <a:pathLst>
                <a:path extrusionOk="0" h="17199" w="5843">
                  <a:moveTo>
                    <a:pt x="2245" y="1"/>
                  </a:moveTo>
                  <a:cubicBezTo>
                    <a:pt x="1934" y="1"/>
                    <a:pt x="1616" y="42"/>
                    <a:pt x="1297" y="130"/>
                  </a:cubicBezTo>
                  <a:lnTo>
                    <a:pt x="256" y="404"/>
                  </a:lnTo>
                  <a:cubicBezTo>
                    <a:pt x="92" y="440"/>
                    <a:pt x="0" y="604"/>
                    <a:pt x="55" y="769"/>
                  </a:cubicBezTo>
                  <a:cubicBezTo>
                    <a:pt x="86" y="893"/>
                    <a:pt x="210" y="977"/>
                    <a:pt x="336" y="977"/>
                  </a:cubicBezTo>
                  <a:cubicBezTo>
                    <a:pt x="358" y="977"/>
                    <a:pt x="380" y="975"/>
                    <a:pt x="402" y="969"/>
                  </a:cubicBezTo>
                  <a:lnTo>
                    <a:pt x="1443" y="677"/>
                  </a:lnTo>
                  <a:cubicBezTo>
                    <a:pt x="1707" y="606"/>
                    <a:pt x="1970" y="573"/>
                    <a:pt x="2228" y="573"/>
                  </a:cubicBezTo>
                  <a:cubicBezTo>
                    <a:pt x="3823" y="573"/>
                    <a:pt x="5203" y="1862"/>
                    <a:pt x="5203" y="3543"/>
                  </a:cubicBezTo>
                  <a:lnTo>
                    <a:pt x="5276" y="16888"/>
                  </a:lnTo>
                  <a:cubicBezTo>
                    <a:pt x="5276" y="17052"/>
                    <a:pt x="5404" y="17180"/>
                    <a:pt x="5568" y="17180"/>
                  </a:cubicBezTo>
                  <a:lnTo>
                    <a:pt x="5568" y="17198"/>
                  </a:lnTo>
                  <a:cubicBezTo>
                    <a:pt x="5714" y="17180"/>
                    <a:pt x="5842" y="17052"/>
                    <a:pt x="5842" y="16906"/>
                  </a:cubicBezTo>
                  <a:lnTo>
                    <a:pt x="5787" y="3543"/>
                  </a:lnTo>
                  <a:cubicBezTo>
                    <a:pt x="5772" y="1536"/>
                    <a:pt x="4140" y="1"/>
                    <a:pt x="2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5"/>
            <p:cNvSpPr/>
            <p:nvPr/>
          </p:nvSpPr>
          <p:spPr>
            <a:xfrm>
              <a:off x="3271764" y="1951946"/>
              <a:ext cx="410827" cy="838457"/>
            </a:xfrm>
            <a:custGeom>
              <a:rect b="b" l="l" r="r" t="t"/>
              <a:pathLst>
                <a:path extrusionOk="0" h="17215" w="8435">
                  <a:moveTo>
                    <a:pt x="4470" y="0"/>
                  </a:moveTo>
                  <a:cubicBezTo>
                    <a:pt x="4437" y="0"/>
                    <a:pt x="4401" y="6"/>
                    <a:pt x="4364" y="19"/>
                  </a:cubicBezTo>
                  <a:lnTo>
                    <a:pt x="3323" y="292"/>
                  </a:lnTo>
                  <a:cubicBezTo>
                    <a:pt x="1060" y="913"/>
                    <a:pt x="1" y="3487"/>
                    <a:pt x="1169" y="5513"/>
                  </a:cubicBezTo>
                  <a:lnTo>
                    <a:pt x="3597" y="9694"/>
                  </a:lnTo>
                  <a:lnTo>
                    <a:pt x="5551" y="13053"/>
                  </a:lnTo>
                  <a:lnTo>
                    <a:pt x="6226" y="14258"/>
                  </a:lnTo>
                  <a:lnTo>
                    <a:pt x="7869" y="17069"/>
                  </a:lnTo>
                  <a:cubicBezTo>
                    <a:pt x="7905" y="17160"/>
                    <a:pt x="8015" y="17215"/>
                    <a:pt x="8106" y="17215"/>
                  </a:cubicBezTo>
                  <a:cubicBezTo>
                    <a:pt x="8161" y="17215"/>
                    <a:pt x="8216" y="17197"/>
                    <a:pt x="8252" y="17178"/>
                  </a:cubicBezTo>
                  <a:cubicBezTo>
                    <a:pt x="8398" y="17087"/>
                    <a:pt x="8435" y="16923"/>
                    <a:pt x="8362" y="16777"/>
                  </a:cubicBezTo>
                  <a:lnTo>
                    <a:pt x="6883" y="14239"/>
                  </a:lnTo>
                  <a:lnTo>
                    <a:pt x="6737" y="13984"/>
                  </a:lnTo>
                  <a:lnTo>
                    <a:pt x="6025" y="12761"/>
                  </a:lnTo>
                  <a:lnTo>
                    <a:pt x="1680" y="5221"/>
                  </a:lnTo>
                  <a:cubicBezTo>
                    <a:pt x="695" y="3524"/>
                    <a:pt x="1571" y="1369"/>
                    <a:pt x="3469" y="858"/>
                  </a:cubicBezTo>
                  <a:lnTo>
                    <a:pt x="4510" y="566"/>
                  </a:lnTo>
                  <a:cubicBezTo>
                    <a:pt x="4872" y="484"/>
                    <a:pt x="4774" y="0"/>
                    <a:pt x="44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5"/>
            <p:cNvSpPr/>
            <p:nvPr/>
          </p:nvSpPr>
          <p:spPr>
            <a:xfrm>
              <a:off x="3566972" y="2545864"/>
              <a:ext cx="391247" cy="351309"/>
            </a:xfrm>
            <a:custGeom>
              <a:rect b="b" l="l" r="r" t="t"/>
              <a:pathLst>
                <a:path extrusionOk="0" h="7213" w="8033">
                  <a:moveTo>
                    <a:pt x="7047" y="1"/>
                  </a:moveTo>
                  <a:lnTo>
                    <a:pt x="7047" y="530"/>
                  </a:lnTo>
                  <a:lnTo>
                    <a:pt x="7065" y="4601"/>
                  </a:lnTo>
                  <a:cubicBezTo>
                    <a:pt x="7065" y="5130"/>
                    <a:pt x="6719" y="5587"/>
                    <a:pt x="6207" y="5733"/>
                  </a:cubicBezTo>
                  <a:lnTo>
                    <a:pt x="5477" y="5934"/>
                  </a:lnTo>
                  <a:lnTo>
                    <a:pt x="4455" y="6207"/>
                  </a:lnTo>
                  <a:cubicBezTo>
                    <a:pt x="4349" y="6238"/>
                    <a:pt x="4242" y="6252"/>
                    <a:pt x="4137" y="6252"/>
                  </a:cubicBezTo>
                  <a:cubicBezTo>
                    <a:pt x="3736" y="6252"/>
                    <a:pt x="3361" y="6040"/>
                    <a:pt x="3159" y="5678"/>
                  </a:cubicBezTo>
                  <a:lnTo>
                    <a:pt x="1096" y="2137"/>
                  </a:lnTo>
                  <a:lnTo>
                    <a:pt x="840" y="1680"/>
                  </a:lnTo>
                  <a:lnTo>
                    <a:pt x="676" y="1771"/>
                  </a:lnTo>
                  <a:lnTo>
                    <a:pt x="512" y="1863"/>
                  </a:lnTo>
                  <a:lnTo>
                    <a:pt x="165" y="2064"/>
                  </a:lnTo>
                  <a:lnTo>
                    <a:pt x="1" y="2155"/>
                  </a:lnTo>
                  <a:lnTo>
                    <a:pt x="2319" y="6153"/>
                  </a:lnTo>
                  <a:cubicBezTo>
                    <a:pt x="2700" y="6812"/>
                    <a:pt x="3411" y="7213"/>
                    <a:pt x="4149" y="7213"/>
                  </a:cubicBezTo>
                  <a:cubicBezTo>
                    <a:pt x="4330" y="7213"/>
                    <a:pt x="4512" y="7189"/>
                    <a:pt x="4692" y="7138"/>
                  </a:cubicBezTo>
                  <a:lnTo>
                    <a:pt x="4984" y="7065"/>
                  </a:lnTo>
                  <a:lnTo>
                    <a:pt x="5349" y="6956"/>
                  </a:lnTo>
                  <a:lnTo>
                    <a:pt x="5897" y="6810"/>
                  </a:lnTo>
                  <a:lnTo>
                    <a:pt x="6463" y="6664"/>
                  </a:lnTo>
                  <a:cubicBezTo>
                    <a:pt x="7394" y="6408"/>
                    <a:pt x="8033" y="5568"/>
                    <a:pt x="8033" y="4601"/>
                  </a:cubicBezTo>
                  <a:lnTo>
                    <a:pt x="80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5"/>
            <p:cNvSpPr/>
            <p:nvPr/>
          </p:nvSpPr>
          <p:spPr>
            <a:xfrm>
              <a:off x="2063465" y="1316189"/>
              <a:ext cx="620648" cy="413505"/>
            </a:xfrm>
            <a:custGeom>
              <a:rect b="b" l="l" r="r" t="t"/>
              <a:pathLst>
                <a:path extrusionOk="0" h="8490" w="12743">
                  <a:moveTo>
                    <a:pt x="7467" y="1"/>
                  </a:moveTo>
                  <a:cubicBezTo>
                    <a:pt x="3724" y="1"/>
                    <a:pt x="2830" y="2940"/>
                    <a:pt x="0" y="3214"/>
                  </a:cubicBezTo>
                  <a:lnTo>
                    <a:pt x="1935" y="8490"/>
                  </a:lnTo>
                  <a:lnTo>
                    <a:pt x="11373" y="8490"/>
                  </a:lnTo>
                  <a:lnTo>
                    <a:pt x="12742" y="3177"/>
                  </a:lnTo>
                  <a:cubicBezTo>
                    <a:pt x="10406" y="2392"/>
                    <a:pt x="10132" y="1"/>
                    <a:pt x="74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5"/>
            <p:cNvSpPr/>
            <p:nvPr/>
          </p:nvSpPr>
          <p:spPr>
            <a:xfrm>
              <a:off x="2427105" y="1446915"/>
              <a:ext cx="48949" cy="132526"/>
            </a:xfrm>
            <a:custGeom>
              <a:rect b="b" l="l" r="r" t="t"/>
              <a:pathLst>
                <a:path extrusionOk="0" h="2721" w="1005">
                  <a:moveTo>
                    <a:pt x="329" y="0"/>
                  </a:moveTo>
                  <a:lnTo>
                    <a:pt x="1" y="2611"/>
                  </a:lnTo>
                  <a:lnTo>
                    <a:pt x="859" y="2720"/>
                  </a:lnTo>
                  <a:lnTo>
                    <a:pt x="1005" y="73"/>
                  </a:lnTo>
                  <a:lnTo>
                    <a:pt x="329" y="0"/>
                  </a:lnTo>
                  <a:close/>
                </a:path>
              </a:pathLst>
            </a:custGeom>
            <a:solidFill>
              <a:srgbClr val="FF66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5"/>
            <p:cNvSpPr/>
            <p:nvPr/>
          </p:nvSpPr>
          <p:spPr>
            <a:xfrm>
              <a:off x="2389747" y="1484272"/>
              <a:ext cx="132526" cy="48949"/>
            </a:xfrm>
            <a:custGeom>
              <a:rect b="b" l="l" r="r" t="t"/>
              <a:pathLst>
                <a:path extrusionOk="0" h="1005" w="2721">
                  <a:moveTo>
                    <a:pt x="92" y="0"/>
                  </a:moveTo>
                  <a:lnTo>
                    <a:pt x="1" y="858"/>
                  </a:lnTo>
                  <a:lnTo>
                    <a:pt x="2630" y="1004"/>
                  </a:lnTo>
                  <a:lnTo>
                    <a:pt x="2721" y="329"/>
                  </a:lnTo>
                  <a:lnTo>
                    <a:pt x="92" y="0"/>
                  </a:lnTo>
                  <a:close/>
                </a:path>
              </a:pathLst>
            </a:custGeom>
            <a:solidFill>
              <a:srgbClr val="FF66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5"/>
            <p:cNvSpPr/>
            <p:nvPr/>
          </p:nvSpPr>
          <p:spPr>
            <a:xfrm>
              <a:off x="2888594" y="3424323"/>
              <a:ext cx="330756" cy="286337"/>
            </a:xfrm>
            <a:custGeom>
              <a:rect b="b" l="l" r="r" t="t"/>
              <a:pathLst>
                <a:path extrusionOk="0" h="5879" w="6791">
                  <a:moveTo>
                    <a:pt x="6681" y="1"/>
                  </a:moveTo>
                  <a:lnTo>
                    <a:pt x="6681" y="1"/>
                  </a:lnTo>
                  <a:cubicBezTo>
                    <a:pt x="3633" y="202"/>
                    <a:pt x="0" y="2830"/>
                    <a:pt x="0" y="2830"/>
                  </a:cubicBezTo>
                  <a:lnTo>
                    <a:pt x="1077" y="5879"/>
                  </a:lnTo>
                  <a:cubicBezTo>
                    <a:pt x="6791" y="2465"/>
                    <a:pt x="6681" y="1"/>
                    <a:pt x="6681" y="1"/>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5"/>
            <p:cNvSpPr/>
            <p:nvPr/>
          </p:nvSpPr>
          <p:spPr>
            <a:xfrm>
              <a:off x="1342373" y="3439470"/>
              <a:ext cx="409950" cy="329002"/>
            </a:xfrm>
            <a:custGeom>
              <a:rect b="b" l="l" r="r" t="t"/>
              <a:pathLst>
                <a:path extrusionOk="0" h="6755" w="8417">
                  <a:moveTo>
                    <a:pt x="512" y="0"/>
                  </a:moveTo>
                  <a:cubicBezTo>
                    <a:pt x="512" y="0"/>
                    <a:pt x="0" y="3688"/>
                    <a:pt x="8270" y="6754"/>
                  </a:cubicBezTo>
                  <a:lnTo>
                    <a:pt x="8416" y="3268"/>
                  </a:lnTo>
                  <a:cubicBezTo>
                    <a:pt x="8416" y="3268"/>
                    <a:pt x="5094" y="73"/>
                    <a:pt x="512" y="0"/>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5"/>
            <p:cNvSpPr/>
            <p:nvPr/>
          </p:nvSpPr>
          <p:spPr>
            <a:xfrm>
              <a:off x="1368138" y="2631246"/>
              <a:ext cx="1845871" cy="1626065"/>
            </a:xfrm>
            <a:custGeom>
              <a:rect b="b" l="l" r="r" t="t"/>
              <a:pathLst>
                <a:path extrusionOk="0" h="33386" w="37899">
                  <a:moveTo>
                    <a:pt x="16303" y="0"/>
                  </a:moveTo>
                  <a:cubicBezTo>
                    <a:pt x="16303" y="0"/>
                    <a:pt x="15591" y="146"/>
                    <a:pt x="14514" y="402"/>
                  </a:cubicBezTo>
                  <a:cubicBezTo>
                    <a:pt x="14002" y="530"/>
                    <a:pt x="13418" y="694"/>
                    <a:pt x="12779" y="858"/>
                  </a:cubicBezTo>
                  <a:cubicBezTo>
                    <a:pt x="10753" y="1424"/>
                    <a:pt x="8307" y="2209"/>
                    <a:pt x="6755" y="3140"/>
                  </a:cubicBezTo>
                  <a:cubicBezTo>
                    <a:pt x="4638" y="4418"/>
                    <a:pt x="2191" y="10460"/>
                    <a:pt x="895" y="14002"/>
                  </a:cubicBezTo>
                  <a:cubicBezTo>
                    <a:pt x="859" y="14111"/>
                    <a:pt x="841" y="14203"/>
                    <a:pt x="804" y="14294"/>
                  </a:cubicBezTo>
                  <a:cubicBezTo>
                    <a:pt x="311" y="15681"/>
                    <a:pt x="1" y="16612"/>
                    <a:pt x="1" y="16612"/>
                  </a:cubicBezTo>
                  <a:cubicBezTo>
                    <a:pt x="1" y="16612"/>
                    <a:pt x="512" y="16722"/>
                    <a:pt x="1297" y="16941"/>
                  </a:cubicBezTo>
                  <a:lnTo>
                    <a:pt x="1480" y="16996"/>
                  </a:lnTo>
                  <a:cubicBezTo>
                    <a:pt x="2593" y="17306"/>
                    <a:pt x="3707" y="17671"/>
                    <a:pt x="4784" y="18109"/>
                  </a:cubicBezTo>
                  <a:lnTo>
                    <a:pt x="4911" y="18182"/>
                  </a:lnTo>
                  <a:cubicBezTo>
                    <a:pt x="5806" y="18547"/>
                    <a:pt x="6646" y="18985"/>
                    <a:pt x="7431" y="19515"/>
                  </a:cubicBezTo>
                  <a:cubicBezTo>
                    <a:pt x="7577" y="19624"/>
                    <a:pt x="7686" y="19697"/>
                    <a:pt x="7759" y="19752"/>
                  </a:cubicBezTo>
                  <a:lnTo>
                    <a:pt x="7851" y="19825"/>
                  </a:lnTo>
                  <a:lnTo>
                    <a:pt x="7887" y="19843"/>
                  </a:lnTo>
                  <a:cubicBezTo>
                    <a:pt x="7997" y="19935"/>
                    <a:pt x="8106" y="20026"/>
                    <a:pt x="8197" y="20117"/>
                  </a:cubicBezTo>
                  <a:cubicBezTo>
                    <a:pt x="8270" y="20172"/>
                    <a:pt x="8307" y="20227"/>
                    <a:pt x="8380" y="20282"/>
                  </a:cubicBezTo>
                  <a:lnTo>
                    <a:pt x="7285" y="27219"/>
                  </a:lnTo>
                  <a:lnTo>
                    <a:pt x="6646" y="31216"/>
                  </a:lnTo>
                  <a:cubicBezTo>
                    <a:pt x="10405" y="32658"/>
                    <a:pt x="14375" y="33385"/>
                    <a:pt x="18354" y="33385"/>
                  </a:cubicBezTo>
                  <a:cubicBezTo>
                    <a:pt x="20674" y="33385"/>
                    <a:pt x="22998" y="33138"/>
                    <a:pt x="25284" y="32640"/>
                  </a:cubicBezTo>
                  <a:lnTo>
                    <a:pt x="25540" y="32567"/>
                  </a:lnTo>
                  <a:cubicBezTo>
                    <a:pt x="28570" y="31892"/>
                    <a:pt x="31491" y="30778"/>
                    <a:pt x="34193" y="29263"/>
                  </a:cubicBezTo>
                  <a:cubicBezTo>
                    <a:pt x="34047" y="28697"/>
                    <a:pt x="33901" y="28131"/>
                    <a:pt x="33754" y="27547"/>
                  </a:cubicBezTo>
                  <a:cubicBezTo>
                    <a:pt x="33280" y="25649"/>
                    <a:pt x="32750" y="23695"/>
                    <a:pt x="32294" y="22125"/>
                  </a:cubicBezTo>
                  <a:cubicBezTo>
                    <a:pt x="32039" y="21194"/>
                    <a:pt x="31728" y="20282"/>
                    <a:pt x="31363" y="19387"/>
                  </a:cubicBezTo>
                  <a:cubicBezTo>
                    <a:pt x="31363" y="19351"/>
                    <a:pt x="31345" y="19314"/>
                    <a:pt x="31327" y="19296"/>
                  </a:cubicBezTo>
                  <a:cubicBezTo>
                    <a:pt x="31308" y="19241"/>
                    <a:pt x="31272" y="19205"/>
                    <a:pt x="31254" y="19150"/>
                  </a:cubicBezTo>
                  <a:cubicBezTo>
                    <a:pt x="31235" y="19132"/>
                    <a:pt x="31235" y="19132"/>
                    <a:pt x="31217" y="19113"/>
                  </a:cubicBezTo>
                  <a:lnTo>
                    <a:pt x="31308" y="19058"/>
                  </a:lnTo>
                  <a:cubicBezTo>
                    <a:pt x="31345" y="19040"/>
                    <a:pt x="31436" y="19004"/>
                    <a:pt x="31473" y="18967"/>
                  </a:cubicBezTo>
                  <a:cubicBezTo>
                    <a:pt x="31509" y="18949"/>
                    <a:pt x="31546" y="18931"/>
                    <a:pt x="31582" y="18912"/>
                  </a:cubicBezTo>
                  <a:cubicBezTo>
                    <a:pt x="32896" y="18219"/>
                    <a:pt x="34229" y="17598"/>
                    <a:pt x="35616" y="17050"/>
                  </a:cubicBezTo>
                  <a:lnTo>
                    <a:pt x="35653" y="17032"/>
                  </a:lnTo>
                  <a:cubicBezTo>
                    <a:pt x="35909" y="16941"/>
                    <a:pt x="36164" y="16850"/>
                    <a:pt x="36420" y="16758"/>
                  </a:cubicBezTo>
                  <a:lnTo>
                    <a:pt x="36493" y="16722"/>
                  </a:lnTo>
                  <a:lnTo>
                    <a:pt x="36621" y="16685"/>
                  </a:lnTo>
                  <a:cubicBezTo>
                    <a:pt x="37040" y="16539"/>
                    <a:pt x="37479" y="16411"/>
                    <a:pt x="37898" y="16284"/>
                  </a:cubicBezTo>
                  <a:cubicBezTo>
                    <a:pt x="37898" y="16284"/>
                    <a:pt x="37570" y="15426"/>
                    <a:pt x="37077" y="14148"/>
                  </a:cubicBezTo>
                  <a:lnTo>
                    <a:pt x="36967" y="13892"/>
                  </a:lnTo>
                  <a:cubicBezTo>
                    <a:pt x="35397" y="10095"/>
                    <a:pt x="32239" y="3067"/>
                    <a:pt x="30396" y="2538"/>
                  </a:cubicBezTo>
                  <a:cubicBezTo>
                    <a:pt x="29465" y="2264"/>
                    <a:pt x="28497" y="2026"/>
                    <a:pt x="27603" y="1807"/>
                  </a:cubicBezTo>
                  <a:cubicBezTo>
                    <a:pt x="27128" y="1680"/>
                    <a:pt x="26672" y="1588"/>
                    <a:pt x="26233" y="1479"/>
                  </a:cubicBezTo>
                  <a:lnTo>
                    <a:pt x="25229" y="1260"/>
                  </a:lnTo>
                  <a:cubicBezTo>
                    <a:pt x="23933" y="986"/>
                    <a:pt x="23057" y="822"/>
                    <a:pt x="23057" y="822"/>
                  </a:cubicBezTo>
                  <a:lnTo>
                    <a:pt x="21158" y="584"/>
                  </a:lnTo>
                  <a:lnTo>
                    <a:pt x="163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5"/>
            <p:cNvSpPr/>
            <p:nvPr/>
          </p:nvSpPr>
          <p:spPr>
            <a:xfrm>
              <a:off x="2740090" y="2961033"/>
              <a:ext cx="162772" cy="595419"/>
            </a:xfrm>
            <a:custGeom>
              <a:rect b="b" l="l" r="r" t="t"/>
              <a:pathLst>
                <a:path extrusionOk="0" h="12225" w="3342">
                  <a:moveTo>
                    <a:pt x="379" y="0"/>
                  </a:moveTo>
                  <a:cubicBezTo>
                    <a:pt x="367" y="0"/>
                    <a:pt x="354" y="6"/>
                    <a:pt x="347" y="20"/>
                  </a:cubicBezTo>
                  <a:cubicBezTo>
                    <a:pt x="92" y="367"/>
                    <a:pt x="92" y="988"/>
                    <a:pt x="55" y="1444"/>
                  </a:cubicBezTo>
                  <a:cubicBezTo>
                    <a:pt x="0" y="1992"/>
                    <a:pt x="0" y="2539"/>
                    <a:pt x="37" y="3087"/>
                  </a:cubicBezTo>
                  <a:cubicBezTo>
                    <a:pt x="146" y="4054"/>
                    <a:pt x="457" y="4985"/>
                    <a:pt x="968" y="5825"/>
                  </a:cubicBezTo>
                  <a:cubicBezTo>
                    <a:pt x="1461" y="6647"/>
                    <a:pt x="2063" y="7377"/>
                    <a:pt x="2465" y="8253"/>
                  </a:cubicBezTo>
                  <a:cubicBezTo>
                    <a:pt x="3031" y="9476"/>
                    <a:pt x="2921" y="10718"/>
                    <a:pt x="2720" y="12014"/>
                  </a:cubicBezTo>
                  <a:cubicBezTo>
                    <a:pt x="2710" y="12149"/>
                    <a:pt x="2800" y="12225"/>
                    <a:pt x="2886" y="12225"/>
                  </a:cubicBezTo>
                  <a:cubicBezTo>
                    <a:pt x="2952" y="12225"/>
                    <a:pt x="3015" y="12181"/>
                    <a:pt x="3031" y="12087"/>
                  </a:cubicBezTo>
                  <a:cubicBezTo>
                    <a:pt x="3195" y="11010"/>
                    <a:pt x="3341" y="9878"/>
                    <a:pt x="3013" y="8801"/>
                  </a:cubicBezTo>
                  <a:cubicBezTo>
                    <a:pt x="2720" y="7906"/>
                    <a:pt x="2191" y="7140"/>
                    <a:pt x="1698" y="6391"/>
                  </a:cubicBezTo>
                  <a:cubicBezTo>
                    <a:pt x="1114" y="5515"/>
                    <a:pt x="585" y="4639"/>
                    <a:pt x="384" y="3562"/>
                  </a:cubicBezTo>
                  <a:cubicBezTo>
                    <a:pt x="256" y="2886"/>
                    <a:pt x="238" y="2192"/>
                    <a:pt x="311" y="1499"/>
                  </a:cubicBezTo>
                  <a:cubicBezTo>
                    <a:pt x="347" y="1042"/>
                    <a:pt x="530" y="476"/>
                    <a:pt x="420" y="38"/>
                  </a:cubicBezTo>
                  <a:cubicBezTo>
                    <a:pt x="420" y="16"/>
                    <a:pt x="399" y="0"/>
                    <a:pt x="3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5"/>
            <p:cNvSpPr/>
            <p:nvPr/>
          </p:nvSpPr>
          <p:spPr>
            <a:xfrm>
              <a:off x="2871011" y="3293645"/>
              <a:ext cx="292327" cy="98822"/>
            </a:xfrm>
            <a:custGeom>
              <a:rect b="b" l="l" r="r" t="t"/>
              <a:pathLst>
                <a:path extrusionOk="0" h="2029" w="6002">
                  <a:moveTo>
                    <a:pt x="5874" y="0"/>
                  </a:moveTo>
                  <a:cubicBezTo>
                    <a:pt x="4852" y="110"/>
                    <a:pt x="3866" y="311"/>
                    <a:pt x="2898" y="621"/>
                  </a:cubicBezTo>
                  <a:cubicBezTo>
                    <a:pt x="1894" y="895"/>
                    <a:pt x="945" y="1315"/>
                    <a:pt x="69" y="1862"/>
                  </a:cubicBezTo>
                  <a:cubicBezTo>
                    <a:pt x="1" y="1913"/>
                    <a:pt x="44" y="2028"/>
                    <a:pt x="110" y="2028"/>
                  </a:cubicBezTo>
                  <a:cubicBezTo>
                    <a:pt x="114" y="2028"/>
                    <a:pt x="119" y="2028"/>
                    <a:pt x="124" y="2027"/>
                  </a:cubicBezTo>
                  <a:cubicBezTo>
                    <a:pt x="1036" y="1643"/>
                    <a:pt x="1949" y="1187"/>
                    <a:pt x="2880" y="895"/>
                  </a:cubicBezTo>
                  <a:cubicBezTo>
                    <a:pt x="3848" y="603"/>
                    <a:pt x="4852" y="384"/>
                    <a:pt x="5874" y="274"/>
                  </a:cubicBezTo>
                  <a:cubicBezTo>
                    <a:pt x="6002" y="274"/>
                    <a:pt x="6002" y="0"/>
                    <a:pt x="58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5"/>
            <p:cNvSpPr/>
            <p:nvPr/>
          </p:nvSpPr>
          <p:spPr>
            <a:xfrm>
              <a:off x="2502696" y="3313176"/>
              <a:ext cx="112070" cy="907861"/>
            </a:xfrm>
            <a:custGeom>
              <a:rect b="b" l="l" r="r" t="t"/>
              <a:pathLst>
                <a:path extrusionOk="0" h="18640" w="2301">
                  <a:moveTo>
                    <a:pt x="92" y="1"/>
                  </a:moveTo>
                  <a:cubicBezTo>
                    <a:pt x="37" y="19"/>
                    <a:pt x="0" y="74"/>
                    <a:pt x="19" y="129"/>
                  </a:cubicBezTo>
                  <a:cubicBezTo>
                    <a:pt x="329" y="1699"/>
                    <a:pt x="658" y="3250"/>
                    <a:pt x="931" y="4820"/>
                  </a:cubicBezTo>
                  <a:cubicBezTo>
                    <a:pt x="1223" y="6463"/>
                    <a:pt x="1461" y="8106"/>
                    <a:pt x="1643" y="9786"/>
                  </a:cubicBezTo>
                  <a:cubicBezTo>
                    <a:pt x="1662" y="9859"/>
                    <a:pt x="1662" y="9913"/>
                    <a:pt x="1662" y="9986"/>
                  </a:cubicBezTo>
                  <a:cubicBezTo>
                    <a:pt x="1698" y="10351"/>
                    <a:pt x="1735" y="10698"/>
                    <a:pt x="1771" y="11063"/>
                  </a:cubicBezTo>
                  <a:lnTo>
                    <a:pt x="1771" y="11191"/>
                  </a:lnTo>
                  <a:cubicBezTo>
                    <a:pt x="1972" y="13656"/>
                    <a:pt x="2045" y="16157"/>
                    <a:pt x="1990" y="18639"/>
                  </a:cubicBezTo>
                  <a:lnTo>
                    <a:pt x="2246" y="18566"/>
                  </a:lnTo>
                  <a:cubicBezTo>
                    <a:pt x="2300" y="16102"/>
                    <a:pt x="2227" y="13619"/>
                    <a:pt x="2027" y="11155"/>
                  </a:cubicBezTo>
                  <a:cubicBezTo>
                    <a:pt x="1990" y="10735"/>
                    <a:pt x="1954" y="10333"/>
                    <a:pt x="1917" y="9932"/>
                  </a:cubicBezTo>
                  <a:cubicBezTo>
                    <a:pt x="1917" y="9895"/>
                    <a:pt x="1899" y="9859"/>
                    <a:pt x="1899" y="9822"/>
                  </a:cubicBezTo>
                  <a:cubicBezTo>
                    <a:pt x="1735" y="8197"/>
                    <a:pt x="1515" y="6591"/>
                    <a:pt x="1242" y="4966"/>
                  </a:cubicBezTo>
                  <a:cubicBezTo>
                    <a:pt x="1223" y="4930"/>
                    <a:pt x="1223" y="4875"/>
                    <a:pt x="1223" y="4838"/>
                  </a:cubicBezTo>
                  <a:cubicBezTo>
                    <a:pt x="950" y="3232"/>
                    <a:pt x="639" y="1626"/>
                    <a:pt x="201" y="74"/>
                  </a:cubicBezTo>
                  <a:cubicBezTo>
                    <a:pt x="201" y="37"/>
                    <a:pt x="183" y="19"/>
                    <a:pt x="1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5"/>
            <p:cNvSpPr/>
            <p:nvPr/>
          </p:nvSpPr>
          <p:spPr>
            <a:xfrm>
              <a:off x="2643165" y="3163795"/>
              <a:ext cx="244548" cy="296126"/>
            </a:xfrm>
            <a:custGeom>
              <a:rect b="b" l="l" r="r" t="t"/>
              <a:pathLst>
                <a:path extrusionOk="0" fill="none" h="6080" w="5021">
                  <a:moveTo>
                    <a:pt x="1" y="5295"/>
                  </a:moveTo>
                  <a:cubicBezTo>
                    <a:pt x="1" y="5295"/>
                    <a:pt x="1461" y="6080"/>
                    <a:pt x="2118" y="5496"/>
                  </a:cubicBezTo>
                  <a:cubicBezTo>
                    <a:pt x="2794" y="4912"/>
                    <a:pt x="5021" y="1"/>
                    <a:pt x="5021" y="1"/>
                  </a:cubicBezTo>
                </a:path>
              </a:pathLst>
            </a:custGeom>
            <a:noFill/>
            <a:ln cap="flat" cmpd="sng" w="5925">
              <a:solidFill>
                <a:srgbClr val="E6EEFF"/>
              </a:solidFill>
              <a:prstDash val="solid"/>
              <a:miter lim="182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5"/>
            <p:cNvSpPr/>
            <p:nvPr/>
          </p:nvSpPr>
          <p:spPr>
            <a:xfrm>
              <a:off x="2652078" y="3163795"/>
              <a:ext cx="244548" cy="297052"/>
            </a:xfrm>
            <a:custGeom>
              <a:rect b="b" l="l" r="r" t="t"/>
              <a:pathLst>
                <a:path extrusionOk="0" fill="none" h="6099" w="5021">
                  <a:moveTo>
                    <a:pt x="5020" y="5295"/>
                  </a:moveTo>
                  <a:cubicBezTo>
                    <a:pt x="5020" y="5295"/>
                    <a:pt x="3560" y="6098"/>
                    <a:pt x="2903" y="5514"/>
                  </a:cubicBezTo>
                  <a:cubicBezTo>
                    <a:pt x="2227" y="4930"/>
                    <a:pt x="0" y="1"/>
                    <a:pt x="0" y="1"/>
                  </a:cubicBezTo>
                </a:path>
              </a:pathLst>
            </a:custGeom>
            <a:noFill/>
            <a:ln cap="flat" cmpd="sng" w="5925">
              <a:solidFill>
                <a:srgbClr val="E6EEFF"/>
              </a:solidFill>
              <a:prstDash val="solid"/>
              <a:miter lim="182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5"/>
            <p:cNvSpPr/>
            <p:nvPr/>
          </p:nvSpPr>
          <p:spPr>
            <a:xfrm>
              <a:off x="2554276" y="2881058"/>
              <a:ext cx="418814" cy="282781"/>
            </a:xfrm>
            <a:custGeom>
              <a:rect b="b" l="l" r="r" t="t"/>
              <a:pathLst>
                <a:path extrusionOk="0" fill="none" h="5806" w="8599">
                  <a:moveTo>
                    <a:pt x="2008" y="5806"/>
                  </a:moveTo>
                  <a:cubicBezTo>
                    <a:pt x="2008" y="5806"/>
                    <a:pt x="0" y="1"/>
                    <a:pt x="4290" y="1"/>
                  </a:cubicBezTo>
                  <a:cubicBezTo>
                    <a:pt x="8598" y="1"/>
                    <a:pt x="6846" y="5806"/>
                    <a:pt x="6846" y="5806"/>
                  </a:cubicBezTo>
                </a:path>
              </a:pathLst>
            </a:custGeom>
            <a:noFill/>
            <a:ln cap="flat" cmpd="sng" w="11400">
              <a:solidFill>
                <a:schemeClr val="dk1"/>
              </a:solidFill>
              <a:prstDash val="solid"/>
              <a:miter lim="182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5"/>
            <p:cNvSpPr/>
            <p:nvPr/>
          </p:nvSpPr>
          <p:spPr>
            <a:xfrm>
              <a:off x="2462660" y="2572555"/>
              <a:ext cx="317459" cy="308546"/>
            </a:xfrm>
            <a:custGeom>
              <a:rect b="b" l="l" r="r" t="t"/>
              <a:pathLst>
                <a:path extrusionOk="0" fill="none" h="6335" w="6518">
                  <a:moveTo>
                    <a:pt x="6518" y="6335"/>
                  </a:moveTo>
                  <a:cubicBezTo>
                    <a:pt x="6518" y="6335"/>
                    <a:pt x="5605" y="0"/>
                    <a:pt x="1" y="1479"/>
                  </a:cubicBezTo>
                </a:path>
              </a:pathLst>
            </a:custGeom>
            <a:noFill/>
            <a:ln cap="flat" cmpd="sng" w="11400">
              <a:solidFill>
                <a:schemeClr val="dk1"/>
              </a:solidFill>
              <a:prstDash val="solid"/>
              <a:miter lim="182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5"/>
            <p:cNvSpPr/>
            <p:nvPr/>
          </p:nvSpPr>
          <p:spPr>
            <a:xfrm>
              <a:off x="1856270" y="2708591"/>
              <a:ext cx="295250" cy="599315"/>
            </a:xfrm>
            <a:custGeom>
              <a:rect b="b" l="l" r="r" t="t"/>
              <a:pathLst>
                <a:path extrusionOk="0" fill="none" h="12305" w="6062">
                  <a:moveTo>
                    <a:pt x="5843" y="12304"/>
                  </a:moveTo>
                  <a:cubicBezTo>
                    <a:pt x="5843" y="12304"/>
                    <a:pt x="1" y="3597"/>
                    <a:pt x="6062" y="0"/>
                  </a:cubicBezTo>
                </a:path>
              </a:pathLst>
            </a:custGeom>
            <a:noFill/>
            <a:ln cap="flat" cmpd="sng" w="11400">
              <a:solidFill>
                <a:schemeClr val="dk1"/>
              </a:solidFill>
              <a:prstDash val="solid"/>
              <a:miter lim="182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5"/>
            <p:cNvSpPr/>
            <p:nvPr/>
          </p:nvSpPr>
          <p:spPr>
            <a:xfrm>
              <a:off x="2037651" y="3218492"/>
              <a:ext cx="209480" cy="174364"/>
            </a:xfrm>
            <a:custGeom>
              <a:rect b="b" l="l" r="r" t="t"/>
              <a:pathLst>
                <a:path extrusionOk="0" h="3580" w="4301">
                  <a:moveTo>
                    <a:pt x="2283" y="0"/>
                  </a:moveTo>
                  <a:cubicBezTo>
                    <a:pt x="2150" y="0"/>
                    <a:pt x="2016" y="15"/>
                    <a:pt x="1881" y="46"/>
                  </a:cubicBezTo>
                  <a:cubicBezTo>
                    <a:pt x="330" y="430"/>
                    <a:pt x="1" y="2474"/>
                    <a:pt x="1352" y="3314"/>
                  </a:cubicBezTo>
                  <a:cubicBezTo>
                    <a:pt x="1654" y="3497"/>
                    <a:pt x="1972" y="3580"/>
                    <a:pt x="2280" y="3580"/>
                  </a:cubicBezTo>
                  <a:cubicBezTo>
                    <a:pt x="3351" y="3580"/>
                    <a:pt x="4301" y="2584"/>
                    <a:pt x="4017" y="1379"/>
                  </a:cubicBezTo>
                  <a:cubicBezTo>
                    <a:pt x="3829" y="548"/>
                    <a:pt x="3089" y="0"/>
                    <a:pt x="22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5"/>
            <p:cNvSpPr/>
            <p:nvPr/>
          </p:nvSpPr>
          <p:spPr>
            <a:xfrm>
              <a:off x="2092786" y="3260233"/>
              <a:ext cx="106518" cy="89422"/>
            </a:xfrm>
            <a:custGeom>
              <a:rect b="b" l="l" r="r" t="t"/>
              <a:pathLst>
                <a:path extrusionOk="0" h="1836" w="2187">
                  <a:moveTo>
                    <a:pt x="1174" y="0"/>
                  </a:moveTo>
                  <a:cubicBezTo>
                    <a:pt x="1100" y="0"/>
                    <a:pt x="1025" y="10"/>
                    <a:pt x="950" y="29"/>
                  </a:cubicBezTo>
                  <a:cubicBezTo>
                    <a:pt x="165" y="230"/>
                    <a:pt x="1" y="1270"/>
                    <a:pt x="676" y="1690"/>
                  </a:cubicBezTo>
                  <a:cubicBezTo>
                    <a:pt x="835" y="1791"/>
                    <a:pt x="1003" y="1835"/>
                    <a:pt x="1164" y="1835"/>
                  </a:cubicBezTo>
                  <a:cubicBezTo>
                    <a:pt x="1708" y="1835"/>
                    <a:pt x="2186" y="1328"/>
                    <a:pt x="2045" y="723"/>
                  </a:cubicBezTo>
                  <a:cubicBezTo>
                    <a:pt x="1952" y="289"/>
                    <a:pt x="1584" y="0"/>
                    <a:pt x="11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5"/>
            <p:cNvSpPr/>
            <p:nvPr/>
          </p:nvSpPr>
          <p:spPr>
            <a:xfrm>
              <a:off x="1980763" y="2496964"/>
              <a:ext cx="528206" cy="818926"/>
            </a:xfrm>
            <a:custGeom>
              <a:rect b="b" l="l" r="r" t="t"/>
              <a:pathLst>
                <a:path extrusionOk="0" h="16814" w="10845">
                  <a:moveTo>
                    <a:pt x="7996" y="1"/>
                  </a:moveTo>
                  <a:lnTo>
                    <a:pt x="1" y="3232"/>
                  </a:lnTo>
                  <a:cubicBezTo>
                    <a:pt x="1" y="3232"/>
                    <a:pt x="2830" y="9073"/>
                    <a:pt x="3159" y="9439"/>
                  </a:cubicBezTo>
                  <a:cubicBezTo>
                    <a:pt x="3256" y="9553"/>
                    <a:pt x="3415" y="9592"/>
                    <a:pt x="3588" y="9592"/>
                  </a:cubicBezTo>
                  <a:cubicBezTo>
                    <a:pt x="3970" y="9592"/>
                    <a:pt x="4418" y="9402"/>
                    <a:pt x="4418" y="9402"/>
                  </a:cubicBezTo>
                  <a:lnTo>
                    <a:pt x="4418" y="9402"/>
                  </a:lnTo>
                  <a:cubicBezTo>
                    <a:pt x="4418" y="9402"/>
                    <a:pt x="4108" y="10516"/>
                    <a:pt x="4564" y="11155"/>
                  </a:cubicBezTo>
                  <a:cubicBezTo>
                    <a:pt x="5021" y="11812"/>
                    <a:pt x="10844" y="16814"/>
                    <a:pt x="10844" y="16814"/>
                  </a:cubicBezTo>
                  <a:lnTo>
                    <a:pt x="79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5"/>
            <p:cNvSpPr/>
            <p:nvPr/>
          </p:nvSpPr>
          <p:spPr>
            <a:xfrm>
              <a:off x="2379080" y="2545864"/>
              <a:ext cx="266806" cy="769149"/>
            </a:xfrm>
            <a:custGeom>
              <a:rect b="b" l="l" r="r" t="t"/>
              <a:pathLst>
                <a:path extrusionOk="0" h="15792" w="5478">
                  <a:moveTo>
                    <a:pt x="1" y="1"/>
                  </a:moveTo>
                  <a:lnTo>
                    <a:pt x="2648" y="15791"/>
                  </a:lnTo>
                  <a:cubicBezTo>
                    <a:pt x="2648" y="15791"/>
                    <a:pt x="4601" y="10023"/>
                    <a:pt x="4747" y="9311"/>
                  </a:cubicBezTo>
                  <a:cubicBezTo>
                    <a:pt x="4911" y="8599"/>
                    <a:pt x="4455" y="7704"/>
                    <a:pt x="4455" y="7704"/>
                  </a:cubicBezTo>
                  <a:lnTo>
                    <a:pt x="4455" y="7704"/>
                  </a:lnTo>
                  <a:cubicBezTo>
                    <a:pt x="4455" y="7704"/>
                    <a:pt x="4546" y="7718"/>
                    <a:pt x="4669" y="7718"/>
                  </a:cubicBezTo>
                  <a:cubicBezTo>
                    <a:pt x="4896" y="7718"/>
                    <a:pt x="5230" y="7672"/>
                    <a:pt x="5313" y="7412"/>
                  </a:cubicBezTo>
                  <a:cubicBezTo>
                    <a:pt x="5441" y="7029"/>
                    <a:pt x="5477" y="1370"/>
                    <a:pt x="5477" y="1370"/>
                  </a:cubicBez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5"/>
            <p:cNvSpPr/>
            <p:nvPr/>
          </p:nvSpPr>
          <p:spPr>
            <a:xfrm>
              <a:off x="2038577" y="2478310"/>
              <a:ext cx="561082" cy="575303"/>
            </a:xfrm>
            <a:custGeom>
              <a:rect b="b" l="l" r="r" t="t"/>
              <a:pathLst>
                <a:path extrusionOk="0" h="11812" w="11520">
                  <a:moveTo>
                    <a:pt x="2446" y="0"/>
                  </a:moveTo>
                  <a:cubicBezTo>
                    <a:pt x="2446" y="0"/>
                    <a:pt x="493" y="1497"/>
                    <a:pt x="237" y="2227"/>
                  </a:cubicBezTo>
                  <a:cubicBezTo>
                    <a:pt x="0" y="2976"/>
                    <a:pt x="5696" y="11811"/>
                    <a:pt x="5696" y="11811"/>
                  </a:cubicBezTo>
                  <a:lnTo>
                    <a:pt x="8398" y="10716"/>
                  </a:lnTo>
                  <a:lnTo>
                    <a:pt x="11519" y="11300"/>
                  </a:lnTo>
                  <a:cubicBezTo>
                    <a:pt x="11519" y="11300"/>
                    <a:pt x="11483" y="1534"/>
                    <a:pt x="11282" y="1388"/>
                  </a:cubicBezTo>
                  <a:cubicBezTo>
                    <a:pt x="10679" y="950"/>
                    <a:pt x="10040" y="621"/>
                    <a:pt x="9347" y="384"/>
                  </a:cubicBezTo>
                  <a:lnTo>
                    <a:pt x="24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5"/>
            <p:cNvSpPr/>
            <p:nvPr/>
          </p:nvSpPr>
          <p:spPr>
            <a:xfrm>
              <a:off x="2348883" y="2961082"/>
              <a:ext cx="184982" cy="353939"/>
            </a:xfrm>
            <a:custGeom>
              <a:rect b="b" l="l" r="r" t="t"/>
              <a:pathLst>
                <a:path extrusionOk="0" h="7267" w="3798">
                  <a:moveTo>
                    <a:pt x="1534" y="1"/>
                  </a:moveTo>
                  <a:lnTo>
                    <a:pt x="0" y="1078"/>
                  </a:lnTo>
                  <a:lnTo>
                    <a:pt x="3286" y="7266"/>
                  </a:lnTo>
                  <a:lnTo>
                    <a:pt x="3797" y="841"/>
                  </a:lnTo>
                  <a:lnTo>
                    <a:pt x="15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5"/>
            <p:cNvSpPr/>
            <p:nvPr/>
          </p:nvSpPr>
          <p:spPr>
            <a:xfrm>
              <a:off x="2361546" y="2999559"/>
              <a:ext cx="172903" cy="39061"/>
            </a:xfrm>
            <a:custGeom>
              <a:rect b="b" l="l" r="r" t="t"/>
              <a:pathLst>
                <a:path extrusionOk="0" h="802" w="3550">
                  <a:moveTo>
                    <a:pt x="1789" y="0"/>
                  </a:moveTo>
                  <a:cubicBezTo>
                    <a:pt x="1767" y="0"/>
                    <a:pt x="1748" y="5"/>
                    <a:pt x="1712" y="14"/>
                  </a:cubicBezTo>
                  <a:cubicBezTo>
                    <a:pt x="1146" y="251"/>
                    <a:pt x="562" y="343"/>
                    <a:pt x="51" y="708"/>
                  </a:cubicBezTo>
                  <a:cubicBezTo>
                    <a:pt x="1" y="724"/>
                    <a:pt x="26" y="801"/>
                    <a:pt x="73" y="801"/>
                  </a:cubicBezTo>
                  <a:cubicBezTo>
                    <a:pt x="77" y="801"/>
                    <a:pt x="82" y="801"/>
                    <a:pt x="87" y="799"/>
                  </a:cubicBezTo>
                  <a:cubicBezTo>
                    <a:pt x="671" y="689"/>
                    <a:pt x="1255" y="379"/>
                    <a:pt x="1803" y="160"/>
                  </a:cubicBezTo>
                  <a:cubicBezTo>
                    <a:pt x="2314" y="324"/>
                    <a:pt x="2880" y="343"/>
                    <a:pt x="3409" y="452"/>
                  </a:cubicBezTo>
                  <a:cubicBezTo>
                    <a:pt x="3415" y="453"/>
                    <a:pt x="3421" y="454"/>
                    <a:pt x="3426" y="454"/>
                  </a:cubicBezTo>
                  <a:cubicBezTo>
                    <a:pt x="3522" y="454"/>
                    <a:pt x="3550" y="305"/>
                    <a:pt x="3446" y="288"/>
                  </a:cubicBezTo>
                  <a:cubicBezTo>
                    <a:pt x="2971" y="178"/>
                    <a:pt x="2405" y="142"/>
                    <a:pt x="1894" y="14"/>
                  </a:cubicBezTo>
                  <a:cubicBezTo>
                    <a:pt x="1840" y="5"/>
                    <a:pt x="1812" y="0"/>
                    <a:pt x="1789" y="0"/>
                  </a:cubicBezTo>
                  <a:close/>
                </a:path>
              </a:pathLst>
            </a:custGeom>
            <a:solidFill>
              <a:srgbClr val="0008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5"/>
            <p:cNvSpPr/>
            <p:nvPr/>
          </p:nvSpPr>
          <p:spPr>
            <a:xfrm>
              <a:off x="2161267" y="2086179"/>
              <a:ext cx="329002" cy="598292"/>
            </a:xfrm>
            <a:custGeom>
              <a:rect b="b" l="l" r="r" t="t"/>
              <a:pathLst>
                <a:path extrusionOk="0" h="12284" w="6755">
                  <a:moveTo>
                    <a:pt x="0" y="1"/>
                  </a:moveTo>
                  <a:lnTo>
                    <a:pt x="0" y="11173"/>
                  </a:lnTo>
                  <a:cubicBezTo>
                    <a:pt x="0" y="11173"/>
                    <a:pt x="1672" y="12283"/>
                    <a:pt x="4397" y="12283"/>
                  </a:cubicBezTo>
                  <a:cubicBezTo>
                    <a:pt x="5114" y="12283"/>
                    <a:pt x="5904" y="12206"/>
                    <a:pt x="6755" y="12013"/>
                  </a:cubicBezTo>
                  <a:lnTo>
                    <a:pt x="6554" y="1"/>
                  </a:lnTo>
                  <a:close/>
                </a:path>
              </a:pathLst>
            </a:custGeom>
            <a:solidFill>
              <a:srgbClr val="5F38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5"/>
            <p:cNvSpPr/>
            <p:nvPr/>
          </p:nvSpPr>
          <p:spPr>
            <a:xfrm>
              <a:off x="2251081" y="2324497"/>
              <a:ext cx="239190" cy="346780"/>
            </a:xfrm>
            <a:custGeom>
              <a:rect b="b" l="l" r="r" t="t"/>
              <a:pathLst>
                <a:path extrusionOk="0" h="7120" w="4911">
                  <a:moveTo>
                    <a:pt x="0" y="0"/>
                  </a:moveTo>
                  <a:cubicBezTo>
                    <a:pt x="0" y="0"/>
                    <a:pt x="347" y="6554"/>
                    <a:pt x="4911" y="7120"/>
                  </a:cubicBezTo>
                  <a:lnTo>
                    <a:pt x="4801" y="0"/>
                  </a:ln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5"/>
            <p:cNvSpPr/>
            <p:nvPr/>
          </p:nvSpPr>
          <p:spPr>
            <a:xfrm>
              <a:off x="2161267" y="2630320"/>
              <a:ext cx="49" cy="49"/>
            </a:xfrm>
            <a:custGeom>
              <a:rect b="b" l="l" r="r" t="t"/>
              <a:pathLst>
                <a:path extrusionOk="0" h="1" w="1">
                  <a:moveTo>
                    <a:pt x="0" y="1"/>
                  </a:moveTo>
                  <a:close/>
                </a:path>
              </a:pathLst>
            </a:custGeom>
            <a:solidFill>
              <a:srgbClr val="FF9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5"/>
            <p:cNvSpPr/>
            <p:nvPr/>
          </p:nvSpPr>
          <p:spPr>
            <a:xfrm>
              <a:off x="2161267" y="2630320"/>
              <a:ext cx="329002" cy="369038"/>
            </a:xfrm>
            <a:custGeom>
              <a:rect b="b" l="l" r="r" t="t"/>
              <a:pathLst>
                <a:path extrusionOk="0" h="7577" w="6755">
                  <a:moveTo>
                    <a:pt x="0" y="1"/>
                  </a:moveTo>
                  <a:cubicBezTo>
                    <a:pt x="0" y="1"/>
                    <a:pt x="3086" y="6226"/>
                    <a:pt x="5897" y="7577"/>
                  </a:cubicBezTo>
                  <a:cubicBezTo>
                    <a:pt x="6317" y="5350"/>
                    <a:pt x="6609" y="3104"/>
                    <a:pt x="6755" y="841"/>
                  </a:cubicBezTo>
                  <a:lnTo>
                    <a:pt x="0" y="1"/>
                  </a:lnTo>
                  <a:close/>
                </a:path>
              </a:pathLst>
            </a:custGeom>
            <a:solidFill>
              <a:srgbClr val="5F38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5"/>
            <p:cNvSpPr/>
            <p:nvPr/>
          </p:nvSpPr>
          <p:spPr>
            <a:xfrm>
              <a:off x="2139934" y="1863837"/>
              <a:ext cx="509503" cy="597075"/>
            </a:xfrm>
            <a:custGeom>
              <a:rect b="b" l="l" r="r" t="t"/>
              <a:pathLst>
                <a:path extrusionOk="0" h="12259" w="10461">
                  <a:moveTo>
                    <a:pt x="7366" y="0"/>
                  </a:moveTo>
                  <a:cubicBezTo>
                    <a:pt x="5488" y="0"/>
                    <a:pt x="2661" y="205"/>
                    <a:pt x="1954" y="531"/>
                  </a:cubicBezTo>
                  <a:cubicBezTo>
                    <a:pt x="1205" y="897"/>
                    <a:pt x="0" y="2722"/>
                    <a:pt x="55" y="5186"/>
                  </a:cubicBezTo>
                  <a:cubicBezTo>
                    <a:pt x="92" y="6592"/>
                    <a:pt x="730" y="8253"/>
                    <a:pt x="2027" y="9641"/>
                  </a:cubicBezTo>
                  <a:cubicBezTo>
                    <a:pt x="2027" y="9641"/>
                    <a:pt x="3841" y="12258"/>
                    <a:pt x="7026" y="12258"/>
                  </a:cubicBezTo>
                  <a:cubicBezTo>
                    <a:pt x="7370" y="12258"/>
                    <a:pt x="7730" y="12228"/>
                    <a:pt x="8106" y="12160"/>
                  </a:cubicBezTo>
                  <a:cubicBezTo>
                    <a:pt x="9292" y="11959"/>
                    <a:pt x="9986" y="9842"/>
                    <a:pt x="10223" y="7432"/>
                  </a:cubicBezTo>
                  <a:cubicBezTo>
                    <a:pt x="10260" y="7140"/>
                    <a:pt x="10278" y="6829"/>
                    <a:pt x="10296" y="6519"/>
                  </a:cubicBezTo>
                  <a:cubicBezTo>
                    <a:pt x="10460" y="3452"/>
                    <a:pt x="9931" y="239"/>
                    <a:pt x="8836" y="75"/>
                  </a:cubicBezTo>
                  <a:cubicBezTo>
                    <a:pt x="8538" y="24"/>
                    <a:pt x="8008" y="0"/>
                    <a:pt x="7366" y="0"/>
                  </a:cubicBezTo>
                  <a:close/>
                </a:path>
              </a:pathLst>
            </a:custGeom>
            <a:solidFill>
              <a:srgbClr val="5F38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5"/>
            <p:cNvSpPr/>
            <p:nvPr/>
          </p:nvSpPr>
          <p:spPr>
            <a:xfrm>
              <a:off x="1673135" y="1625617"/>
              <a:ext cx="1043846" cy="853068"/>
            </a:xfrm>
            <a:custGeom>
              <a:rect b="b" l="l" r="r" t="t"/>
              <a:pathLst>
                <a:path extrusionOk="0" h="17515" w="21432">
                  <a:moveTo>
                    <a:pt x="12960" y="0"/>
                  </a:moveTo>
                  <a:cubicBezTo>
                    <a:pt x="10956" y="0"/>
                    <a:pt x="8875" y="346"/>
                    <a:pt x="7540" y="1479"/>
                  </a:cubicBezTo>
                  <a:cubicBezTo>
                    <a:pt x="5495" y="3214"/>
                    <a:pt x="5842" y="7339"/>
                    <a:pt x="5842" y="7339"/>
                  </a:cubicBezTo>
                  <a:cubicBezTo>
                    <a:pt x="5842" y="7339"/>
                    <a:pt x="4678" y="6899"/>
                    <a:pt x="3568" y="6899"/>
                  </a:cubicBezTo>
                  <a:cubicBezTo>
                    <a:pt x="2668" y="6899"/>
                    <a:pt x="1805" y="7188"/>
                    <a:pt x="1625" y="8234"/>
                  </a:cubicBezTo>
                  <a:cubicBezTo>
                    <a:pt x="1442" y="9201"/>
                    <a:pt x="1789" y="10205"/>
                    <a:pt x="2538" y="10862"/>
                  </a:cubicBezTo>
                  <a:cubicBezTo>
                    <a:pt x="2538" y="10862"/>
                    <a:pt x="0" y="15591"/>
                    <a:pt x="5094" y="17160"/>
                  </a:cubicBezTo>
                  <a:cubicBezTo>
                    <a:pt x="5888" y="17403"/>
                    <a:pt x="6609" y="17514"/>
                    <a:pt x="7250" y="17514"/>
                  </a:cubicBezTo>
                  <a:cubicBezTo>
                    <a:pt x="9982" y="17514"/>
                    <a:pt x="11258" y="15496"/>
                    <a:pt x="10534" y="13071"/>
                  </a:cubicBezTo>
                  <a:lnTo>
                    <a:pt x="11866" y="11027"/>
                  </a:lnTo>
                  <a:cubicBezTo>
                    <a:pt x="12688" y="10151"/>
                    <a:pt x="12998" y="8927"/>
                    <a:pt x="12688" y="7777"/>
                  </a:cubicBezTo>
                  <a:lnTo>
                    <a:pt x="12688" y="7777"/>
                  </a:lnTo>
                  <a:cubicBezTo>
                    <a:pt x="12688" y="7777"/>
                    <a:pt x="13483" y="8019"/>
                    <a:pt x="14484" y="8019"/>
                  </a:cubicBezTo>
                  <a:cubicBezTo>
                    <a:pt x="15916" y="8019"/>
                    <a:pt x="17770" y="7526"/>
                    <a:pt x="18328" y="5130"/>
                  </a:cubicBezTo>
                  <a:cubicBezTo>
                    <a:pt x="18328" y="5130"/>
                    <a:pt x="19150" y="5587"/>
                    <a:pt x="19332" y="6061"/>
                  </a:cubicBezTo>
                  <a:cubicBezTo>
                    <a:pt x="19679" y="7011"/>
                    <a:pt x="19789" y="8234"/>
                    <a:pt x="19862" y="8964"/>
                  </a:cubicBezTo>
                  <a:cubicBezTo>
                    <a:pt x="19862" y="8964"/>
                    <a:pt x="21432" y="7595"/>
                    <a:pt x="21213" y="6189"/>
                  </a:cubicBezTo>
                  <a:cubicBezTo>
                    <a:pt x="20939" y="4455"/>
                    <a:pt x="21286" y="1571"/>
                    <a:pt x="18365" y="713"/>
                  </a:cubicBezTo>
                  <a:cubicBezTo>
                    <a:pt x="17557" y="476"/>
                    <a:pt x="15311" y="0"/>
                    <a:pt x="12960" y="0"/>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5"/>
            <p:cNvSpPr/>
            <p:nvPr/>
          </p:nvSpPr>
          <p:spPr>
            <a:xfrm>
              <a:off x="2001219" y="2063872"/>
              <a:ext cx="276985" cy="235196"/>
            </a:xfrm>
            <a:custGeom>
              <a:rect b="b" l="l" r="r" t="t"/>
              <a:pathLst>
                <a:path extrusionOk="0" h="4829" w="5687">
                  <a:moveTo>
                    <a:pt x="3224" y="0"/>
                  </a:moveTo>
                  <a:cubicBezTo>
                    <a:pt x="3190" y="0"/>
                    <a:pt x="3156" y="1"/>
                    <a:pt x="3122" y="2"/>
                  </a:cubicBezTo>
                  <a:cubicBezTo>
                    <a:pt x="968" y="94"/>
                    <a:pt x="0" y="2722"/>
                    <a:pt x="1589" y="4183"/>
                  </a:cubicBezTo>
                  <a:cubicBezTo>
                    <a:pt x="2068" y="4629"/>
                    <a:pt x="2640" y="4828"/>
                    <a:pt x="3200" y="4828"/>
                  </a:cubicBezTo>
                  <a:cubicBezTo>
                    <a:pt x="4473" y="4828"/>
                    <a:pt x="5686" y="3799"/>
                    <a:pt x="5623" y="2303"/>
                  </a:cubicBezTo>
                  <a:cubicBezTo>
                    <a:pt x="5570" y="1004"/>
                    <a:pt x="4511" y="0"/>
                    <a:pt x="3224" y="0"/>
                  </a:cubicBezTo>
                  <a:close/>
                </a:path>
              </a:pathLst>
            </a:custGeom>
            <a:solidFill>
              <a:srgbClr val="5F38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5"/>
            <p:cNvSpPr/>
            <p:nvPr/>
          </p:nvSpPr>
          <p:spPr>
            <a:xfrm>
              <a:off x="1303262" y="3455446"/>
              <a:ext cx="1316301" cy="509844"/>
            </a:xfrm>
            <a:custGeom>
              <a:rect b="b" l="l" r="r" t="t"/>
              <a:pathLst>
                <a:path extrusionOk="0" h="10468" w="27026">
                  <a:moveTo>
                    <a:pt x="2611" y="1"/>
                  </a:moveTo>
                  <a:cubicBezTo>
                    <a:pt x="2611" y="1"/>
                    <a:pt x="0" y="6773"/>
                    <a:pt x="1917" y="9530"/>
                  </a:cubicBezTo>
                  <a:cubicBezTo>
                    <a:pt x="2384" y="10203"/>
                    <a:pt x="3772" y="10468"/>
                    <a:pt x="5672" y="10468"/>
                  </a:cubicBezTo>
                  <a:cubicBezTo>
                    <a:pt x="12301" y="10468"/>
                    <a:pt x="25159" y="7248"/>
                    <a:pt x="26838" y="6964"/>
                  </a:cubicBezTo>
                  <a:lnTo>
                    <a:pt x="26838" y="6964"/>
                  </a:lnTo>
                  <a:cubicBezTo>
                    <a:pt x="26879" y="6969"/>
                    <a:pt x="26913" y="6971"/>
                    <a:pt x="26941" y="6971"/>
                  </a:cubicBezTo>
                  <a:cubicBezTo>
                    <a:pt x="26982" y="6971"/>
                    <a:pt x="27008" y="6966"/>
                    <a:pt x="27018" y="6956"/>
                  </a:cubicBezTo>
                  <a:cubicBezTo>
                    <a:pt x="27025" y="6948"/>
                    <a:pt x="27019" y="6944"/>
                    <a:pt x="26998" y="6944"/>
                  </a:cubicBezTo>
                  <a:cubicBezTo>
                    <a:pt x="26970" y="6944"/>
                    <a:pt x="26916" y="6951"/>
                    <a:pt x="26838" y="6964"/>
                  </a:cubicBezTo>
                  <a:lnTo>
                    <a:pt x="26838" y="6964"/>
                  </a:lnTo>
                  <a:cubicBezTo>
                    <a:pt x="25127" y="6785"/>
                    <a:pt x="11997" y="2923"/>
                    <a:pt x="9458" y="2923"/>
                  </a:cubicBezTo>
                  <a:cubicBezTo>
                    <a:pt x="9363" y="2923"/>
                    <a:pt x="9283" y="2928"/>
                    <a:pt x="9219" y="2940"/>
                  </a:cubicBezTo>
                  <a:cubicBezTo>
                    <a:pt x="9219" y="2940"/>
                    <a:pt x="7321" y="1260"/>
                    <a:pt x="2611" y="1"/>
                  </a:cubicBezTo>
                  <a:close/>
                </a:path>
              </a:pathLst>
            </a:custGeom>
            <a:solidFill>
              <a:srgbClr val="5F38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5"/>
            <p:cNvSpPr/>
            <p:nvPr/>
          </p:nvSpPr>
          <p:spPr>
            <a:xfrm>
              <a:off x="1734456" y="3443902"/>
              <a:ext cx="1580039" cy="538142"/>
            </a:xfrm>
            <a:custGeom>
              <a:rect b="b" l="l" r="r" t="t"/>
              <a:pathLst>
                <a:path extrusionOk="0" h="11049" w="32441">
                  <a:moveTo>
                    <a:pt x="29100" y="0"/>
                  </a:moveTo>
                  <a:lnTo>
                    <a:pt x="29100" y="0"/>
                  </a:lnTo>
                  <a:cubicBezTo>
                    <a:pt x="24773" y="1552"/>
                    <a:pt x="23696" y="2428"/>
                    <a:pt x="23696" y="2428"/>
                  </a:cubicBezTo>
                  <a:cubicBezTo>
                    <a:pt x="23696" y="2428"/>
                    <a:pt x="10114" y="1935"/>
                    <a:pt x="6189" y="1461"/>
                  </a:cubicBezTo>
                  <a:cubicBezTo>
                    <a:pt x="5853" y="1415"/>
                    <a:pt x="5516" y="1392"/>
                    <a:pt x="5181" y="1392"/>
                  </a:cubicBezTo>
                  <a:cubicBezTo>
                    <a:pt x="3262" y="1392"/>
                    <a:pt x="1400" y="2138"/>
                    <a:pt x="1" y="3505"/>
                  </a:cubicBezTo>
                  <a:cubicBezTo>
                    <a:pt x="6881" y="4038"/>
                    <a:pt x="23173" y="11048"/>
                    <a:pt x="28008" y="11048"/>
                  </a:cubicBezTo>
                  <a:cubicBezTo>
                    <a:pt x="28471" y="11048"/>
                    <a:pt x="28829" y="10984"/>
                    <a:pt x="29063" y="10844"/>
                  </a:cubicBezTo>
                  <a:cubicBezTo>
                    <a:pt x="32440" y="8799"/>
                    <a:pt x="29100" y="1"/>
                    <a:pt x="29100" y="0"/>
                  </a:cubicBezTo>
                  <a:close/>
                </a:path>
              </a:pathLst>
            </a:custGeom>
            <a:solidFill>
              <a:srgbClr val="5F38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5"/>
            <p:cNvSpPr/>
            <p:nvPr/>
          </p:nvSpPr>
          <p:spPr>
            <a:xfrm>
              <a:off x="2634300" y="3470739"/>
              <a:ext cx="305867" cy="96144"/>
            </a:xfrm>
            <a:custGeom>
              <a:rect b="b" l="l" r="r" t="t"/>
              <a:pathLst>
                <a:path extrusionOk="0" h="1974" w="6280">
                  <a:moveTo>
                    <a:pt x="3933" y="0"/>
                  </a:moveTo>
                  <a:cubicBezTo>
                    <a:pt x="3409" y="0"/>
                    <a:pt x="2096" y="309"/>
                    <a:pt x="1333" y="618"/>
                  </a:cubicBezTo>
                  <a:cubicBezTo>
                    <a:pt x="785" y="855"/>
                    <a:pt x="310" y="1257"/>
                    <a:pt x="0" y="1749"/>
                  </a:cubicBezTo>
                  <a:cubicBezTo>
                    <a:pt x="0" y="1749"/>
                    <a:pt x="2678" y="1974"/>
                    <a:pt x="4254" y="1974"/>
                  </a:cubicBezTo>
                  <a:cubicBezTo>
                    <a:pt x="4533" y="1974"/>
                    <a:pt x="4777" y="1967"/>
                    <a:pt x="4965" y="1950"/>
                  </a:cubicBezTo>
                  <a:cubicBezTo>
                    <a:pt x="6280" y="1841"/>
                    <a:pt x="4783" y="1384"/>
                    <a:pt x="4783" y="1384"/>
                  </a:cubicBezTo>
                  <a:cubicBezTo>
                    <a:pt x="4783" y="1384"/>
                    <a:pt x="5458" y="1038"/>
                    <a:pt x="5385" y="818"/>
                  </a:cubicBezTo>
                  <a:cubicBezTo>
                    <a:pt x="5369" y="766"/>
                    <a:pt x="5251" y="746"/>
                    <a:pt x="5077" y="746"/>
                  </a:cubicBezTo>
                  <a:cubicBezTo>
                    <a:pt x="4460" y="746"/>
                    <a:pt x="3140" y="1001"/>
                    <a:pt x="3140" y="1001"/>
                  </a:cubicBezTo>
                  <a:cubicBezTo>
                    <a:pt x="3140" y="1001"/>
                    <a:pt x="4418" y="107"/>
                    <a:pt x="4089" y="15"/>
                  </a:cubicBezTo>
                  <a:cubicBezTo>
                    <a:pt x="4051" y="5"/>
                    <a:pt x="3998" y="0"/>
                    <a:pt x="3933" y="0"/>
                  </a:cubicBezTo>
                  <a:close/>
                </a:path>
              </a:pathLst>
            </a:custGeom>
            <a:solidFill>
              <a:srgbClr val="5F38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5"/>
            <p:cNvSpPr/>
            <p:nvPr/>
          </p:nvSpPr>
          <p:spPr>
            <a:xfrm>
              <a:off x="2399537" y="2097722"/>
              <a:ext cx="38282" cy="63365"/>
            </a:xfrm>
            <a:custGeom>
              <a:rect b="b" l="l" r="r" t="t"/>
              <a:pathLst>
                <a:path extrusionOk="0" h="1301" w="786">
                  <a:moveTo>
                    <a:pt x="367" y="0"/>
                  </a:moveTo>
                  <a:cubicBezTo>
                    <a:pt x="360" y="0"/>
                    <a:pt x="354" y="1"/>
                    <a:pt x="348" y="1"/>
                  </a:cubicBezTo>
                  <a:cubicBezTo>
                    <a:pt x="147" y="19"/>
                    <a:pt x="1" y="311"/>
                    <a:pt x="37" y="677"/>
                  </a:cubicBezTo>
                  <a:cubicBezTo>
                    <a:pt x="54" y="1021"/>
                    <a:pt x="218" y="1300"/>
                    <a:pt x="405" y="1300"/>
                  </a:cubicBezTo>
                  <a:cubicBezTo>
                    <a:pt x="416" y="1300"/>
                    <a:pt x="427" y="1299"/>
                    <a:pt x="439" y="1297"/>
                  </a:cubicBezTo>
                  <a:cubicBezTo>
                    <a:pt x="640" y="1279"/>
                    <a:pt x="786" y="969"/>
                    <a:pt x="767" y="622"/>
                  </a:cubicBezTo>
                  <a:cubicBezTo>
                    <a:pt x="732" y="268"/>
                    <a:pt x="560" y="0"/>
                    <a:pt x="3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5"/>
            <p:cNvSpPr/>
            <p:nvPr/>
          </p:nvSpPr>
          <p:spPr>
            <a:xfrm>
              <a:off x="2556906" y="2084377"/>
              <a:ext cx="37405" cy="63268"/>
            </a:xfrm>
            <a:custGeom>
              <a:rect b="b" l="l" r="r" t="t"/>
              <a:pathLst>
                <a:path extrusionOk="0" h="1299" w="768">
                  <a:moveTo>
                    <a:pt x="367" y="0"/>
                  </a:moveTo>
                  <a:cubicBezTo>
                    <a:pt x="360" y="0"/>
                    <a:pt x="354" y="1"/>
                    <a:pt x="348" y="1"/>
                  </a:cubicBezTo>
                  <a:cubicBezTo>
                    <a:pt x="147" y="20"/>
                    <a:pt x="1" y="312"/>
                    <a:pt x="19" y="677"/>
                  </a:cubicBezTo>
                  <a:cubicBezTo>
                    <a:pt x="55" y="1013"/>
                    <a:pt x="227" y="1298"/>
                    <a:pt x="421" y="1298"/>
                  </a:cubicBezTo>
                  <a:cubicBezTo>
                    <a:pt x="427" y="1298"/>
                    <a:pt x="433" y="1298"/>
                    <a:pt x="439" y="1297"/>
                  </a:cubicBezTo>
                  <a:cubicBezTo>
                    <a:pt x="640" y="1279"/>
                    <a:pt x="768" y="987"/>
                    <a:pt x="749" y="622"/>
                  </a:cubicBezTo>
                  <a:cubicBezTo>
                    <a:pt x="732" y="268"/>
                    <a:pt x="560" y="0"/>
                    <a:pt x="3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5"/>
            <p:cNvSpPr/>
            <p:nvPr/>
          </p:nvSpPr>
          <p:spPr>
            <a:xfrm>
              <a:off x="2591585" y="2181350"/>
              <a:ext cx="49874" cy="44565"/>
            </a:xfrm>
            <a:custGeom>
              <a:rect b="b" l="l" r="r" t="t"/>
              <a:pathLst>
                <a:path extrusionOk="0" h="915" w="1024">
                  <a:moveTo>
                    <a:pt x="987" y="0"/>
                  </a:moveTo>
                  <a:cubicBezTo>
                    <a:pt x="439" y="37"/>
                    <a:pt x="1" y="310"/>
                    <a:pt x="37" y="548"/>
                  </a:cubicBezTo>
                  <a:cubicBezTo>
                    <a:pt x="72" y="756"/>
                    <a:pt x="419" y="914"/>
                    <a:pt x="876" y="914"/>
                  </a:cubicBezTo>
                  <a:cubicBezTo>
                    <a:pt x="900" y="914"/>
                    <a:pt x="925" y="914"/>
                    <a:pt x="950" y="913"/>
                  </a:cubicBezTo>
                  <a:cubicBezTo>
                    <a:pt x="987" y="621"/>
                    <a:pt x="1005" y="310"/>
                    <a:pt x="1023" y="0"/>
                  </a:cubicBezTo>
                  <a:close/>
                </a:path>
              </a:pathLst>
            </a:cu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5"/>
            <p:cNvSpPr/>
            <p:nvPr/>
          </p:nvSpPr>
          <p:spPr>
            <a:xfrm>
              <a:off x="2328426" y="2200638"/>
              <a:ext cx="100527" cy="45296"/>
            </a:xfrm>
            <a:custGeom>
              <a:rect b="b" l="l" r="r" t="t"/>
              <a:pathLst>
                <a:path extrusionOk="0" h="930" w="2064">
                  <a:moveTo>
                    <a:pt x="1138" y="1"/>
                  </a:moveTo>
                  <a:cubicBezTo>
                    <a:pt x="1088" y="1"/>
                    <a:pt x="1037" y="2"/>
                    <a:pt x="986" y="6"/>
                  </a:cubicBezTo>
                  <a:cubicBezTo>
                    <a:pt x="420" y="60"/>
                    <a:pt x="0" y="316"/>
                    <a:pt x="19" y="553"/>
                  </a:cubicBezTo>
                  <a:cubicBezTo>
                    <a:pt x="50" y="776"/>
                    <a:pt x="414" y="929"/>
                    <a:pt x="868" y="929"/>
                  </a:cubicBezTo>
                  <a:cubicBezTo>
                    <a:pt x="936" y="929"/>
                    <a:pt x="1006" y="926"/>
                    <a:pt x="1077" y="918"/>
                  </a:cubicBezTo>
                  <a:cubicBezTo>
                    <a:pt x="1643" y="882"/>
                    <a:pt x="2063" y="626"/>
                    <a:pt x="2045" y="371"/>
                  </a:cubicBezTo>
                  <a:cubicBezTo>
                    <a:pt x="2012" y="156"/>
                    <a:pt x="1619" y="1"/>
                    <a:pt x="1138" y="1"/>
                  </a:cubicBezTo>
                  <a:close/>
                </a:path>
              </a:pathLst>
            </a:cu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5"/>
            <p:cNvSpPr/>
            <p:nvPr/>
          </p:nvSpPr>
          <p:spPr>
            <a:xfrm>
              <a:off x="2474252" y="2079701"/>
              <a:ext cx="70281" cy="214935"/>
            </a:xfrm>
            <a:custGeom>
              <a:rect b="b" l="l" r="r" t="t"/>
              <a:pathLst>
                <a:path extrusionOk="0" h="4413" w="1443">
                  <a:moveTo>
                    <a:pt x="499" y="1"/>
                  </a:moveTo>
                  <a:cubicBezTo>
                    <a:pt x="459" y="1"/>
                    <a:pt x="420" y="29"/>
                    <a:pt x="420" y="79"/>
                  </a:cubicBezTo>
                  <a:cubicBezTo>
                    <a:pt x="402" y="1393"/>
                    <a:pt x="785" y="2781"/>
                    <a:pt x="1095" y="4059"/>
                  </a:cubicBezTo>
                  <a:cubicBezTo>
                    <a:pt x="767" y="4113"/>
                    <a:pt x="438" y="4113"/>
                    <a:pt x="110" y="4168"/>
                  </a:cubicBezTo>
                  <a:cubicBezTo>
                    <a:pt x="0" y="4205"/>
                    <a:pt x="0" y="4351"/>
                    <a:pt x="110" y="4387"/>
                  </a:cubicBezTo>
                  <a:cubicBezTo>
                    <a:pt x="238" y="4405"/>
                    <a:pt x="367" y="4413"/>
                    <a:pt x="496" y="4413"/>
                  </a:cubicBezTo>
                  <a:cubicBezTo>
                    <a:pt x="769" y="4413"/>
                    <a:pt x="1042" y="4376"/>
                    <a:pt x="1315" y="4314"/>
                  </a:cubicBezTo>
                  <a:cubicBezTo>
                    <a:pt x="1388" y="4296"/>
                    <a:pt x="1442" y="4223"/>
                    <a:pt x="1442" y="4150"/>
                  </a:cubicBezTo>
                  <a:cubicBezTo>
                    <a:pt x="1278" y="3475"/>
                    <a:pt x="1114" y="2799"/>
                    <a:pt x="986" y="2124"/>
                  </a:cubicBezTo>
                  <a:cubicBezTo>
                    <a:pt x="876" y="1430"/>
                    <a:pt x="749" y="736"/>
                    <a:pt x="584" y="61"/>
                  </a:cubicBezTo>
                  <a:cubicBezTo>
                    <a:pt x="568" y="20"/>
                    <a:pt x="533" y="1"/>
                    <a:pt x="4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5"/>
            <p:cNvSpPr/>
            <p:nvPr/>
          </p:nvSpPr>
          <p:spPr>
            <a:xfrm>
              <a:off x="2091910" y="2114623"/>
              <a:ext cx="80753" cy="129994"/>
            </a:xfrm>
            <a:custGeom>
              <a:rect b="b" l="l" r="r" t="t"/>
              <a:pathLst>
                <a:path extrusionOk="0" h="2669" w="1658">
                  <a:moveTo>
                    <a:pt x="1193" y="1"/>
                  </a:moveTo>
                  <a:cubicBezTo>
                    <a:pt x="955" y="1"/>
                    <a:pt x="688" y="180"/>
                    <a:pt x="512" y="330"/>
                  </a:cubicBezTo>
                  <a:cubicBezTo>
                    <a:pt x="183" y="622"/>
                    <a:pt x="0" y="1060"/>
                    <a:pt x="55" y="1516"/>
                  </a:cubicBezTo>
                  <a:cubicBezTo>
                    <a:pt x="92" y="1954"/>
                    <a:pt x="329" y="2338"/>
                    <a:pt x="712" y="2538"/>
                  </a:cubicBezTo>
                  <a:cubicBezTo>
                    <a:pt x="856" y="2610"/>
                    <a:pt x="1039" y="2669"/>
                    <a:pt x="1207" y="2669"/>
                  </a:cubicBezTo>
                  <a:cubicBezTo>
                    <a:pt x="1382" y="2669"/>
                    <a:pt x="1542" y="2606"/>
                    <a:pt x="1625" y="2429"/>
                  </a:cubicBezTo>
                  <a:cubicBezTo>
                    <a:pt x="1658" y="2364"/>
                    <a:pt x="1632" y="2298"/>
                    <a:pt x="1574" y="2298"/>
                  </a:cubicBezTo>
                  <a:cubicBezTo>
                    <a:pt x="1567" y="2298"/>
                    <a:pt x="1560" y="2299"/>
                    <a:pt x="1552" y="2301"/>
                  </a:cubicBezTo>
                  <a:cubicBezTo>
                    <a:pt x="1508" y="2299"/>
                    <a:pt x="1465" y="2298"/>
                    <a:pt x="1424" y="2298"/>
                  </a:cubicBezTo>
                  <a:cubicBezTo>
                    <a:pt x="1370" y="2298"/>
                    <a:pt x="1318" y="2299"/>
                    <a:pt x="1268" y="2299"/>
                  </a:cubicBezTo>
                  <a:cubicBezTo>
                    <a:pt x="1092" y="2299"/>
                    <a:pt x="938" y="2283"/>
                    <a:pt x="767" y="2137"/>
                  </a:cubicBezTo>
                  <a:cubicBezTo>
                    <a:pt x="475" y="1900"/>
                    <a:pt x="347" y="1516"/>
                    <a:pt x="420" y="1133"/>
                  </a:cubicBezTo>
                  <a:cubicBezTo>
                    <a:pt x="475" y="841"/>
                    <a:pt x="658" y="603"/>
                    <a:pt x="895" y="439"/>
                  </a:cubicBezTo>
                  <a:cubicBezTo>
                    <a:pt x="1078" y="330"/>
                    <a:pt x="1278" y="311"/>
                    <a:pt x="1424" y="147"/>
                  </a:cubicBezTo>
                  <a:cubicBezTo>
                    <a:pt x="1443" y="129"/>
                    <a:pt x="1443" y="92"/>
                    <a:pt x="1424" y="74"/>
                  </a:cubicBezTo>
                  <a:cubicBezTo>
                    <a:pt x="1354" y="22"/>
                    <a:pt x="1275" y="1"/>
                    <a:pt x="11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5"/>
            <p:cNvSpPr/>
            <p:nvPr/>
          </p:nvSpPr>
          <p:spPr>
            <a:xfrm>
              <a:off x="2411714" y="2340180"/>
              <a:ext cx="78659" cy="28979"/>
            </a:xfrm>
            <a:custGeom>
              <a:rect b="b" l="l" r="r" t="t"/>
              <a:pathLst>
                <a:path extrusionOk="0" h="595" w="1615">
                  <a:moveTo>
                    <a:pt x="247" y="1"/>
                  </a:moveTo>
                  <a:cubicBezTo>
                    <a:pt x="92" y="1"/>
                    <a:pt x="0" y="227"/>
                    <a:pt x="171" y="335"/>
                  </a:cubicBezTo>
                  <a:cubicBezTo>
                    <a:pt x="423" y="500"/>
                    <a:pt x="720" y="594"/>
                    <a:pt x="1018" y="594"/>
                  </a:cubicBezTo>
                  <a:cubicBezTo>
                    <a:pt x="1150" y="594"/>
                    <a:pt x="1283" y="575"/>
                    <a:pt x="1412" y="536"/>
                  </a:cubicBezTo>
                  <a:cubicBezTo>
                    <a:pt x="1614" y="469"/>
                    <a:pt x="1552" y="183"/>
                    <a:pt x="1368" y="183"/>
                  </a:cubicBezTo>
                  <a:cubicBezTo>
                    <a:pt x="1353" y="183"/>
                    <a:pt x="1337" y="185"/>
                    <a:pt x="1321" y="189"/>
                  </a:cubicBezTo>
                  <a:cubicBezTo>
                    <a:pt x="1222" y="210"/>
                    <a:pt x="1122" y="221"/>
                    <a:pt x="1025" y="221"/>
                  </a:cubicBezTo>
                  <a:cubicBezTo>
                    <a:pt x="780" y="221"/>
                    <a:pt x="544" y="155"/>
                    <a:pt x="335" y="25"/>
                  </a:cubicBezTo>
                  <a:cubicBezTo>
                    <a:pt x="304" y="8"/>
                    <a:pt x="274" y="1"/>
                    <a:pt x="2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5"/>
            <p:cNvSpPr/>
            <p:nvPr/>
          </p:nvSpPr>
          <p:spPr>
            <a:xfrm>
              <a:off x="1602901" y="3597131"/>
              <a:ext cx="894613" cy="224189"/>
            </a:xfrm>
            <a:custGeom>
              <a:rect b="b" l="l" r="r" t="t"/>
              <a:pathLst>
                <a:path extrusionOk="0" h="4603" w="18368">
                  <a:moveTo>
                    <a:pt x="2770" y="1"/>
                  </a:moveTo>
                  <a:cubicBezTo>
                    <a:pt x="2463" y="1"/>
                    <a:pt x="2158" y="24"/>
                    <a:pt x="1862" y="67"/>
                  </a:cubicBezTo>
                  <a:cubicBezTo>
                    <a:pt x="1223" y="177"/>
                    <a:pt x="493" y="359"/>
                    <a:pt x="0" y="797"/>
                  </a:cubicBezTo>
                  <a:cubicBezTo>
                    <a:pt x="0" y="797"/>
                    <a:pt x="0" y="834"/>
                    <a:pt x="18" y="834"/>
                  </a:cubicBezTo>
                  <a:cubicBezTo>
                    <a:pt x="767" y="670"/>
                    <a:pt x="1424" y="341"/>
                    <a:pt x="2191" y="268"/>
                  </a:cubicBezTo>
                  <a:cubicBezTo>
                    <a:pt x="2347" y="256"/>
                    <a:pt x="2504" y="250"/>
                    <a:pt x="2660" y="250"/>
                  </a:cubicBezTo>
                  <a:cubicBezTo>
                    <a:pt x="3233" y="250"/>
                    <a:pt x="3804" y="329"/>
                    <a:pt x="4363" y="487"/>
                  </a:cubicBezTo>
                  <a:cubicBezTo>
                    <a:pt x="5915" y="889"/>
                    <a:pt x="7430" y="1400"/>
                    <a:pt x="8963" y="1856"/>
                  </a:cubicBezTo>
                  <a:lnTo>
                    <a:pt x="18146" y="4594"/>
                  </a:lnTo>
                  <a:cubicBezTo>
                    <a:pt x="18161" y="4600"/>
                    <a:pt x="18176" y="4602"/>
                    <a:pt x="18190" y="4602"/>
                  </a:cubicBezTo>
                  <a:cubicBezTo>
                    <a:pt x="18322" y="4602"/>
                    <a:pt x="18367" y="4388"/>
                    <a:pt x="18219" y="4339"/>
                  </a:cubicBezTo>
                  <a:lnTo>
                    <a:pt x="8525" y="1436"/>
                  </a:lnTo>
                  <a:cubicBezTo>
                    <a:pt x="6974" y="962"/>
                    <a:pt x="5385" y="359"/>
                    <a:pt x="3779" y="85"/>
                  </a:cubicBezTo>
                  <a:cubicBezTo>
                    <a:pt x="3445" y="28"/>
                    <a:pt x="3106" y="1"/>
                    <a:pt x="27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5"/>
            <p:cNvSpPr/>
            <p:nvPr/>
          </p:nvSpPr>
          <p:spPr>
            <a:xfrm>
              <a:off x="2629819" y="3549935"/>
              <a:ext cx="468980" cy="49825"/>
            </a:xfrm>
            <a:custGeom>
              <a:rect b="b" l="l" r="r" t="t"/>
              <a:pathLst>
                <a:path extrusionOk="0" h="1023" w="9629">
                  <a:moveTo>
                    <a:pt x="1708" y="0"/>
                  </a:moveTo>
                  <a:cubicBezTo>
                    <a:pt x="1134" y="0"/>
                    <a:pt x="562" y="41"/>
                    <a:pt x="1" y="123"/>
                  </a:cubicBezTo>
                  <a:cubicBezTo>
                    <a:pt x="1" y="142"/>
                    <a:pt x="1" y="142"/>
                    <a:pt x="1" y="160"/>
                  </a:cubicBezTo>
                  <a:cubicBezTo>
                    <a:pt x="636" y="220"/>
                    <a:pt x="1259" y="256"/>
                    <a:pt x="1889" y="256"/>
                  </a:cubicBezTo>
                  <a:cubicBezTo>
                    <a:pt x="2020" y="256"/>
                    <a:pt x="2151" y="254"/>
                    <a:pt x="2283" y="251"/>
                  </a:cubicBezTo>
                  <a:cubicBezTo>
                    <a:pt x="3049" y="270"/>
                    <a:pt x="3798" y="306"/>
                    <a:pt x="4565" y="361"/>
                  </a:cubicBezTo>
                  <a:cubicBezTo>
                    <a:pt x="6189" y="489"/>
                    <a:pt x="7814" y="708"/>
                    <a:pt x="9420" y="1018"/>
                  </a:cubicBezTo>
                  <a:cubicBezTo>
                    <a:pt x="9432" y="1021"/>
                    <a:pt x="9442" y="1022"/>
                    <a:pt x="9453" y="1022"/>
                  </a:cubicBezTo>
                  <a:cubicBezTo>
                    <a:pt x="9576" y="1022"/>
                    <a:pt x="9628" y="833"/>
                    <a:pt x="9493" y="799"/>
                  </a:cubicBezTo>
                  <a:cubicBezTo>
                    <a:pt x="7924" y="489"/>
                    <a:pt x="6335" y="270"/>
                    <a:pt x="4747" y="142"/>
                  </a:cubicBezTo>
                  <a:cubicBezTo>
                    <a:pt x="3926" y="87"/>
                    <a:pt x="3104" y="32"/>
                    <a:pt x="2283" y="14"/>
                  </a:cubicBezTo>
                  <a:cubicBezTo>
                    <a:pt x="2091" y="5"/>
                    <a:pt x="1899" y="0"/>
                    <a:pt x="17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5"/>
            <p:cNvSpPr/>
            <p:nvPr/>
          </p:nvSpPr>
          <p:spPr>
            <a:xfrm>
              <a:off x="1763388" y="2853977"/>
              <a:ext cx="150742" cy="756437"/>
            </a:xfrm>
            <a:custGeom>
              <a:rect b="b" l="l" r="r" t="t"/>
              <a:pathLst>
                <a:path extrusionOk="0" h="15531" w="3095">
                  <a:moveTo>
                    <a:pt x="1505" y="0"/>
                  </a:moveTo>
                  <a:cubicBezTo>
                    <a:pt x="1456" y="0"/>
                    <a:pt x="1420" y="60"/>
                    <a:pt x="1433" y="100"/>
                  </a:cubicBezTo>
                  <a:cubicBezTo>
                    <a:pt x="2620" y="2729"/>
                    <a:pt x="1634" y="5267"/>
                    <a:pt x="1105" y="7932"/>
                  </a:cubicBezTo>
                  <a:cubicBezTo>
                    <a:pt x="612" y="10396"/>
                    <a:pt x="247" y="12879"/>
                    <a:pt x="9" y="15380"/>
                  </a:cubicBezTo>
                  <a:cubicBezTo>
                    <a:pt x="0" y="15480"/>
                    <a:pt x="78" y="15531"/>
                    <a:pt x="160" y="15531"/>
                  </a:cubicBezTo>
                  <a:cubicBezTo>
                    <a:pt x="242" y="15531"/>
                    <a:pt x="329" y="15480"/>
                    <a:pt x="338" y="15380"/>
                  </a:cubicBezTo>
                  <a:cubicBezTo>
                    <a:pt x="594" y="12368"/>
                    <a:pt x="1086" y="9374"/>
                    <a:pt x="1780" y="6417"/>
                  </a:cubicBezTo>
                  <a:cubicBezTo>
                    <a:pt x="2255" y="4463"/>
                    <a:pt x="3094" y="1762"/>
                    <a:pt x="1561" y="27"/>
                  </a:cubicBezTo>
                  <a:cubicBezTo>
                    <a:pt x="1542" y="8"/>
                    <a:pt x="1522" y="0"/>
                    <a:pt x="15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5"/>
            <p:cNvSpPr/>
            <p:nvPr/>
          </p:nvSpPr>
          <p:spPr>
            <a:xfrm>
              <a:off x="1711370" y="2765138"/>
              <a:ext cx="67603" cy="25278"/>
            </a:xfrm>
            <a:custGeom>
              <a:rect b="b" l="l" r="r" t="t"/>
              <a:pathLst>
                <a:path extrusionOk="0" h="519" w="1388">
                  <a:moveTo>
                    <a:pt x="525" y="0"/>
                  </a:moveTo>
                  <a:cubicBezTo>
                    <a:pt x="374" y="0"/>
                    <a:pt x="223" y="33"/>
                    <a:pt x="92" y="99"/>
                  </a:cubicBezTo>
                  <a:cubicBezTo>
                    <a:pt x="0" y="135"/>
                    <a:pt x="55" y="263"/>
                    <a:pt x="128" y="263"/>
                  </a:cubicBezTo>
                  <a:cubicBezTo>
                    <a:pt x="347" y="263"/>
                    <a:pt x="566" y="300"/>
                    <a:pt x="767" y="336"/>
                  </a:cubicBezTo>
                  <a:cubicBezTo>
                    <a:pt x="950" y="391"/>
                    <a:pt x="1114" y="519"/>
                    <a:pt x="1296" y="519"/>
                  </a:cubicBezTo>
                  <a:cubicBezTo>
                    <a:pt x="1351" y="519"/>
                    <a:pt x="1388" y="464"/>
                    <a:pt x="1388" y="409"/>
                  </a:cubicBezTo>
                  <a:cubicBezTo>
                    <a:pt x="1315" y="190"/>
                    <a:pt x="1023" y="99"/>
                    <a:pt x="822" y="44"/>
                  </a:cubicBezTo>
                  <a:cubicBezTo>
                    <a:pt x="727" y="15"/>
                    <a:pt x="626" y="0"/>
                    <a:pt x="5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5"/>
            <p:cNvSpPr/>
            <p:nvPr/>
          </p:nvSpPr>
          <p:spPr>
            <a:xfrm>
              <a:off x="2813002" y="2751159"/>
              <a:ext cx="48949" cy="34094"/>
            </a:xfrm>
            <a:custGeom>
              <a:rect b="b" l="l" r="r" t="t"/>
              <a:pathLst>
                <a:path extrusionOk="0" h="700" w="1005">
                  <a:moveTo>
                    <a:pt x="737" y="1"/>
                  </a:moveTo>
                  <a:cubicBezTo>
                    <a:pt x="601" y="1"/>
                    <a:pt x="452" y="67"/>
                    <a:pt x="347" y="149"/>
                  </a:cubicBezTo>
                  <a:cubicBezTo>
                    <a:pt x="183" y="258"/>
                    <a:pt x="0" y="404"/>
                    <a:pt x="0" y="605"/>
                  </a:cubicBezTo>
                  <a:cubicBezTo>
                    <a:pt x="0" y="652"/>
                    <a:pt x="41" y="700"/>
                    <a:pt x="100" y="700"/>
                  </a:cubicBezTo>
                  <a:cubicBezTo>
                    <a:pt x="109" y="700"/>
                    <a:pt x="118" y="699"/>
                    <a:pt x="128" y="696"/>
                  </a:cubicBezTo>
                  <a:cubicBezTo>
                    <a:pt x="274" y="642"/>
                    <a:pt x="384" y="514"/>
                    <a:pt x="530" y="459"/>
                  </a:cubicBezTo>
                  <a:cubicBezTo>
                    <a:pt x="694" y="386"/>
                    <a:pt x="877" y="368"/>
                    <a:pt x="968" y="240"/>
                  </a:cubicBezTo>
                  <a:cubicBezTo>
                    <a:pt x="1004" y="185"/>
                    <a:pt x="986" y="112"/>
                    <a:pt x="950" y="76"/>
                  </a:cubicBezTo>
                  <a:cubicBezTo>
                    <a:pt x="890" y="23"/>
                    <a:pt x="816" y="1"/>
                    <a:pt x="7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5"/>
            <p:cNvSpPr/>
            <p:nvPr/>
          </p:nvSpPr>
          <p:spPr>
            <a:xfrm>
              <a:off x="1395706" y="3346978"/>
              <a:ext cx="401086" cy="124198"/>
            </a:xfrm>
            <a:custGeom>
              <a:rect b="b" l="l" r="r" t="t"/>
              <a:pathLst>
                <a:path extrusionOk="0" h="2550" w="8235">
                  <a:moveTo>
                    <a:pt x="110" y="1"/>
                  </a:moveTo>
                  <a:cubicBezTo>
                    <a:pt x="19" y="1"/>
                    <a:pt x="1" y="147"/>
                    <a:pt x="92" y="183"/>
                  </a:cubicBezTo>
                  <a:cubicBezTo>
                    <a:pt x="713" y="439"/>
                    <a:pt x="1425" y="548"/>
                    <a:pt x="2082" y="731"/>
                  </a:cubicBezTo>
                  <a:cubicBezTo>
                    <a:pt x="2721" y="913"/>
                    <a:pt x="3396" y="1096"/>
                    <a:pt x="4072" y="1278"/>
                  </a:cubicBezTo>
                  <a:cubicBezTo>
                    <a:pt x="5386" y="1680"/>
                    <a:pt x="6700" y="2100"/>
                    <a:pt x="8015" y="2538"/>
                  </a:cubicBezTo>
                  <a:cubicBezTo>
                    <a:pt x="8032" y="2546"/>
                    <a:pt x="8048" y="2549"/>
                    <a:pt x="8063" y="2549"/>
                  </a:cubicBezTo>
                  <a:cubicBezTo>
                    <a:pt x="8192" y="2549"/>
                    <a:pt x="8235" y="2295"/>
                    <a:pt x="8088" y="2246"/>
                  </a:cubicBezTo>
                  <a:cubicBezTo>
                    <a:pt x="6755" y="1771"/>
                    <a:pt x="5404" y="1351"/>
                    <a:pt x="4053" y="950"/>
                  </a:cubicBezTo>
                  <a:cubicBezTo>
                    <a:pt x="3378" y="767"/>
                    <a:pt x="2721" y="585"/>
                    <a:pt x="2045" y="420"/>
                  </a:cubicBezTo>
                  <a:cubicBezTo>
                    <a:pt x="1388" y="256"/>
                    <a:pt x="749" y="37"/>
                    <a:pt x="1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55"/>
          <p:cNvGrpSpPr/>
          <p:nvPr/>
        </p:nvGrpSpPr>
        <p:grpSpPr>
          <a:xfrm>
            <a:off x="714302" y="3281192"/>
            <a:ext cx="2369882" cy="1671257"/>
            <a:chOff x="235800" y="830650"/>
            <a:chExt cx="6978450" cy="4588844"/>
          </a:xfrm>
        </p:grpSpPr>
        <p:sp>
          <p:nvSpPr>
            <p:cNvPr id="751" name="Google Shape;751;p55"/>
            <p:cNvSpPr/>
            <p:nvPr/>
          </p:nvSpPr>
          <p:spPr>
            <a:xfrm>
              <a:off x="235800" y="1224769"/>
              <a:ext cx="2592225" cy="4194725"/>
            </a:xfrm>
            <a:custGeom>
              <a:rect b="b" l="l" r="r" t="t"/>
              <a:pathLst>
                <a:path extrusionOk="0" h="167789" w="103689">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5"/>
            <p:cNvSpPr/>
            <p:nvPr/>
          </p:nvSpPr>
          <p:spPr>
            <a:xfrm>
              <a:off x="2370225" y="830650"/>
              <a:ext cx="1016975" cy="1158500"/>
            </a:xfrm>
            <a:custGeom>
              <a:rect b="b" l="l" r="r" t="t"/>
              <a:pathLst>
                <a:path extrusionOk="0" h="46340" w="40679">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5"/>
            <p:cNvSpPr/>
            <p:nvPr/>
          </p:nvSpPr>
          <p:spPr>
            <a:xfrm>
              <a:off x="3143325" y="1089650"/>
              <a:ext cx="4064350" cy="3503975"/>
            </a:xfrm>
            <a:custGeom>
              <a:rect b="b" l="l" r="r" t="t"/>
              <a:pathLst>
                <a:path extrusionOk="0" h="140159" w="162574">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5"/>
            <p:cNvSpPr/>
            <p:nvPr/>
          </p:nvSpPr>
          <p:spPr>
            <a:xfrm>
              <a:off x="6146600" y="3671525"/>
              <a:ext cx="342925" cy="189500"/>
            </a:xfrm>
            <a:custGeom>
              <a:rect b="b" l="l" r="r" t="t"/>
              <a:pathLst>
                <a:path extrusionOk="0" h="7580" w="13717">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5"/>
            <p:cNvSpPr/>
            <p:nvPr/>
          </p:nvSpPr>
          <p:spPr>
            <a:xfrm>
              <a:off x="5901600" y="3652500"/>
              <a:ext cx="558700" cy="402875"/>
            </a:xfrm>
            <a:custGeom>
              <a:rect b="b" l="l" r="r" t="t"/>
              <a:pathLst>
                <a:path extrusionOk="0" h="16115" w="22348">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5"/>
            <p:cNvSpPr/>
            <p:nvPr/>
          </p:nvSpPr>
          <p:spPr>
            <a:xfrm>
              <a:off x="6249675" y="4061675"/>
              <a:ext cx="964575" cy="811125"/>
            </a:xfrm>
            <a:custGeom>
              <a:rect b="b" l="l" r="r" t="t"/>
              <a:pathLst>
                <a:path extrusionOk="0" h="32445" w="38583">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7" name="Google Shape;757;p55"/>
          <p:cNvSpPr/>
          <p:nvPr/>
        </p:nvSpPr>
        <p:spPr>
          <a:xfrm flipH="1">
            <a:off x="1204804" y="3859277"/>
            <a:ext cx="103096" cy="167862"/>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1000"/>
                                        <p:tgtEl>
                                          <p:spTgt spid="6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56"/>
          <p:cNvSpPr/>
          <p:nvPr/>
        </p:nvSpPr>
        <p:spPr>
          <a:xfrm flipH="1">
            <a:off x="1067096" y="470150"/>
            <a:ext cx="7362600" cy="3878400"/>
          </a:xfrm>
          <a:prstGeom prst="roundRect">
            <a:avLst>
              <a:gd fmla="val 460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6"/>
          <p:cNvSpPr/>
          <p:nvPr/>
        </p:nvSpPr>
        <p:spPr>
          <a:xfrm flipH="1">
            <a:off x="1179338" y="722853"/>
            <a:ext cx="7138200" cy="35487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6"/>
          <p:cNvSpPr/>
          <p:nvPr/>
        </p:nvSpPr>
        <p:spPr>
          <a:xfrm flipH="1">
            <a:off x="1332449" y="556058"/>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6"/>
          <p:cNvSpPr/>
          <p:nvPr/>
        </p:nvSpPr>
        <p:spPr>
          <a:xfrm flipH="1">
            <a:off x="1483049" y="554761"/>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6" name="Google Shape;766;p56"/>
          <p:cNvGrpSpPr/>
          <p:nvPr/>
        </p:nvGrpSpPr>
        <p:grpSpPr>
          <a:xfrm>
            <a:off x="714228" y="788753"/>
            <a:ext cx="7362600" cy="3878400"/>
            <a:chOff x="714228" y="788753"/>
            <a:chExt cx="7362600" cy="3878400"/>
          </a:xfrm>
        </p:grpSpPr>
        <p:sp>
          <p:nvSpPr>
            <p:cNvPr id="767" name="Google Shape;767;p56"/>
            <p:cNvSpPr/>
            <p:nvPr/>
          </p:nvSpPr>
          <p:spPr>
            <a:xfrm flipH="1">
              <a:off x="714228" y="788753"/>
              <a:ext cx="7362600" cy="3878400"/>
            </a:xfrm>
            <a:prstGeom prst="roundRect">
              <a:avLst>
                <a:gd fmla="val 460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6"/>
            <p:cNvSpPr/>
            <p:nvPr/>
          </p:nvSpPr>
          <p:spPr>
            <a:xfrm flipH="1">
              <a:off x="826469" y="1041455"/>
              <a:ext cx="7138200" cy="35487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6"/>
            <p:cNvSpPr/>
            <p:nvPr/>
          </p:nvSpPr>
          <p:spPr>
            <a:xfrm flipH="1">
              <a:off x="1241351" y="873364"/>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6"/>
            <p:cNvSpPr/>
            <p:nvPr/>
          </p:nvSpPr>
          <p:spPr>
            <a:xfrm flipH="1">
              <a:off x="943531" y="874661"/>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6"/>
            <p:cNvSpPr/>
            <p:nvPr/>
          </p:nvSpPr>
          <p:spPr>
            <a:xfrm flipH="1">
              <a:off x="1090751" y="874661"/>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2" name="Google Shape;772;p56"/>
          <p:cNvSpPr txBox="1"/>
          <p:nvPr>
            <p:ph type="title"/>
          </p:nvPr>
        </p:nvSpPr>
        <p:spPr>
          <a:xfrm>
            <a:off x="1090750" y="1533125"/>
            <a:ext cx="34029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t>
            </a:r>
            <a:r>
              <a:rPr lang="en"/>
              <a:t>Statement</a:t>
            </a:r>
            <a:endParaRPr/>
          </a:p>
        </p:txBody>
      </p:sp>
      <p:sp>
        <p:nvSpPr>
          <p:cNvPr id="773" name="Google Shape;773;p56"/>
          <p:cNvSpPr/>
          <p:nvPr/>
        </p:nvSpPr>
        <p:spPr>
          <a:xfrm flipH="1">
            <a:off x="1185229" y="556058"/>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6"/>
          <p:cNvSpPr txBox="1"/>
          <p:nvPr>
            <p:ph idx="1" type="subTitle"/>
          </p:nvPr>
        </p:nvSpPr>
        <p:spPr>
          <a:xfrm>
            <a:off x="1090750" y="2057475"/>
            <a:ext cx="3027900" cy="13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has </a:t>
            </a:r>
            <a:r>
              <a:rPr lang="en"/>
              <a:t>medical </a:t>
            </a:r>
            <a:r>
              <a:rPr b="1" lang="en"/>
              <a:t>diagnostics</a:t>
            </a:r>
            <a:r>
              <a:rPr lang="en"/>
              <a:t> and </a:t>
            </a:r>
            <a:r>
              <a:rPr b="1" lang="en"/>
              <a:t>procedures</a:t>
            </a:r>
            <a:r>
              <a:rPr lang="en"/>
              <a:t> trends changed over time within </a:t>
            </a:r>
            <a:r>
              <a:rPr b="1" lang="en"/>
              <a:t>New York</a:t>
            </a:r>
            <a:r>
              <a:rPr lang="en"/>
              <a:t>?</a:t>
            </a:r>
            <a:endParaRPr b="1"/>
          </a:p>
        </p:txBody>
      </p:sp>
      <p:pic>
        <p:nvPicPr>
          <p:cNvPr id="775" name="Google Shape;775;p56"/>
          <p:cNvPicPr preferRelativeResize="0"/>
          <p:nvPr/>
        </p:nvPicPr>
        <p:blipFill rotWithShape="1">
          <a:blip r:embed="rId3">
            <a:alphaModFix/>
          </a:blip>
          <a:srcRect b="16547" l="0" r="0" t="16540"/>
          <a:stretch/>
        </p:blipFill>
        <p:spPr>
          <a:xfrm>
            <a:off x="4336006" y="1676138"/>
            <a:ext cx="3518049" cy="2353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57"/>
          <p:cNvSpPr/>
          <p:nvPr/>
        </p:nvSpPr>
        <p:spPr>
          <a:xfrm flipH="1">
            <a:off x="1067096" y="470150"/>
            <a:ext cx="7362600" cy="3878400"/>
          </a:xfrm>
          <a:prstGeom prst="roundRect">
            <a:avLst>
              <a:gd fmla="val 460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7"/>
          <p:cNvSpPr/>
          <p:nvPr/>
        </p:nvSpPr>
        <p:spPr>
          <a:xfrm flipH="1">
            <a:off x="1179338" y="722853"/>
            <a:ext cx="7138200" cy="35487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7"/>
          <p:cNvSpPr/>
          <p:nvPr/>
        </p:nvSpPr>
        <p:spPr>
          <a:xfrm flipH="1">
            <a:off x="1332449" y="556058"/>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7"/>
          <p:cNvSpPr/>
          <p:nvPr/>
        </p:nvSpPr>
        <p:spPr>
          <a:xfrm flipH="1">
            <a:off x="1483049" y="554761"/>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4" name="Google Shape;784;p57"/>
          <p:cNvGrpSpPr/>
          <p:nvPr/>
        </p:nvGrpSpPr>
        <p:grpSpPr>
          <a:xfrm>
            <a:off x="714228" y="788753"/>
            <a:ext cx="7362600" cy="3878400"/>
            <a:chOff x="714228" y="788753"/>
            <a:chExt cx="7362600" cy="3878400"/>
          </a:xfrm>
        </p:grpSpPr>
        <p:sp>
          <p:nvSpPr>
            <p:cNvPr id="785" name="Google Shape;785;p57"/>
            <p:cNvSpPr/>
            <p:nvPr/>
          </p:nvSpPr>
          <p:spPr>
            <a:xfrm flipH="1">
              <a:off x="714228" y="788753"/>
              <a:ext cx="7362600" cy="3878400"/>
            </a:xfrm>
            <a:prstGeom prst="roundRect">
              <a:avLst>
                <a:gd fmla="val 460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7"/>
            <p:cNvSpPr/>
            <p:nvPr/>
          </p:nvSpPr>
          <p:spPr>
            <a:xfrm flipH="1">
              <a:off x="826469" y="1041455"/>
              <a:ext cx="7138200" cy="35487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7"/>
            <p:cNvSpPr/>
            <p:nvPr/>
          </p:nvSpPr>
          <p:spPr>
            <a:xfrm flipH="1">
              <a:off x="1241351" y="873364"/>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7"/>
            <p:cNvSpPr/>
            <p:nvPr/>
          </p:nvSpPr>
          <p:spPr>
            <a:xfrm flipH="1">
              <a:off x="943531" y="874661"/>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7"/>
            <p:cNvSpPr/>
            <p:nvPr/>
          </p:nvSpPr>
          <p:spPr>
            <a:xfrm flipH="1">
              <a:off x="1090751" y="874661"/>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0" name="Google Shape;790;p57"/>
          <p:cNvSpPr txBox="1"/>
          <p:nvPr>
            <p:ph type="title"/>
          </p:nvPr>
        </p:nvSpPr>
        <p:spPr>
          <a:xfrm>
            <a:off x="1090750" y="1533125"/>
            <a:ext cx="34029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a:t>
            </a:r>
            <a:endParaRPr/>
          </a:p>
        </p:txBody>
      </p:sp>
      <p:sp>
        <p:nvSpPr>
          <p:cNvPr id="791" name="Google Shape;791;p57"/>
          <p:cNvSpPr/>
          <p:nvPr/>
        </p:nvSpPr>
        <p:spPr>
          <a:xfrm flipH="1">
            <a:off x="1185229" y="556058"/>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7"/>
          <p:cNvSpPr txBox="1"/>
          <p:nvPr>
            <p:ph idx="1" type="subTitle"/>
          </p:nvPr>
        </p:nvSpPr>
        <p:spPr>
          <a:xfrm>
            <a:off x="1090750" y="2057475"/>
            <a:ext cx="3294900" cy="23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Pioneer Healthcare Planning</a:t>
            </a:r>
            <a:endParaRPr b="1"/>
          </a:p>
          <a:p>
            <a:pPr indent="-317500" lvl="0" marL="457200" rtl="0" algn="l">
              <a:spcBef>
                <a:spcPts val="0"/>
              </a:spcBef>
              <a:spcAft>
                <a:spcPts val="0"/>
              </a:spcAft>
              <a:buSzPts val="1400"/>
              <a:buChar char="●"/>
            </a:pPr>
            <a:r>
              <a:rPr lang="en"/>
              <a:t>Assist Policymaker, Healthcare Researchers, and Hospital Administrators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Population Dynamics</a:t>
            </a:r>
            <a:endParaRPr/>
          </a:p>
          <a:p>
            <a:pPr indent="-317500" lvl="0" marL="457200" rtl="0" algn="l">
              <a:spcBef>
                <a:spcPts val="0"/>
              </a:spcBef>
              <a:spcAft>
                <a:spcPts val="0"/>
              </a:spcAft>
              <a:buSzPts val="1400"/>
              <a:buChar char="●"/>
            </a:pPr>
            <a:r>
              <a:rPr lang="en"/>
              <a:t>Demographics Analytics and </a:t>
            </a:r>
            <a:r>
              <a:rPr lang="en"/>
              <a:t>Addressing</a:t>
            </a:r>
            <a:r>
              <a:rPr lang="en"/>
              <a:t> Trends in Healthcare</a:t>
            </a:r>
            <a:endParaRPr/>
          </a:p>
        </p:txBody>
      </p:sp>
      <p:grpSp>
        <p:nvGrpSpPr>
          <p:cNvPr id="793" name="Google Shape;793;p57"/>
          <p:cNvGrpSpPr/>
          <p:nvPr/>
        </p:nvGrpSpPr>
        <p:grpSpPr>
          <a:xfrm>
            <a:off x="4388306" y="1837925"/>
            <a:ext cx="3294875" cy="2034225"/>
            <a:chOff x="2123350" y="2406925"/>
            <a:chExt cx="3294875" cy="2034225"/>
          </a:xfrm>
        </p:grpSpPr>
        <p:sp>
          <p:nvSpPr>
            <p:cNvPr id="794" name="Google Shape;794;p57"/>
            <p:cNvSpPr/>
            <p:nvPr/>
          </p:nvSpPr>
          <p:spPr>
            <a:xfrm>
              <a:off x="2123350" y="2488675"/>
              <a:ext cx="3294875" cy="1891600"/>
            </a:xfrm>
            <a:custGeom>
              <a:rect b="b" l="l" r="r" t="t"/>
              <a:pathLst>
                <a:path extrusionOk="0" h="75664" w="131795">
                  <a:moveTo>
                    <a:pt x="38976" y="1"/>
                  </a:moveTo>
                  <a:cubicBezTo>
                    <a:pt x="35627" y="1"/>
                    <a:pt x="32278" y="840"/>
                    <a:pt x="29355" y="2478"/>
                  </a:cubicBezTo>
                  <a:cubicBezTo>
                    <a:pt x="24618" y="5079"/>
                    <a:pt x="21082" y="9683"/>
                    <a:pt x="19748" y="14920"/>
                  </a:cubicBezTo>
                  <a:cubicBezTo>
                    <a:pt x="18514" y="19690"/>
                    <a:pt x="19048" y="25027"/>
                    <a:pt x="16512" y="29230"/>
                  </a:cubicBezTo>
                  <a:cubicBezTo>
                    <a:pt x="14845" y="31965"/>
                    <a:pt x="12109" y="33867"/>
                    <a:pt x="9808" y="36068"/>
                  </a:cubicBezTo>
                  <a:cubicBezTo>
                    <a:pt x="4637" y="40938"/>
                    <a:pt x="1335" y="47710"/>
                    <a:pt x="668" y="54782"/>
                  </a:cubicBezTo>
                  <a:cubicBezTo>
                    <a:pt x="1" y="61820"/>
                    <a:pt x="1335" y="69926"/>
                    <a:pt x="5471" y="75663"/>
                  </a:cubicBezTo>
                  <a:lnTo>
                    <a:pt x="128359" y="75663"/>
                  </a:lnTo>
                  <a:cubicBezTo>
                    <a:pt x="131595" y="73228"/>
                    <a:pt x="131795" y="66257"/>
                    <a:pt x="130160" y="62554"/>
                  </a:cubicBezTo>
                  <a:cubicBezTo>
                    <a:pt x="128526" y="58851"/>
                    <a:pt x="125424" y="56049"/>
                    <a:pt x="122555" y="53147"/>
                  </a:cubicBezTo>
                  <a:cubicBezTo>
                    <a:pt x="119719" y="50278"/>
                    <a:pt x="116917" y="47009"/>
                    <a:pt x="116217" y="43040"/>
                  </a:cubicBezTo>
                  <a:cubicBezTo>
                    <a:pt x="115316" y="37836"/>
                    <a:pt x="118085" y="32299"/>
                    <a:pt x="116217" y="27362"/>
                  </a:cubicBezTo>
                  <a:cubicBezTo>
                    <a:pt x="114649" y="23192"/>
                    <a:pt x="110046" y="20791"/>
                    <a:pt x="105576" y="20457"/>
                  </a:cubicBezTo>
                  <a:cubicBezTo>
                    <a:pt x="105107" y="20422"/>
                    <a:pt x="104639" y="20405"/>
                    <a:pt x="104171" y="20405"/>
                  </a:cubicBezTo>
                  <a:cubicBezTo>
                    <a:pt x="100210" y="20405"/>
                    <a:pt x="96285" y="21595"/>
                    <a:pt x="92467" y="22759"/>
                  </a:cubicBezTo>
                  <a:cubicBezTo>
                    <a:pt x="88870" y="23818"/>
                    <a:pt x="85180" y="24854"/>
                    <a:pt x="81494" y="24854"/>
                  </a:cubicBezTo>
                  <a:cubicBezTo>
                    <a:pt x="80771" y="24854"/>
                    <a:pt x="80047" y="24814"/>
                    <a:pt x="79324" y="24727"/>
                  </a:cubicBezTo>
                  <a:cubicBezTo>
                    <a:pt x="72286" y="23860"/>
                    <a:pt x="66615" y="18756"/>
                    <a:pt x="61678" y="13686"/>
                  </a:cubicBezTo>
                  <a:cubicBezTo>
                    <a:pt x="56741" y="8615"/>
                    <a:pt x="51738" y="3111"/>
                    <a:pt x="44999" y="943"/>
                  </a:cubicBezTo>
                  <a:cubicBezTo>
                    <a:pt x="43055" y="312"/>
                    <a:pt x="41015" y="1"/>
                    <a:pt x="389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7"/>
            <p:cNvSpPr/>
            <p:nvPr/>
          </p:nvSpPr>
          <p:spPr>
            <a:xfrm>
              <a:off x="3745350" y="2406925"/>
              <a:ext cx="857300" cy="588050"/>
            </a:xfrm>
            <a:custGeom>
              <a:rect b="b" l="l" r="r" t="t"/>
              <a:pathLst>
                <a:path extrusionOk="0" h="23522" w="34292">
                  <a:moveTo>
                    <a:pt x="13141" y="1"/>
                  </a:moveTo>
                  <a:cubicBezTo>
                    <a:pt x="11364" y="1"/>
                    <a:pt x="9604" y="198"/>
                    <a:pt x="7906" y="711"/>
                  </a:cubicBezTo>
                  <a:cubicBezTo>
                    <a:pt x="4537" y="1711"/>
                    <a:pt x="501" y="4647"/>
                    <a:pt x="234" y="8483"/>
                  </a:cubicBezTo>
                  <a:cubicBezTo>
                    <a:pt x="0" y="12419"/>
                    <a:pt x="1468" y="16489"/>
                    <a:pt x="4470" y="19090"/>
                  </a:cubicBezTo>
                  <a:cubicBezTo>
                    <a:pt x="7372" y="21626"/>
                    <a:pt x="11208" y="22826"/>
                    <a:pt x="15044" y="23293"/>
                  </a:cubicBezTo>
                  <a:cubicBezTo>
                    <a:pt x="16191" y="23440"/>
                    <a:pt x="17358" y="23522"/>
                    <a:pt x="18524" y="23522"/>
                  </a:cubicBezTo>
                  <a:cubicBezTo>
                    <a:pt x="21865" y="23522"/>
                    <a:pt x="25192" y="22848"/>
                    <a:pt x="27987" y="21092"/>
                  </a:cubicBezTo>
                  <a:cubicBezTo>
                    <a:pt x="31756" y="18690"/>
                    <a:pt x="34291" y="13987"/>
                    <a:pt x="33124" y="9684"/>
                  </a:cubicBezTo>
                  <a:cubicBezTo>
                    <a:pt x="32357" y="6782"/>
                    <a:pt x="30088" y="4480"/>
                    <a:pt x="27453" y="3046"/>
                  </a:cubicBezTo>
                  <a:cubicBezTo>
                    <a:pt x="24851" y="1611"/>
                    <a:pt x="21883" y="977"/>
                    <a:pt x="18914" y="544"/>
                  </a:cubicBezTo>
                  <a:cubicBezTo>
                    <a:pt x="17007" y="232"/>
                    <a:pt x="15064" y="1"/>
                    <a:pt x="131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7"/>
            <p:cNvSpPr/>
            <p:nvPr/>
          </p:nvSpPr>
          <p:spPr>
            <a:xfrm>
              <a:off x="2180050" y="4319375"/>
              <a:ext cx="2312525" cy="121775"/>
            </a:xfrm>
            <a:custGeom>
              <a:rect b="b" l="l" r="r" t="t"/>
              <a:pathLst>
                <a:path extrusionOk="0" h="4871" w="92501">
                  <a:moveTo>
                    <a:pt x="2436" y="0"/>
                  </a:moveTo>
                  <a:cubicBezTo>
                    <a:pt x="1068" y="0"/>
                    <a:pt x="1" y="1101"/>
                    <a:pt x="1" y="2435"/>
                  </a:cubicBezTo>
                  <a:cubicBezTo>
                    <a:pt x="1" y="3770"/>
                    <a:pt x="1068" y="4870"/>
                    <a:pt x="2436" y="4870"/>
                  </a:cubicBezTo>
                  <a:lnTo>
                    <a:pt x="92500" y="4870"/>
                  </a:lnTo>
                  <a:cubicBezTo>
                    <a:pt x="91133" y="4870"/>
                    <a:pt x="90065" y="3770"/>
                    <a:pt x="90065" y="2435"/>
                  </a:cubicBezTo>
                  <a:cubicBezTo>
                    <a:pt x="90065" y="1101"/>
                    <a:pt x="91133" y="0"/>
                    <a:pt x="92500" y="0"/>
                  </a:cubicBezTo>
                  <a:close/>
                </a:path>
              </a:pathLst>
            </a:custGeom>
            <a:solidFill>
              <a:srgbClr val="D1D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7"/>
            <p:cNvSpPr/>
            <p:nvPr/>
          </p:nvSpPr>
          <p:spPr>
            <a:xfrm>
              <a:off x="4431675" y="4319375"/>
              <a:ext cx="980725" cy="121775"/>
            </a:xfrm>
            <a:custGeom>
              <a:rect b="b" l="l" r="r" t="t"/>
              <a:pathLst>
                <a:path extrusionOk="0" h="4871" w="39229">
                  <a:moveTo>
                    <a:pt x="2435" y="0"/>
                  </a:moveTo>
                  <a:cubicBezTo>
                    <a:pt x="1068" y="0"/>
                    <a:pt x="0" y="1101"/>
                    <a:pt x="0" y="2435"/>
                  </a:cubicBezTo>
                  <a:cubicBezTo>
                    <a:pt x="0" y="3770"/>
                    <a:pt x="1068" y="4870"/>
                    <a:pt x="2435" y="4870"/>
                  </a:cubicBezTo>
                  <a:lnTo>
                    <a:pt x="36793" y="4870"/>
                  </a:lnTo>
                  <a:cubicBezTo>
                    <a:pt x="38161" y="4870"/>
                    <a:pt x="39228" y="3770"/>
                    <a:pt x="39228" y="2435"/>
                  </a:cubicBezTo>
                  <a:cubicBezTo>
                    <a:pt x="39228" y="1101"/>
                    <a:pt x="38161" y="0"/>
                    <a:pt x="36793" y="0"/>
                  </a:cubicBezTo>
                  <a:close/>
                </a:path>
              </a:pathLst>
            </a:custGeom>
            <a:solidFill>
              <a:srgbClr val="A3B8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7"/>
            <p:cNvSpPr/>
            <p:nvPr/>
          </p:nvSpPr>
          <p:spPr>
            <a:xfrm>
              <a:off x="3977175" y="3300300"/>
              <a:ext cx="753900" cy="1019100"/>
            </a:xfrm>
            <a:custGeom>
              <a:rect b="b" l="l" r="r" t="t"/>
              <a:pathLst>
                <a:path extrusionOk="0" h="40764" w="30156">
                  <a:moveTo>
                    <a:pt x="12810" y="1"/>
                  </a:moveTo>
                  <a:lnTo>
                    <a:pt x="3370" y="4637"/>
                  </a:lnTo>
                  <a:lnTo>
                    <a:pt x="568" y="16646"/>
                  </a:lnTo>
                  <a:cubicBezTo>
                    <a:pt x="1" y="18981"/>
                    <a:pt x="1201" y="21383"/>
                    <a:pt x="3403" y="22350"/>
                  </a:cubicBezTo>
                  <a:lnTo>
                    <a:pt x="3470" y="22383"/>
                  </a:lnTo>
                  <a:cubicBezTo>
                    <a:pt x="4637" y="22884"/>
                    <a:pt x="5505" y="23918"/>
                    <a:pt x="5805" y="25152"/>
                  </a:cubicBezTo>
                  <a:lnTo>
                    <a:pt x="6105" y="26386"/>
                  </a:lnTo>
                  <a:cubicBezTo>
                    <a:pt x="6739" y="29088"/>
                    <a:pt x="6672" y="31924"/>
                    <a:pt x="5938" y="34625"/>
                  </a:cubicBezTo>
                  <a:lnTo>
                    <a:pt x="4204" y="40763"/>
                  </a:lnTo>
                  <a:lnTo>
                    <a:pt x="30155" y="40763"/>
                  </a:lnTo>
                  <a:cubicBezTo>
                    <a:pt x="29822" y="38095"/>
                    <a:pt x="29121" y="35493"/>
                    <a:pt x="28021" y="33024"/>
                  </a:cubicBezTo>
                  <a:lnTo>
                    <a:pt x="26553" y="29722"/>
                  </a:lnTo>
                  <a:cubicBezTo>
                    <a:pt x="25552" y="27487"/>
                    <a:pt x="25052" y="25019"/>
                    <a:pt x="25052" y="22550"/>
                  </a:cubicBezTo>
                  <a:lnTo>
                    <a:pt x="25052" y="3136"/>
                  </a:lnTo>
                  <a:lnTo>
                    <a:pt x="128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7"/>
            <p:cNvSpPr/>
            <p:nvPr/>
          </p:nvSpPr>
          <p:spPr>
            <a:xfrm>
              <a:off x="4136450" y="4043325"/>
              <a:ext cx="546250" cy="176250"/>
            </a:xfrm>
            <a:custGeom>
              <a:rect b="b" l="l" r="r" t="t"/>
              <a:pathLst>
                <a:path extrusionOk="0" h="7050" w="21850">
                  <a:moveTo>
                    <a:pt x="1" y="1"/>
                  </a:moveTo>
                  <a:lnTo>
                    <a:pt x="1" y="2736"/>
                  </a:lnTo>
                  <a:lnTo>
                    <a:pt x="868" y="3437"/>
                  </a:lnTo>
                  <a:cubicBezTo>
                    <a:pt x="2198" y="4465"/>
                    <a:pt x="3829" y="5022"/>
                    <a:pt x="5479" y="5022"/>
                  </a:cubicBezTo>
                  <a:cubicBezTo>
                    <a:pt x="6023" y="5022"/>
                    <a:pt x="6568" y="4962"/>
                    <a:pt x="7106" y="4838"/>
                  </a:cubicBezTo>
                  <a:lnTo>
                    <a:pt x="7573" y="4738"/>
                  </a:lnTo>
                  <a:lnTo>
                    <a:pt x="8607" y="5805"/>
                  </a:lnTo>
                  <a:cubicBezTo>
                    <a:pt x="9411" y="6609"/>
                    <a:pt x="10468" y="7049"/>
                    <a:pt x="11550" y="7049"/>
                  </a:cubicBezTo>
                  <a:cubicBezTo>
                    <a:pt x="12039" y="7049"/>
                    <a:pt x="12532" y="6959"/>
                    <a:pt x="13010" y="6772"/>
                  </a:cubicBezTo>
                  <a:lnTo>
                    <a:pt x="21850" y="3403"/>
                  </a:lnTo>
                  <a:lnTo>
                    <a:pt x="201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7"/>
            <p:cNvSpPr/>
            <p:nvPr/>
          </p:nvSpPr>
          <p:spPr>
            <a:xfrm>
              <a:off x="4206500" y="3859050"/>
              <a:ext cx="310250" cy="109475"/>
            </a:xfrm>
            <a:custGeom>
              <a:rect b="b" l="l" r="r" t="t"/>
              <a:pathLst>
                <a:path extrusionOk="0" h="4379" w="12410">
                  <a:moveTo>
                    <a:pt x="12410" y="0"/>
                  </a:moveTo>
                  <a:lnTo>
                    <a:pt x="12410" y="0"/>
                  </a:lnTo>
                  <a:cubicBezTo>
                    <a:pt x="11609" y="467"/>
                    <a:pt x="10675" y="967"/>
                    <a:pt x="9641" y="1434"/>
                  </a:cubicBezTo>
                  <a:cubicBezTo>
                    <a:pt x="8640" y="1935"/>
                    <a:pt x="7540" y="2402"/>
                    <a:pt x="6439" y="2769"/>
                  </a:cubicBezTo>
                  <a:cubicBezTo>
                    <a:pt x="5305" y="3169"/>
                    <a:pt x="4170" y="3503"/>
                    <a:pt x="3070" y="3736"/>
                  </a:cubicBezTo>
                  <a:cubicBezTo>
                    <a:pt x="1969" y="4003"/>
                    <a:pt x="935" y="4170"/>
                    <a:pt x="1" y="4336"/>
                  </a:cubicBezTo>
                  <a:cubicBezTo>
                    <a:pt x="363" y="4362"/>
                    <a:pt x="745" y="4378"/>
                    <a:pt x="1143" y="4378"/>
                  </a:cubicBezTo>
                  <a:cubicBezTo>
                    <a:pt x="1772" y="4378"/>
                    <a:pt x="2442" y="4339"/>
                    <a:pt x="3136" y="4236"/>
                  </a:cubicBezTo>
                  <a:cubicBezTo>
                    <a:pt x="4304" y="4103"/>
                    <a:pt x="5471" y="3803"/>
                    <a:pt x="6639" y="3402"/>
                  </a:cubicBezTo>
                  <a:cubicBezTo>
                    <a:pt x="7806" y="3002"/>
                    <a:pt x="8907" y="2468"/>
                    <a:pt x="9908" y="1901"/>
                  </a:cubicBezTo>
                  <a:cubicBezTo>
                    <a:pt x="10875" y="1301"/>
                    <a:pt x="11743" y="634"/>
                    <a:pt x="124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7"/>
            <p:cNvSpPr/>
            <p:nvPr/>
          </p:nvSpPr>
          <p:spPr>
            <a:xfrm>
              <a:off x="4262375" y="3929925"/>
              <a:ext cx="256875" cy="54500"/>
            </a:xfrm>
            <a:custGeom>
              <a:rect b="b" l="l" r="r" t="t"/>
              <a:pathLst>
                <a:path extrusionOk="0" h="2180" w="10275">
                  <a:moveTo>
                    <a:pt x="10275" y="0"/>
                  </a:moveTo>
                  <a:lnTo>
                    <a:pt x="10275" y="0"/>
                  </a:lnTo>
                  <a:cubicBezTo>
                    <a:pt x="8874" y="367"/>
                    <a:pt x="7039" y="868"/>
                    <a:pt x="5204" y="1268"/>
                  </a:cubicBezTo>
                  <a:cubicBezTo>
                    <a:pt x="3336" y="1635"/>
                    <a:pt x="1468" y="1902"/>
                    <a:pt x="1" y="2102"/>
                  </a:cubicBezTo>
                  <a:cubicBezTo>
                    <a:pt x="451" y="2153"/>
                    <a:pt x="945" y="2179"/>
                    <a:pt x="1468" y="2179"/>
                  </a:cubicBezTo>
                  <a:cubicBezTo>
                    <a:pt x="2652" y="2179"/>
                    <a:pt x="3986" y="2046"/>
                    <a:pt x="5305" y="1768"/>
                  </a:cubicBezTo>
                  <a:cubicBezTo>
                    <a:pt x="7173" y="1401"/>
                    <a:pt x="9007" y="701"/>
                    <a:pt x="102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7"/>
            <p:cNvSpPr/>
            <p:nvPr/>
          </p:nvSpPr>
          <p:spPr>
            <a:xfrm>
              <a:off x="4207350" y="4203450"/>
              <a:ext cx="379450" cy="40200"/>
            </a:xfrm>
            <a:custGeom>
              <a:rect b="b" l="l" r="r" t="t"/>
              <a:pathLst>
                <a:path extrusionOk="0" h="1608" w="15178">
                  <a:moveTo>
                    <a:pt x="0" y="1"/>
                  </a:moveTo>
                  <a:lnTo>
                    <a:pt x="0" y="1"/>
                  </a:lnTo>
                  <a:cubicBezTo>
                    <a:pt x="1001" y="434"/>
                    <a:pt x="2168" y="801"/>
                    <a:pt x="3469" y="1101"/>
                  </a:cubicBezTo>
                  <a:cubicBezTo>
                    <a:pt x="4737" y="1368"/>
                    <a:pt x="6138" y="1535"/>
                    <a:pt x="7539" y="1602"/>
                  </a:cubicBezTo>
                  <a:cubicBezTo>
                    <a:pt x="7718" y="1606"/>
                    <a:pt x="7897" y="1608"/>
                    <a:pt x="8075" y="1608"/>
                  </a:cubicBezTo>
                  <a:cubicBezTo>
                    <a:pt x="9322" y="1608"/>
                    <a:pt x="10537" y="1506"/>
                    <a:pt x="11675" y="1301"/>
                  </a:cubicBezTo>
                  <a:cubicBezTo>
                    <a:pt x="12976" y="1101"/>
                    <a:pt x="14177" y="768"/>
                    <a:pt x="15178" y="401"/>
                  </a:cubicBezTo>
                  <a:lnTo>
                    <a:pt x="15178" y="401"/>
                  </a:lnTo>
                  <a:cubicBezTo>
                    <a:pt x="14110" y="534"/>
                    <a:pt x="12909" y="668"/>
                    <a:pt x="11608" y="734"/>
                  </a:cubicBezTo>
                  <a:cubicBezTo>
                    <a:pt x="10633" y="809"/>
                    <a:pt x="9620" y="847"/>
                    <a:pt x="8597" y="847"/>
                  </a:cubicBezTo>
                  <a:cubicBezTo>
                    <a:pt x="8256" y="847"/>
                    <a:pt x="7914" y="843"/>
                    <a:pt x="7572" y="834"/>
                  </a:cubicBezTo>
                  <a:cubicBezTo>
                    <a:pt x="6205" y="801"/>
                    <a:pt x="4837" y="668"/>
                    <a:pt x="3536" y="534"/>
                  </a:cubicBezTo>
                  <a:cubicBezTo>
                    <a:pt x="2268" y="367"/>
                    <a:pt x="1068" y="20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7"/>
            <p:cNvSpPr/>
            <p:nvPr/>
          </p:nvSpPr>
          <p:spPr>
            <a:xfrm>
              <a:off x="4314925" y="4249325"/>
              <a:ext cx="241025" cy="42025"/>
            </a:xfrm>
            <a:custGeom>
              <a:rect b="b" l="l" r="r" t="t"/>
              <a:pathLst>
                <a:path extrusionOk="0" h="1681" w="9641">
                  <a:moveTo>
                    <a:pt x="0" y="0"/>
                  </a:moveTo>
                  <a:cubicBezTo>
                    <a:pt x="601" y="334"/>
                    <a:pt x="1335" y="667"/>
                    <a:pt x="2135" y="934"/>
                  </a:cubicBezTo>
                  <a:cubicBezTo>
                    <a:pt x="2936" y="1201"/>
                    <a:pt x="3803" y="1401"/>
                    <a:pt x="4704" y="1535"/>
                  </a:cubicBezTo>
                  <a:cubicBezTo>
                    <a:pt x="5392" y="1637"/>
                    <a:pt x="6080" y="1680"/>
                    <a:pt x="6738" y="1680"/>
                  </a:cubicBezTo>
                  <a:cubicBezTo>
                    <a:pt x="6941" y="1680"/>
                    <a:pt x="7142" y="1676"/>
                    <a:pt x="7339" y="1668"/>
                  </a:cubicBezTo>
                  <a:cubicBezTo>
                    <a:pt x="8206" y="1635"/>
                    <a:pt x="8973" y="1501"/>
                    <a:pt x="9640" y="1334"/>
                  </a:cubicBezTo>
                  <a:cubicBezTo>
                    <a:pt x="8273" y="1334"/>
                    <a:pt x="6505" y="1301"/>
                    <a:pt x="4770" y="1034"/>
                  </a:cubicBezTo>
                  <a:cubicBezTo>
                    <a:pt x="3036" y="801"/>
                    <a:pt x="1301" y="367"/>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7"/>
            <p:cNvSpPr/>
            <p:nvPr/>
          </p:nvSpPr>
          <p:spPr>
            <a:xfrm>
              <a:off x="4063075" y="3339500"/>
              <a:ext cx="459525" cy="598775"/>
            </a:xfrm>
            <a:custGeom>
              <a:rect b="b" l="l" r="r" t="t"/>
              <a:pathLst>
                <a:path extrusionOk="0" h="23951" w="18381">
                  <a:moveTo>
                    <a:pt x="14010" y="0"/>
                  </a:moveTo>
                  <a:lnTo>
                    <a:pt x="3937" y="1101"/>
                  </a:lnTo>
                  <a:cubicBezTo>
                    <a:pt x="2369" y="2402"/>
                    <a:pt x="1101" y="4670"/>
                    <a:pt x="1101" y="4670"/>
                  </a:cubicBezTo>
                  <a:lnTo>
                    <a:pt x="3436" y="5805"/>
                  </a:lnTo>
                  <a:lnTo>
                    <a:pt x="0" y="8840"/>
                  </a:lnTo>
                  <a:cubicBezTo>
                    <a:pt x="1368" y="16512"/>
                    <a:pt x="5338" y="21716"/>
                    <a:pt x="6905" y="23751"/>
                  </a:cubicBezTo>
                  <a:lnTo>
                    <a:pt x="8340" y="23951"/>
                  </a:lnTo>
                  <a:cubicBezTo>
                    <a:pt x="10575" y="22383"/>
                    <a:pt x="16846" y="17213"/>
                    <a:pt x="18047" y="11108"/>
                  </a:cubicBezTo>
                  <a:lnTo>
                    <a:pt x="14611" y="7806"/>
                  </a:lnTo>
                  <a:lnTo>
                    <a:pt x="18380" y="5604"/>
                  </a:lnTo>
                  <a:cubicBezTo>
                    <a:pt x="18113" y="4937"/>
                    <a:pt x="16512" y="1502"/>
                    <a:pt x="140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7"/>
            <p:cNvSpPr/>
            <p:nvPr/>
          </p:nvSpPr>
          <p:spPr>
            <a:xfrm>
              <a:off x="4183150" y="3151025"/>
              <a:ext cx="115950" cy="193500"/>
            </a:xfrm>
            <a:custGeom>
              <a:rect b="b" l="l" r="r" t="t"/>
              <a:pathLst>
                <a:path extrusionOk="0" h="7740" w="4638">
                  <a:moveTo>
                    <a:pt x="4304" y="1"/>
                  </a:moveTo>
                  <a:lnTo>
                    <a:pt x="1" y="5605"/>
                  </a:lnTo>
                  <a:lnTo>
                    <a:pt x="568" y="6972"/>
                  </a:lnTo>
                  <a:lnTo>
                    <a:pt x="901" y="7740"/>
                  </a:lnTo>
                  <a:cubicBezTo>
                    <a:pt x="1735" y="7606"/>
                    <a:pt x="2503" y="7173"/>
                    <a:pt x="3070" y="6572"/>
                  </a:cubicBezTo>
                  <a:cubicBezTo>
                    <a:pt x="3837" y="5738"/>
                    <a:pt x="4271" y="4637"/>
                    <a:pt x="4437" y="3503"/>
                  </a:cubicBezTo>
                  <a:cubicBezTo>
                    <a:pt x="4637" y="2336"/>
                    <a:pt x="4604" y="1135"/>
                    <a:pt x="430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7"/>
            <p:cNvSpPr/>
            <p:nvPr/>
          </p:nvSpPr>
          <p:spPr>
            <a:xfrm>
              <a:off x="4204000" y="3149375"/>
              <a:ext cx="163475" cy="436150"/>
            </a:xfrm>
            <a:custGeom>
              <a:rect b="b" l="l" r="r" t="t"/>
              <a:pathLst>
                <a:path extrusionOk="0" h="17446" w="6539">
                  <a:moveTo>
                    <a:pt x="3537" y="0"/>
                  </a:moveTo>
                  <a:lnTo>
                    <a:pt x="3470" y="67"/>
                  </a:lnTo>
                  <a:cubicBezTo>
                    <a:pt x="3770" y="1201"/>
                    <a:pt x="3803" y="2402"/>
                    <a:pt x="3603" y="3569"/>
                  </a:cubicBezTo>
                  <a:cubicBezTo>
                    <a:pt x="3437" y="4703"/>
                    <a:pt x="3003" y="5804"/>
                    <a:pt x="2236" y="6638"/>
                  </a:cubicBezTo>
                  <a:cubicBezTo>
                    <a:pt x="1669" y="7239"/>
                    <a:pt x="901" y="7672"/>
                    <a:pt x="67" y="7806"/>
                  </a:cubicBezTo>
                  <a:lnTo>
                    <a:pt x="668" y="9173"/>
                  </a:lnTo>
                  <a:lnTo>
                    <a:pt x="334" y="11175"/>
                  </a:lnTo>
                  <a:cubicBezTo>
                    <a:pt x="201" y="11875"/>
                    <a:pt x="101" y="12576"/>
                    <a:pt x="34" y="13310"/>
                  </a:cubicBezTo>
                  <a:cubicBezTo>
                    <a:pt x="1" y="14477"/>
                    <a:pt x="34" y="15678"/>
                    <a:pt x="168" y="16879"/>
                  </a:cubicBezTo>
                  <a:cubicBezTo>
                    <a:pt x="1068" y="17146"/>
                    <a:pt x="2036" y="17312"/>
                    <a:pt x="3036" y="17446"/>
                  </a:cubicBezTo>
                  <a:cubicBezTo>
                    <a:pt x="4070" y="17446"/>
                    <a:pt x="5138" y="17379"/>
                    <a:pt x="6172" y="17212"/>
                  </a:cubicBezTo>
                  <a:cubicBezTo>
                    <a:pt x="6439" y="15211"/>
                    <a:pt x="6539" y="13176"/>
                    <a:pt x="6505" y="11141"/>
                  </a:cubicBezTo>
                  <a:lnTo>
                    <a:pt x="6372" y="6805"/>
                  </a:lnTo>
                  <a:lnTo>
                    <a:pt x="5638" y="5070"/>
                  </a:lnTo>
                  <a:lnTo>
                    <a:pt x="3537" y="0"/>
                  </a:lnTo>
                  <a:close/>
                </a:path>
              </a:pathLst>
            </a:custGeom>
            <a:solidFill>
              <a:srgbClr val="E9B4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7"/>
            <p:cNvSpPr/>
            <p:nvPr/>
          </p:nvSpPr>
          <p:spPr>
            <a:xfrm>
              <a:off x="4199000" y="3482100"/>
              <a:ext cx="80925" cy="103425"/>
            </a:xfrm>
            <a:custGeom>
              <a:rect b="b" l="l" r="r" t="t"/>
              <a:pathLst>
                <a:path extrusionOk="0" h="4137" w="3237">
                  <a:moveTo>
                    <a:pt x="234" y="1"/>
                  </a:moveTo>
                  <a:cubicBezTo>
                    <a:pt x="67" y="1301"/>
                    <a:pt x="1" y="2602"/>
                    <a:pt x="1" y="3903"/>
                  </a:cubicBezTo>
                  <a:cubicBezTo>
                    <a:pt x="1068" y="4037"/>
                    <a:pt x="2135" y="4137"/>
                    <a:pt x="3236" y="4137"/>
                  </a:cubicBezTo>
                  <a:cubicBezTo>
                    <a:pt x="2236" y="4003"/>
                    <a:pt x="1268" y="3837"/>
                    <a:pt x="368" y="3570"/>
                  </a:cubicBezTo>
                  <a:cubicBezTo>
                    <a:pt x="234" y="2369"/>
                    <a:pt x="201" y="1168"/>
                    <a:pt x="2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7"/>
            <p:cNvSpPr/>
            <p:nvPr/>
          </p:nvSpPr>
          <p:spPr>
            <a:xfrm>
              <a:off x="3374250" y="3936600"/>
              <a:ext cx="92600" cy="41725"/>
            </a:xfrm>
            <a:custGeom>
              <a:rect b="b" l="l" r="r" t="t"/>
              <a:pathLst>
                <a:path extrusionOk="0" h="1669" w="3704">
                  <a:moveTo>
                    <a:pt x="0" y="0"/>
                  </a:moveTo>
                  <a:lnTo>
                    <a:pt x="1935" y="801"/>
                  </a:lnTo>
                  <a:lnTo>
                    <a:pt x="3269" y="1668"/>
                  </a:lnTo>
                  <a:lnTo>
                    <a:pt x="3703" y="968"/>
                  </a:lnTo>
                  <a:lnTo>
                    <a:pt x="2836" y="200"/>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7"/>
            <p:cNvSpPr/>
            <p:nvPr/>
          </p:nvSpPr>
          <p:spPr>
            <a:xfrm>
              <a:off x="3374250" y="3916575"/>
              <a:ext cx="70900" cy="25050"/>
            </a:xfrm>
            <a:custGeom>
              <a:rect b="b" l="l" r="r" t="t"/>
              <a:pathLst>
                <a:path extrusionOk="0" h="1002" w="2836">
                  <a:moveTo>
                    <a:pt x="2269" y="1"/>
                  </a:moveTo>
                  <a:lnTo>
                    <a:pt x="0" y="801"/>
                  </a:lnTo>
                  <a:lnTo>
                    <a:pt x="2836" y="1001"/>
                  </a:lnTo>
                  <a:lnTo>
                    <a:pt x="226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7"/>
            <p:cNvSpPr/>
            <p:nvPr/>
          </p:nvSpPr>
          <p:spPr>
            <a:xfrm>
              <a:off x="4251550" y="3276125"/>
              <a:ext cx="253525" cy="682175"/>
            </a:xfrm>
            <a:custGeom>
              <a:rect b="b" l="l" r="r" t="t"/>
              <a:pathLst>
                <a:path extrusionOk="0" h="27287" w="10141">
                  <a:moveTo>
                    <a:pt x="3736" y="0"/>
                  </a:moveTo>
                  <a:lnTo>
                    <a:pt x="4470" y="1735"/>
                  </a:lnTo>
                  <a:lnTo>
                    <a:pt x="4603" y="6071"/>
                  </a:lnTo>
                  <a:cubicBezTo>
                    <a:pt x="4637" y="8106"/>
                    <a:pt x="4537" y="10141"/>
                    <a:pt x="4270" y="12142"/>
                  </a:cubicBezTo>
                  <a:cubicBezTo>
                    <a:pt x="3936" y="14844"/>
                    <a:pt x="3336" y="17513"/>
                    <a:pt x="2435" y="20081"/>
                  </a:cubicBezTo>
                  <a:lnTo>
                    <a:pt x="0" y="27287"/>
                  </a:lnTo>
                  <a:cubicBezTo>
                    <a:pt x="0" y="27287"/>
                    <a:pt x="7572" y="20315"/>
                    <a:pt x="9907" y="13643"/>
                  </a:cubicBezTo>
                  <a:lnTo>
                    <a:pt x="6271" y="10241"/>
                  </a:lnTo>
                  <a:lnTo>
                    <a:pt x="10141" y="8006"/>
                  </a:lnTo>
                  <a:cubicBezTo>
                    <a:pt x="10141" y="8006"/>
                    <a:pt x="8273" y="2269"/>
                    <a:pt x="37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7"/>
            <p:cNvSpPr/>
            <p:nvPr/>
          </p:nvSpPr>
          <p:spPr>
            <a:xfrm>
              <a:off x="4082250" y="3325325"/>
              <a:ext cx="169325" cy="632975"/>
            </a:xfrm>
            <a:custGeom>
              <a:rect b="b" l="l" r="r" t="t"/>
              <a:pathLst>
                <a:path extrusionOk="0" h="25319" w="6773">
                  <a:moveTo>
                    <a:pt x="4604" y="0"/>
                  </a:moveTo>
                  <a:cubicBezTo>
                    <a:pt x="2536" y="2135"/>
                    <a:pt x="968" y="4904"/>
                    <a:pt x="968" y="4904"/>
                  </a:cubicBezTo>
                  <a:lnTo>
                    <a:pt x="3336" y="6305"/>
                  </a:lnTo>
                  <a:lnTo>
                    <a:pt x="1" y="9507"/>
                  </a:lnTo>
                  <a:cubicBezTo>
                    <a:pt x="1035" y="16779"/>
                    <a:pt x="6772" y="25319"/>
                    <a:pt x="6772" y="25319"/>
                  </a:cubicBezTo>
                  <a:lnTo>
                    <a:pt x="5304" y="17613"/>
                  </a:lnTo>
                  <a:cubicBezTo>
                    <a:pt x="4837" y="15145"/>
                    <a:pt x="4637" y="12676"/>
                    <a:pt x="4671" y="10174"/>
                  </a:cubicBezTo>
                  <a:cubicBezTo>
                    <a:pt x="4671" y="8140"/>
                    <a:pt x="4837" y="6138"/>
                    <a:pt x="5204" y="4137"/>
                  </a:cubicBezTo>
                  <a:lnTo>
                    <a:pt x="5538" y="2135"/>
                  </a:lnTo>
                  <a:lnTo>
                    <a:pt x="4937" y="768"/>
                  </a:lnTo>
                  <a:lnTo>
                    <a:pt x="46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7"/>
            <p:cNvSpPr/>
            <p:nvPr/>
          </p:nvSpPr>
          <p:spPr>
            <a:xfrm>
              <a:off x="4198175" y="3579675"/>
              <a:ext cx="160125" cy="378625"/>
            </a:xfrm>
            <a:custGeom>
              <a:rect b="b" l="l" r="r" t="t"/>
              <a:pathLst>
                <a:path extrusionOk="0" h="15145" w="6405">
                  <a:moveTo>
                    <a:pt x="34" y="0"/>
                  </a:moveTo>
                  <a:lnTo>
                    <a:pt x="34" y="0"/>
                  </a:lnTo>
                  <a:cubicBezTo>
                    <a:pt x="0" y="2502"/>
                    <a:pt x="200" y="4971"/>
                    <a:pt x="667" y="7439"/>
                  </a:cubicBezTo>
                  <a:lnTo>
                    <a:pt x="2135" y="15145"/>
                  </a:lnTo>
                  <a:lnTo>
                    <a:pt x="4570" y="7939"/>
                  </a:lnTo>
                  <a:cubicBezTo>
                    <a:pt x="5471" y="5371"/>
                    <a:pt x="6071" y="2702"/>
                    <a:pt x="6405" y="0"/>
                  </a:cubicBezTo>
                  <a:lnTo>
                    <a:pt x="6405" y="0"/>
                  </a:lnTo>
                  <a:cubicBezTo>
                    <a:pt x="5354" y="150"/>
                    <a:pt x="4287" y="226"/>
                    <a:pt x="3219" y="226"/>
                  </a:cubicBezTo>
                  <a:cubicBezTo>
                    <a:pt x="2152" y="226"/>
                    <a:pt x="1084" y="150"/>
                    <a:pt x="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7"/>
            <p:cNvSpPr/>
            <p:nvPr/>
          </p:nvSpPr>
          <p:spPr>
            <a:xfrm>
              <a:off x="4039725" y="2700900"/>
              <a:ext cx="222675" cy="106575"/>
            </a:xfrm>
            <a:custGeom>
              <a:rect b="b" l="l" r="r" t="t"/>
              <a:pathLst>
                <a:path extrusionOk="0" h="4263" w="8907">
                  <a:moveTo>
                    <a:pt x="3677" y="1"/>
                  </a:moveTo>
                  <a:cubicBezTo>
                    <a:pt x="3110" y="1"/>
                    <a:pt x="2546" y="71"/>
                    <a:pt x="2002" y="226"/>
                  </a:cubicBezTo>
                  <a:cubicBezTo>
                    <a:pt x="1268" y="426"/>
                    <a:pt x="567" y="793"/>
                    <a:pt x="0" y="1294"/>
                  </a:cubicBezTo>
                  <a:cubicBezTo>
                    <a:pt x="768" y="3028"/>
                    <a:pt x="2536" y="4263"/>
                    <a:pt x="4570" y="4263"/>
                  </a:cubicBezTo>
                  <a:cubicBezTo>
                    <a:pt x="6438" y="4263"/>
                    <a:pt x="8073" y="3262"/>
                    <a:pt x="8907" y="1727"/>
                  </a:cubicBezTo>
                  <a:cubicBezTo>
                    <a:pt x="8073" y="1227"/>
                    <a:pt x="7239" y="793"/>
                    <a:pt x="6305" y="460"/>
                  </a:cubicBezTo>
                  <a:cubicBezTo>
                    <a:pt x="5469" y="174"/>
                    <a:pt x="4570" y="1"/>
                    <a:pt x="36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7"/>
            <p:cNvSpPr/>
            <p:nvPr/>
          </p:nvSpPr>
          <p:spPr>
            <a:xfrm>
              <a:off x="4029725" y="2558100"/>
              <a:ext cx="249350" cy="186000"/>
            </a:xfrm>
            <a:custGeom>
              <a:rect b="b" l="l" r="r" t="t"/>
              <a:pathLst>
                <a:path extrusionOk="0" h="7440" w="9974">
                  <a:moveTo>
                    <a:pt x="4970" y="1"/>
                  </a:moveTo>
                  <a:cubicBezTo>
                    <a:pt x="2235" y="1"/>
                    <a:pt x="0" y="2236"/>
                    <a:pt x="0" y="5004"/>
                  </a:cubicBezTo>
                  <a:cubicBezTo>
                    <a:pt x="0" y="5705"/>
                    <a:pt x="134" y="6372"/>
                    <a:pt x="400" y="7006"/>
                  </a:cubicBezTo>
                  <a:cubicBezTo>
                    <a:pt x="967" y="6505"/>
                    <a:pt x="1668" y="6138"/>
                    <a:pt x="2402" y="5938"/>
                  </a:cubicBezTo>
                  <a:cubicBezTo>
                    <a:pt x="2946" y="5783"/>
                    <a:pt x="3510" y="5713"/>
                    <a:pt x="4077" y="5713"/>
                  </a:cubicBezTo>
                  <a:cubicBezTo>
                    <a:pt x="4970" y="5713"/>
                    <a:pt x="5869" y="5886"/>
                    <a:pt x="6705" y="6172"/>
                  </a:cubicBezTo>
                  <a:cubicBezTo>
                    <a:pt x="7639" y="6505"/>
                    <a:pt x="8473" y="6939"/>
                    <a:pt x="9307" y="7439"/>
                  </a:cubicBezTo>
                  <a:cubicBezTo>
                    <a:pt x="9740" y="6739"/>
                    <a:pt x="9974" y="5905"/>
                    <a:pt x="9974" y="5004"/>
                  </a:cubicBezTo>
                  <a:cubicBezTo>
                    <a:pt x="9974" y="2236"/>
                    <a:pt x="7739" y="1"/>
                    <a:pt x="49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7"/>
            <p:cNvSpPr/>
            <p:nvPr/>
          </p:nvSpPr>
          <p:spPr>
            <a:xfrm>
              <a:off x="3822075" y="2749450"/>
              <a:ext cx="532900" cy="485000"/>
            </a:xfrm>
            <a:custGeom>
              <a:rect b="b" l="l" r="r" t="t"/>
              <a:pathLst>
                <a:path extrusionOk="0" h="19400" w="21316">
                  <a:moveTo>
                    <a:pt x="9422" y="0"/>
                  </a:moveTo>
                  <a:cubicBezTo>
                    <a:pt x="8578" y="0"/>
                    <a:pt x="7732" y="104"/>
                    <a:pt x="6905" y="319"/>
                  </a:cubicBezTo>
                  <a:cubicBezTo>
                    <a:pt x="4503" y="953"/>
                    <a:pt x="2335" y="2587"/>
                    <a:pt x="1234" y="4822"/>
                  </a:cubicBezTo>
                  <a:cubicBezTo>
                    <a:pt x="0" y="7224"/>
                    <a:pt x="67" y="10126"/>
                    <a:pt x="934" y="12661"/>
                  </a:cubicBezTo>
                  <a:cubicBezTo>
                    <a:pt x="1835" y="15230"/>
                    <a:pt x="3469" y="17431"/>
                    <a:pt x="5304" y="19399"/>
                  </a:cubicBezTo>
                  <a:cubicBezTo>
                    <a:pt x="10041" y="19133"/>
                    <a:pt x="15211" y="17798"/>
                    <a:pt x="19347" y="15463"/>
                  </a:cubicBezTo>
                  <a:cubicBezTo>
                    <a:pt x="20948" y="12028"/>
                    <a:pt x="21315" y="8025"/>
                    <a:pt x="20348" y="4355"/>
                  </a:cubicBezTo>
                  <a:cubicBezTo>
                    <a:pt x="20014" y="3155"/>
                    <a:pt x="19514" y="1954"/>
                    <a:pt x="18513" y="1186"/>
                  </a:cubicBezTo>
                  <a:cubicBezTo>
                    <a:pt x="17892" y="703"/>
                    <a:pt x="17073" y="452"/>
                    <a:pt x="16261" y="452"/>
                  </a:cubicBezTo>
                  <a:cubicBezTo>
                    <a:pt x="15506" y="452"/>
                    <a:pt x="14756" y="669"/>
                    <a:pt x="14177" y="1120"/>
                  </a:cubicBezTo>
                  <a:cubicBezTo>
                    <a:pt x="12701" y="393"/>
                    <a:pt x="11065" y="0"/>
                    <a:pt x="94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7"/>
            <p:cNvSpPr/>
            <p:nvPr/>
          </p:nvSpPr>
          <p:spPr>
            <a:xfrm>
              <a:off x="3932150" y="3248400"/>
              <a:ext cx="25775" cy="27750"/>
            </a:xfrm>
            <a:custGeom>
              <a:rect b="b" l="l" r="r" t="t"/>
              <a:pathLst>
                <a:path extrusionOk="0" h="1110" w="1031">
                  <a:moveTo>
                    <a:pt x="385" y="1"/>
                  </a:moveTo>
                  <a:cubicBezTo>
                    <a:pt x="348" y="1"/>
                    <a:pt x="309" y="3"/>
                    <a:pt x="267" y="9"/>
                  </a:cubicBezTo>
                  <a:lnTo>
                    <a:pt x="0" y="642"/>
                  </a:lnTo>
                  <a:lnTo>
                    <a:pt x="734" y="1109"/>
                  </a:lnTo>
                  <a:cubicBezTo>
                    <a:pt x="987" y="794"/>
                    <a:pt x="1030" y="1"/>
                    <a:pt x="385" y="1"/>
                  </a:cubicBezTo>
                  <a:close/>
                </a:path>
              </a:pathLst>
            </a:custGeom>
            <a:solidFill>
              <a:srgbClr val="E0A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7"/>
            <p:cNvSpPr/>
            <p:nvPr/>
          </p:nvSpPr>
          <p:spPr>
            <a:xfrm>
              <a:off x="3866275" y="3149225"/>
              <a:ext cx="125950" cy="115975"/>
            </a:xfrm>
            <a:custGeom>
              <a:rect b="b" l="l" r="r" t="t"/>
              <a:pathLst>
                <a:path extrusionOk="0" h="4639" w="5038">
                  <a:moveTo>
                    <a:pt x="2551" y="0"/>
                  </a:moveTo>
                  <a:cubicBezTo>
                    <a:pt x="2414" y="0"/>
                    <a:pt x="2275" y="13"/>
                    <a:pt x="2135" y="39"/>
                  </a:cubicBezTo>
                  <a:cubicBezTo>
                    <a:pt x="867" y="240"/>
                    <a:pt x="0" y="1440"/>
                    <a:pt x="234" y="2708"/>
                  </a:cubicBezTo>
                  <a:cubicBezTo>
                    <a:pt x="444" y="3849"/>
                    <a:pt x="1438" y="4639"/>
                    <a:pt x="2535" y="4639"/>
                  </a:cubicBezTo>
                  <a:cubicBezTo>
                    <a:pt x="2657" y="4639"/>
                    <a:pt x="2779" y="4629"/>
                    <a:pt x="2902" y="4609"/>
                  </a:cubicBezTo>
                  <a:cubicBezTo>
                    <a:pt x="4170" y="4376"/>
                    <a:pt x="5037" y="3175"/>
                    <a:pt x="4804" y="1907"/>
                  </a:cubicBezTo>
                  <a:cubicBezTo>
                    <a:pt x="4596" y="783"/>
                    <a:pt x="3629" y="0"/>
                    <a:pt x="2551" y="0"/>
                  </a:cubicBezTo>
                  <a:close/>
                </a:path>
              </a:pathLst>
            </a:custGeom>
            <a:solidFill>
              <a:srgbClr val="DB93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7"/>
            <p:cNvSpPr/>
            <p:nvPr/>
          </p:nvSpPr>
          <p:spPr>
            <a:xfrm>
              <a:off x="3892125" y="3173000"/>
              <a:ext cx="74225" cy="67825"/>
            </a:xfrm>
            <a:custGeom>
              <a:rect b="b" l="l" r="r" t="t"/>
              <a:pathLst>
                <a:path extrusionOk="0" h="2713" w="2969">
                  <a:moveTo>
                    <a:pt x="1482" y="1"/>
                  </a:moveTo>
                  <a:cubicBezTo>
                    <a:pt x="1401" y="1"/>
                    <a:pt x="1318" y="8"/>
                    <a:pt x="1234" y="22"/>
                  </a:cubicBezTo>
                  <a:cubicBezTo>
                    <a:pt x="501" y="156"/>
                    <a:pt x="0" y="856"/>
                    <a:pt x="134" y="1590"/>
                  </a:cubicBezTo>
                  <a:cubicBezTo>
                    <a:pt x="252" y="2244"/>
                    <a:pt x="822" y="2713"/>
                    <a:pt x="1463" y="2713"/>
                  </a:cubicBezTo>
                  <a:cubicBezTo>
                    <a:pt x="1542" y="2713"/>
                    <a:pt x="1621" y="2706"/>
                    <a:pt x="1701" y="2691"/>
                  </a:cubicBezTo>
                  <a:cubicBezTo>
                    <a:pt x="2469" y="2558"/>
                    <a:pt x="2969" y="1857"/>
                    <a:pt x="2836" y="1123"/>
                  </a:cubicBezTo>
                  <a:cubicBezTo>
                    <a:pt x="2717" y="469"/>
                    <a:pt x="2148" y="1"/>
                    <a:pt x="1482" y="1"/>
                  </a:cubicBezTo>
                  <a:close/>
                </a:path>
              </a:pathLst>
            </a:custGeom>
            <a:solidFill>
              <a:srgbClr val="D1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7"/>
            <p:cNvSpPr/>
            <p:nvPr/>
          </p:nvSpPr>
          <p:spPr>
            <a:xfrm>
              <a:off x="3925475" y="3249425"/>
              <a:ext cx="25050" cy="32025"/>
            </a:xfrm>
            <a:custGeom>
              <a:rect b="b" l="l" r="r" t="t"/>
              <a:pathLst>
                <a:path extrusionOk="0" h="1281" w="1002">
                  <a:moveTo>
                    <a:pt x="201" y="1"/>
                  </a:moveTo>
                  <a:cubicBezTo>
                    <a:pt x="134" y="1"/>
                    <a:pt x="67" y="68"/>
                    <a:pt x="67" y="134"/>
                  </a:cubicBezTo>
                  <a:cubicBezTo>
                    <a:pt x="0" y="334"/>
                    <a:pt x="0" y="535"/>
                    <a:pt x="67" y="701"/>
                  </a:cubicBezTo>
                  <a:cubicBezTo>
                    <a:pt x="101" y="902"/>
                    <a:pt x="201" y="1035"/>
                    <a:pt x="334" y="1168"/>
                  </a:cubicBezTo>
                  <a:cubicBezTo>
                    <a:pt x="384" y="1243"/>
                    <a:pt x="490" y="1281"/>
                    <a:pt x="597" y="1281"/>
                  </a:cubicBezTo>
                  <a:cubicBezTo>
                    <a:pt x="632" y="1281"/>
                    <a:pt x="668" y="1277"/>
                    <a:pt x="701" y="1268"/>
                  </a:cubicBezTo>
                  <a:cubicBezTo>
                    <a:pt x="901" y="1202"/>
                    <a:pt x="1001" y="1068"/>
                    <a:pt x="1001" y="1068"/>
                  </a:cubicBezTo>
                  <a:cubicBezTo>
                    <a:pt x="734" y="835"/>
                    <a:pt x="568" y="501"/>
                    <a:pt x="534" y="134"/>
                  </a:cubicBezTo>
                  <a:cubicBezTo>
                    <a:pt x="534" y="68"/>
                    <a:pt x="467" y="1"/>
                    <a:pt x="367" y="1"/>
                  </a:cubicBezTo>
                  <a:close/>
                </a:path>
              </a:pathLst>
            </a:custGeom>
            <a:solidFill>
              <a:srgbClr val="ECB3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7"/>
            <p:cNvSpPr/>
            <p:nvPr/>
          </p:nvSpPr>
          <p:spPr>
            <a:xfrm>
              <a:off x="3920475" y="2914200"/>
              <a:ext cx="391975" cy="425400"/>
            </a:xfrm>
            <a:custGeom>
              <a:rect b="b" l="l" r="r" t="t"/>
              <a:pathLst>
                <a:path extrusionOk="0" h="17016" w="15679">
                  <a:moveTo>
                    <a:pt x="8673" y="0"/>
                  </a:moveTo>
                  <a:cubicBezTo>
                    <a:pt x="7939" y="2102"/>
                    <a:pt x="6605" y="3936"/>
                    <a:pt x="4870" y="5271"/>
                  </a:cubicBezTo>
                  <a:cubicBezTo>
                    <a:pt x="3436" y="6372"/>
                    <a:pt x="1768" y="7105"/>
                    <a:pt x="0" y="7439"/>
                  </a:cubicBezTo>
                  <a:lnTo>
                    <a:pt x="601" y="10941"/>
                  </a:lnTo>
                  <a:cubicBezTo>
                    <a:pt x="1228" y="14527"/>
                    <a:pt x="4318" y="17016"/>
                    <a:pt x="7809" y="17016"/>
                  </a:cubicBezTo>
                  <a:cubicBezTo>
                    <a:pt x="8215" y="17016"/>
                    <a:pt x="8627" y="16982"/>
                    <a:pt x="9040" y="16912"/>
                  </a:cubicBezTo>
                  <a:cubicBezTo>
                    <a:pt x="13010" y="16212"/>
                    <a:pt x="15678" y="12443"/>
                    <a:pt x="14978" y="8440"/>
                  </a:cubicBezTo>
                  <a:lnTo>
                    <a:pt x="14844" y="7639"/>
                  </a:lnTo>
                  <a:cubicBezTo>
                    <a:pt x="13577" y="7072"/>
                    <a:pt x="9974" y="5071"/>
                    <a:pt x="8673" y="0"/>
                  </a:cubicBezTo>
                  <a:close/>
                </a:path>
              </a:pathLst>
            </a:custGeom>
            <a:solidFill>
              <a:srgbClr val="E9B4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7"/>
            <p:cNvSpPr/>
            <p:nvPr/>
          </p:nvSpPr>
          <p:spPr>
            <a:xfrm>
              <a:off x="4335775" y="3164175"/>
              <a:ext cx="25775" cy="27750"/>
            </a:xfrm>
            <a:custGeom>
              <a:rect b="b" l="l" r="r" t="t"/>
              <a:pathLst>
                <a:path extrusionOk="0" h="1110" w="1031">
                  <a:moveTo>
                    <a:pt x="381" y="1"/>
                  </a:moveTo>
                  <a:cubicBezTo>
                    <a:pt x="345" y="1"/>
                    <a:pt x="307" y="3"/>
                    <a:pt x="267" y="8"/>
                  </a:cubicBezTo>
                  <a:lnTo>
                    <a:pt x="0" y="642"/>
                  </a:lnTo>
                  <a:lnTo>
                    <a:pt x="734" y="1109"/>
                  </a:lnTo>
                  <a:cubicBezTo>
                    <a:pt x="987" y="825"/>
                    <a:pt x="1030" y="1"/>
                    <a:pt x="381" y="1"/>
                  </a:cubicBezTo>
                  <a:close/>
                </a:path>
              </a:pathLst>
            </a:custGeom>
            <a:solidFill>
              <a:srgbClr val="E0A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7"/>
            <p:cNvSpPr/>
            <p:nvPr/>
          </p:nvSpPr>
          <p:spPr>
            <a:xfrm>
              <a:off x="4279050" y="3063475"/>
              <a:ext cx="115950" cy="115925"/>
            </a:xfrm>
            <a:custGeom>
              <a:rect b="b" l="l" r="r" t="t"/>
              <a:pathLst>
                <a:path extrusionOk="0" h="4637" w="4638">
                  <a:moveTo>
                    <a:pt x="2303" y="0"/>
                  </a:moveTo>
                  <a:cubicBezTo>
                    <a:pt x="1035" y="0"/>
                    <a:pt x="1" y="1034"/>
                    <a:pt x="1" y="2302"/>
                  </a:cubicBezTo>
                  <a:cubicBezTo>
                    <a:pt x="1" y="3569"/>
                    <a:pt x="1035" y="4637"/>
                    <a:pt x="2303" y="4637"/>
                  </a:cubicBezTo>
                  <a:cubicBezTo>
                    <a:pt x="3603" y="4637"/>
                    <a:pt x="4638" y="3569"/>
                    <a:pt x="4638" y="2302"/>
                  </a:cubicBezTo>
                  <a:cubicBezTo>
                    <a:pt x="4638" y="1034"/>
                    <a:pt x="3603" y="0"/>
                    <a:pt x="2303" y="0"/>
                  </a:cubicBezTo>
                  <a:close/>
                </a:path>
              </a:pathLst>
            </a:custGeom>
            <a:solidFill>
              <a:srgbClr val="E9B4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7"/>
            <p:cNvSpPr/>
            <p:nvPr/>
          </p:nvSpPr>
          <p:spPr>
            <a:xfrm>
              <a:off x="4303250" y="3086825"/>
              <a:ext cx="67575" cy="68400"/>
            </a:xfrm>
            <a:custGeom>
              <a:rect b="b" l="l" r="r" t="t"/>
              <a:pathLst>
                <a:path extrusionOk="0" h="2736" w="2703">
                  <a:moveTo>
                    <a:pt x="1335" y="0"/>
                  </a:moveTo>
                  <a:cubicBezTo>
                    <a:pt x="601" y="0"/>
                    <a:pt x="0" y="634"/>
                    <a:pt x="0" y="1368"/>
                  </a:cubicBezTo>
                  <a:cubicBezTo>
                    <a:pt x="0" y="2135"/>
                    <a:pt x="601" y="2736"/>
                    <a:pt x="1335" y="2736"/>
                  </a:cubicBezTo>
                  <a:cubicBezTo>
                    <a:pt x="2102" y="2736"/>
                    <a:pt x="2702" y="2135"/>
                    <a:pt x="2702" y="1368"/>
                  </a:cubicBezTo>
                  <a:cubicBezTo>
                    <a:pt x="2702" y="634"/>
                    <a:pt x="2102" y="0"/>
                    <a:pt x="1335" y="0"/>
                  </a:cubicBezTo>
                  <a:close/>
                </a:path>
              </a:pathLst>
            </a:custGeom>
            <a:solidFill>
              <a:srgbClr val="DB93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7"/>
            <p:cNvSpPr/>
            <p:nvPr/>
          </p:nvSpPr>
          <p:spPr>
            <a:xfrm>
              <a:off x="4329100" y="3165200"/>
              <a:ext cx="25050" cy="32025"/>
            </a:xfrm>
            <a:custGeom>
              <a:rect b="b" l="l" r="r" t="t"/>
              <a:pathLst>
                <a:path extrusionOk="0" h="1281" w="1002">
                  <a:moveTo>
                    <a:pt x="200" y="1"/>
                  </a:moveTo>
                  <a:cubicBezTo>
                    <a:pt x="134" y="1"/>
                    <a:pt x="67" y="68"/>
                    <a:pt x="67" y="134"/>
                  </a:cubicBezTo>
                  <a:cubicBezTo>
                    <a:pt x="0" y="301"/>
                    <a:pt x="0" y="535"/>
                    <a:pt x="67" y="701"/>
                  </a:cubicBezTo>
                  <a:cubicBezTo>
                    <a:pt x="100" y="868"/>
                    <a:pt x="200" y="1035"/>
                    <a:pt x="301" y="1168"/>
                  </a:cubicBezTo>
                  <a:cubicBezTo>
                    <a:pt x="376" y="1243"/>
                    <a:pt x="469" y="1281"/>
                    <a:pt x="568" y="1281"/>
                  </a:cubicBezTo>
                  <a:cubicBezTo>
                    <a:pt x="601" y="1281"/>
                    <a:pt x="634" y="1277"/>
                    <a:pt x="667" y="1268"/>
                  </a:cubicBezTo>
                  <a:cubicBezTo>
                    <a:pt x="868" y="1202"/>
                    <a:pt x="1001" y="1068"/>
                    <a:pt x="1001" y="1068"/>
                  </a:cubicBezTo>
                  <a:cubicBezTo>
                    <a:pt x="734" y="835"/>
                    <a:pt x="567" y="501"/>
                    <a:pt x="534" y="134"/>
                  </a:cubicBezTo>
                  <a:cubicBezTo>
                    <a:pt x="534" y="68"/>
                    <a:pt x="467" y="1"/>
                    <a:pt x="367" y="1"/>
                  </a:cubicBezTo>
                  <a:close/>
                </a:path>
              </a:pathLst>
            </a:custGeom>
            <a:solidFill>
              <a:srgbClr val="ECB3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7"/>
            <p:cNvSpPr/>
            <p:nvPr/>
          </p:nvSpPr>
          <p:spPr>
            <a:xfrm>
              <a:off x="3954650" y="3071850"/>
              <a:ext cx="94275" cy="35850"/>
            </a:xfrm>
            <a:custGeom>
              <a:rect b="b" l="l" r="r" t="t"/>
              <a:pathLst>
                <a:path extrusionOk="0" h="1434" w="3771">
                  <a:moveTo>
                    <a:pt x="2095" y="1"/>
                  </a:moveTo>
                  <a:cubicBezTo>
                    <a:pt x="1966" y="1"/>
                    <a:pt x="1835" y="11"/>
                    <a:pt x="1702" y="32"/>
                  </a:cubicBezTo>
                  <a:cubicBezTo>
                    <a:pt x="902" y="199"/>
                    <a:pt x="268" y="766"/>
                    <a:pt x="1" y="1433"/>
                  </a:cubicBezTo>
                  <a:cubicBezTo>
                    <a:pt x="1117" y="968"/>
                    <a:pt x="2319" y="762"/>
                    <a:pt x="3501" y="762"/>
                  </a:cubicBezTo>
                  <a:cubicBezTo>
                    <a:pt x="3591" y="762"/>
                    <a:pt x="3681" y="764"/>
                    <a:pt x="3770" y="766"/>
                  </a:cubicBezTo>
                  <a:cubicBezTo>
                    <a:pt x="3406" y="289"/>
                    <a:pt x="2781" y="1"/>
                    <a:pt x="209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7"/>
            <p:cNvSpPr/>
            <p:nvPr/>
          </p:nvSpPr>
          <p:spPr>
            <a:xfrm>
              <a:off x="4102275" y="3045725"/>
              <a:ext cx="105100" cy="38625"/>
            </a:xfrm>
            <a:custGeom>
              <a:rect b="b" l="l" r="r" t="t"/>
              <a:pathLst>
                <a:path extrusionOk="0" h="1545" w="4204">
                  <a:moveTo>
                    <a:pt x="2369" y="0"/>
                  </a:moveTo>
                  <a:cubicBezTo>
                    <a:pt x="2215" y="0"/>
                    <a:pt x="2059" y="14"/>
                    <a:pt x="1902" y="43"/>
                  </a:cubicBezTo>
                  <a:cubicBezTo>
                    <a:pt x="1001" y="177"/>
                    <a:pt x="300" y="810"/>
                    <a:pt x="0" y="1544"/>
                  </a:cubicBezTo>
                  <a:cubicBezTo>
                    <a:pt x="1334" y="1044"/>
                    <a:pt x="2769" y="777"/>
                    <a:pt x="4203" y="777"/>
                  </a:cubicBezTo>
                  <a:cubicBezTo>
                    <a:pt x="3763" y="309"/>
                    <a:pt x="3095" y="0"/>
                    <a:pt x="23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7"/>
            <p:cNvSpPr/>
            <p:nvPr/>
          </p:nvSpPr>
          <p:spPr>
            <a:xfrm>
              <a:off x="4136450" y="3097650"/>
              <a:ext cx="38400" cy="30900"/>
            </a:xfrm>
            <a:custGeom>
              <a:rect b="b" l="l" r="r" t="t"/>
              <a:pathLst>
                <a:path extrusionOk="0" h="1236" w="1536">
                  <a:moveTo>
                    <a:pt x="601" y="1"/>
                  </a:moveTo>
                  <a:cubicBezTo>
                    <a:pt x="268" y="1"/>
                    <a:pt x="1" y="268"/>
                    <a:pt x="1" y="601"/>
                  </a:cubicBezTo>
                  <a:cubicBezTo>
                    <a:pt x="1" y="968"/>
                    <a:pt x="268" y="1235"/>
                    <a:pt x="601" y="1235"/>
                  </a:cubicBezTo>
                  <a:cubicBezTo>
                    <a:pt x="968" y="1235"/>
                    <a:pt x="1235" y="968"/>
                    <a:pt x="1235" y="601"/>
                  </a:cubicBezTo>
                  <a:cubicBezTo>
                    <a:pt x="1235" y="568"/>
                    <a:pt x="1235" y="535"/>
                    <a:pt x="1235" y="468"/>
                  </a:cubicBezTo>
                  <a:lnTo>
                    <a:pt x="1502" y="134"/>
                  </a:lnTo>
                  <a:cubicBezTo>
                    <a:pt x="1535" y="101"/>
                    <a:pt x="1469" y="34"/>
                    <a:pt x="1402" y="34"/>
                  </a:cubicBezTo>
                  <a:lnTo>
                    <a:pt x="1002" y="134"/>
                  </a:lnTo>
                  <a:cubicBezTo>
                    <a:pt x="901" y="34"/>
                    <a:pt x="768" y="1"/>
                    <a:pt x="6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7"/>
            <p:cNvSpPr/>
            <p:nvPr/>
          </p:nvSpPr>
          <p:spPr>
            <a:xfrm>
              <a:off x="3967175" y="3114875"/>
              <a:ext cx="41725" cy="31250"/>
            </a:xfrm>
            <a:custGeom>
              <a:rect b="b" l="l" r="r" t="t"/>
              <a:pathLst>
                <a:path extrusionOk="0" h="1250" w="1669">
                  <a:moveTo>
                    <a:pt x="992" y="1"/>
                  </a:moveTo>
                  <a:cubicBezTo>
                    <a:pt x="952" y="1"/>
                    <a:pt x="910" y="5"/>
                    <a:pt x="868" y="12"/>
                  </a:cubicBezTo>
                  <a:cubicBezTo>
                    <a:pt x="734" y="12"/>
                    <a:pt x="601" y="112"/>
                    <a:pt x="534" y="213"/>
                  </a:cubicBezTo>
                  <a:lnTo>
                    <a:pt x="100" y="179"/>
                  </a:lnTo>
                  <a:cubicBezTo>
                    <a:pt x="34" y="179"/>
                    <a:pt x="0" y="246"/>
                    <a:pt x="34" y="313"/>
                  </a:cubicBezTo>
                  <a:lnTo>
                    <a:pt x="367" y="579"/>
                  </a:lnTo>
                  <a:cubicBezTo>
                    <a:pt x="367" y="613"/>
                    <a:pt x="367" y="680"/>
                    <a:pt x="367" y="713"/>
                  </a:cubicBezTo>
                  <a:cubicBezTo>
                    <a:pt x="430" y="1025"/>
                    <a:pt x="697" y="1250"/>
                    <a:pt x="1032" y="1250"/>
                  </a:cubicBezTo>
                  <a:cubicBezTo>
                    <a:pt x="1055" y="1250"/>
                    <a:pt x="1078" y="1249"/>
                    <a:pt x="1101" y="1247"/>
                  </a:cubicBezTo>
                  <a:cubicBezTo>
                    <a:pt x="1435" y="1180"/>
                    <a:pt x="1668" y="846"/>
                    <a:pt x="1601" y="513"/>
                  </a:cubicBezTo>
                  <a:cubicBezTo>
                    <a:pt x="1542" y="218"/>
                    <a:pt x="1301" y="1"/>
                    <a:pt x="992" y="1"/>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7"/>
            <p:cNvSpPr/>
            <p:nvPr/>
          </p:nvSpPr>
          <p:spPr>
            <a:xfrm>
              <a:off x="4039725" y="3201900"/>
              <a:ext cx="42550" cy="17550"/>
            </a:xfrm>
            <a:custGeom>
              <a:rect b="b" l="l" r="r" t="t"/>
              <a:pathLst>
                <a:path extrusionOk="0" h="702" w="1702">
                  <a:moveTo>
                    <a:pt x="1702" y="1"/>
                  </a:moveTo>
                  <a:lnTo>
                    <a:pt x="1702" y="1"/>
                  </a:lnTo>
                  <a:cubicBezTo>
                    <a:pt x="1135" y="101"/>
                    <a:pt x="567" y="134"/>
                    <a:pt x="0" y="134"/>
                  </a:cubicBezTo>
                  <a:cubicBezTo>
                    <a:pt x="167" y="468"/>
                    <a:pt x="501" y="701"/>
                    <a:pt x="868" y="701"/>
                  </a:cubicBezTo>
                  <a:cubicBezTo>
                    <a:pt x="1235" y="701"/>
                    <a:pt x="1535" y="334"/>
                    <a:pt x="1702" y="1"/>
                  </a:cubicBezTo>
                  <a:close/>
                </a:path>
              </a:pathLst>
            </a:custGeom>
            <a:solidFill>
              <a:srgbClr val="DB93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7"/>
            <p:cNvSpPr/>
            <p:nvPr/>
          </p:nvSpPr>
          <p:spPr>
            <a:xfrm>
              <a:off x="4048050" y="3226075"/>
              <a:ext cx="122625" cy="53925"/>
            </a:xfrm>
            <a:custGeom>
              <a:rect b="b" l="l" r="r" t="t"/>
              <a:pathLst>
                <a:path extrusionOk="0" h="2157" w="4905">
                  <a:moveTo>
                    <a:pt x="4904" y="1"/>
                  </a:moveTo>
                  <a:cubicBezTo>
                    <a:pt x="3337" y="568"/>
                    <a:pt x="1669" y="868"/>
                    <a:pt x="1" y="868"/>
                  </a:cubicBezTo>
                  <a:cubicBezTo>
                    <a:pt x="510" y="1646"/>
                    <a:pt x="1422" y="2156"/>
                    <a:pt x="2327" y="2156"/>
                  </a:cubicBezTo>
                  <a:cubicBezTo>
                    <a:pt x="2430" y="2156"/>
                    <a:pt x="2533" y="2149"/>
                    <a:pt x="2636" y="2136"/>
                  </a:cubicBezTo>
                  <a:cubicBezTo>
                    <a:pt x="3670" y="1969"/>
                    <a:pt x="4604" y="1002"/>
                    <a:pt x="49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7"/>
            <p:cNvSpPr/>
            <p:nvPr/>
          </p:nvSpPr>
          <p:spPr>
            <a:xfrm>
              <a:off x="3905450" y="2862500"/>
              <a:ext cx="186825" cy="101400"/>
            </a:xfrm>
            <a:custGeom>
              <a:rect b="b" l="l" r="r" t="t"/>
              <a:pathLst>
                <a:path extrusionOk="0" h="4056" w="7473">
                  <a:moveTo>
                    <a:pt x="7473" y="0"/>
                  </a:moveTo>
                  <a:lnTo>
                    <a:pt x="1" y="3703"/>
                  </a:lnTo>
                  <a:cubicBezTo>
                    <a:pt x="631" y="3937"/>
                    <a:pt x="1299" y="4056"/>
                    <a:pt x="1975" y="4056"/>
                  </a:cubicBezTo>
                  <a:cubicBezTo>
                    <a:pt x="2838" y="4056"/>
                    <a:pt x="3714" y="3862"/>
                    <a:pt x="4537" y="3469"/>
                  </a:cubicBezTo>
                  <a:cubicBezTo>
                    <a:pt x="6005" y="2735"/>
                    <a:pt x="7039" y="1435"/>
                    <a:pt x="7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7"/>
            <p:cNvSpPr/>
            <p:nvPr/>
          </p:nvSpPr>
          <p:spPr>
            <a:xfrm>
              <a:off x="3992200" y="2819950"/>
              <a:ext cx="112600" cy="24225"/>
            </a:xfrm>
            <a:custGeom>
              <a:rect b="b" l="l" r="r" t="t"/>
              <a:pathLst>
                <a:path extrusionOk="0" h="969" w="4504">
                  <a:moveTo>
                    <a:pt x="4503" y="1"/>
                  </a:moveTo>
                  <a:lnTo>
                    <a:pt x="0" y="34"/>
                  </a:lnTo>
                  <a:cubicBezTo>
                    <a:pt x="567" y="601"/>
                    <a:pt x="1368" y="968"/>
                    <a:pt x="2268" y="968"/>
                  </a:cubicBezTo>
                  <a:cubicBezTo>
                    <a:pt x="3136" y="968"/>
                    <a:pt x="3936" y="601"/>
                    <a:pt x="45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7"/>
            <p:cNvSpPr/>
            <p:nvPr/>
          </p:nvSpPr>
          <p:spPr>
            <a:xfrm>
              <a:off x="4191500" y="2831625"/>
              <a:ext cx="81750" cy="111775"/>
            </a:xfrm>
            <a:custGeom>
              <a:rect b="b" l="l" r="r" t="t"/>
              <a:pathLst>
                <a:path extrusionOk="0" h="4471" w="3270">
                  <a:moveTo>
                    <a:pt x="234" y="1"/>
                  </a:moveTo>
                  <a:cubicBezTo>
                    <a:pt x="0" y="968"/>
                    <a:pt x="167" y="2002"/>
                    <a:pt x="768" y="2870"/>
                  </a:cubicBezTo>
                  <a:cubicBezTo>
                    <a:pt x="1368" y="3770"/>
                    <a:pt x="2302" y="4304"/>
                    <a:pt x="3269" y="4471"/>
                  </a:cubicBezTo>
                  <a:lnTo>
                    <a:pt x="2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7"/>
            <p:cNvSpPr/>
            <p:nvPr/>
          </p:nvSpPr>
          <p:spPr>
            <a:xfrm>
              <a:off x="3964675" y="3181950"/>
              <a:ext cx="80075" cy="77525"/>
            </a:xfrm>
            <a:custGeom>
              <a:rect b="b" l="l" r="r" t="t"/>
              <a:pathLst>
                <a:path extrusionOk="0" h="3101" w="3203">
                  <a:moveTo>
                    <a:pt x="1529" y="1"/>
                  </a:moveTo>
                  <a:cubicBezTo>
                    <a:pt x="1411" y="1"/>
                    <a:pt x="1310" y="32"/>
                    <a:pt x="1234" y="98"/>
                  </a:cubicBezTo>
                  <a:lnTo>
                    <a:pt x="0" y="1232"/>
                  </a:lnTo>
                  <a:cubicBezTo>
                    <a:pt x="75" y="1166"/>
                    <a:pt x="177" y="1135"/>
                    <a:pt x="294" y="1135"/>
                  </a:cubicBezTo>
                  <a:cubicBezTo>
                    <a:pt x="594" y="1135"/>
                    <a:pt x="999" y="1340"/>
                    <a:pt x="1335" y="1699"/>
                  </a:cubicBezTo>
                  <a:cubicBezTo>
                    <a:pt x="1835" y="2233"/>
                    <a:pt x="1968" y="2833"/>
                    <a:pt x="1701" y="3100"/>
                  </a:cubicBezTo>
                  <a:lnTo>
                    <a:pt x="2936" y="1966"/>
                  </a:lnTo>
                  <a:cubicBezTo>
                    <a:pt x="3203" y="1699"/>
                    <a:pt x="3069" y="1099"/>
                    <a:pt x="2569" y="565"/>
                  </a:cubicBezTo>
                  <a:cubicBezTo>
                    <a:pt x="2233" y="205"/>
                    <a:pt x="1829" y="1"/>
                    <a:pt x="1529" y="1"/>
                  </a:cubicBezTo>
                  <a:close/>
                </a:path>
              </a:pathLst>
            </a:custGeom>
            <a:solidFill>
              <a:srgbClr val="7979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7"/>
            <p:cNvSpPr/>
            <p:nvPr/>
          </p:nvSpPr>
          <p:spPr>
            <a:xfrm>
              <a:off x="3943825" y="3210325"/>
              <a:ext cx="70075" cy="68325"/>
            </a:xfrm>
            <a:custGeom>
              <a:rect b="b" l="l" r="r" t="t"/>
              <a:pathLst>
                <a:path extrusionOk="0" h="2733" w="2803">
                  <a:moveTo>
                    <a:pt x="1128" y="0"/>
                  </a:moveTo>
                  <a:cubicBezTo>
                    <a:pt x="1011" y="0"/>
                    <a:pt x="909" y="31"/>
                    <a:pt x="834" y="97"/>
                  </a:cubicBezTo>
                  <a:lnTo>
                    <a:pt x="0" y="864"/>
                  </a:lnTo>
                  <a:cubicBezTo>
                    <a:pt x="75" y="799"/>
                    <a:pt x="177" y="767"/>
                    <a:pt x="294" y="767"/>
                  </a:cubicBezTo>
                  <a:cubicBezTo>
                    <a:pt x="595" y="767"/>
                    <a:pt x="999" y="972"/>
                    <a:pt x="1335" y="1331"/>
                  </a:cubicBezTo>
                  <a:cubicBezTo>
                    <a:pt x="1802" y="1865"/>
                    <a:pt x="1968" y="2466"/>
                    <a:pt x="1702" y="2732"/>
                  </a:cubicBezTo>
                  <a:lnTo>
                    <a:pt x="2535" y="1965"/>
                  </a:lnTo>
                  <a:cubicBezTo>
                    <a:pt x="2802" y="1698"/>
                    <a:pt x="2669" y="1098"/>
                    <a:pt x="2169" y="564"/>
                  </a:cubicBezTo>
                  <a:cubicBezTo>
                    <a:pt x="1833" y="205"/>
                    <a:pt x="1428" y="0"/>
                    <a:pt x="1128" y="0"/>
                  </a:cubicBezTo>
                  <a:close/>
                </a:path>
              </a:pathLst>
            </a:custGeom>
            <a:solidFill>
              <a:srgbClr val="B1B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7"/>
            <p:cNvSpPr/>
            <p:nvPr/>
          </p:nvSpPr>
          <p:spPr>
            <a:xfrm>
              <a:off x="3904625" y="3229500"/>
              <a:ext cx="88425" cy="85000"/>
            </a:xfrm>
            <a:custGeom>
              <a:rect b="b" l="l" r="r" t="t"/>
              <a:pathLst>
                <a:path extrusionOk="0" h="3400" w="3537">
                  <a:moveTo>
                    <a:pt x="1862" y="0"/>
                  </a:moveTo>
                  <a:cubicBezTo>
                    <a:pt x="1745" y="0"/>
                    <a:pt x="1643" y="32"/>
                    <a:pt x="1568" y="97"/>
                  </a:cubicBezTo>
                  <a:lnTo>
                    <a:pt x="1" y="1565"/>
                  </a:lnTo>
                  <a:lnTo>
                    <a:pt x="1702" y="3400"/>
                  </a:lnTo>
                  <a:lnTo>
                    <a:pt x="3270" y="1965"/>
                  </a:lnTo>
                  <a:cubicBezTo>
                    <a:pt x="3536" y="1699"/>
                    <a:pt x="3370" y="1098"/>
                    <a:pt x="2903" y="564"/>
                  </a:cubicBezTo>
                  <a:cubicBezTo>
                    <a:pt x="2567" y="205"/>
                    <a:pt x="2163" y="0"/>
                    <a:pt x="1862" y="0"/>
                  </a:cubicBezTo>
                  <a:close/>
                </a:path>
              </a:pathLst>
            </a:custGeom>
            <a:solidFill>
              <a:srgbClr val="7979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7"/>
            <p:cNvSpPr/>
            <p:nvPr/>
          </p:nvSpPr>
          <p:spPr>
            <a:xfrm>
              <a:off x="4121450" y="3181950"/>
              <a:ext cx="80075" cy="77525"/>
            </a:xfrm>
            <a:custGeom>
              <a:rect b="b" l="l" r="r" t="t"/>
              <a:pathLst>
                <a:path extrusionOk="0" h="3101" w="3203">
                  <a:moveTo>
                    <a:pt x="1529" y="1"/>
                  </a:moveTo>
                  <a:cubicBezTo>
                    <a:pt x="1411" y="1"/>
                    <a:pt x="1310" y="32"/>
                    <a:pt x="1235" y="98"/>
                  </a:cubicBezTo>
                  <a:lnTo>
                    <a:pt x="0" y="1232"/>
                  </a:lnTo>
                  <a:cubicBezTo>
                    <a:pt x="76" y="1166"/>
                    <a:pt x="177" y="1135"/>
                    <a:pt x="295" y="1135"/>
                  </a:cubicBezTo>
                  <a:cubicBezTo>
                    <a:pt x="595" y="1135"/>
                    <a:pt x="999" y="1340"/>
                    <a:pt x="1335" y="1699"/>
                  </a:cubicBezTo>
                  <a:cubicBezTo>
                    <a:pt x="1802" y="2233"/>
                    <a:pt x="1968" y="2833"/>
                    <a:pt x="1702" y="3100"/>
                  </a:cubicBezTo>
                  <a:lnTo>
                    <a:pt x="2936" y="1966"/>
                  </a:lnTo>
                  <a:cubicBezTo>
                    <a:pt x="3203" y="1699"/>
                    <a:pt x="3036" y="1099"/>
                    <a:pt x="2569" y="565"/>
                  </a:cubicBezTo>
                  <a:cubicBezTo>
                    <a:pt x="2233" y="205"/>
                    <a:pt x="1829" y="1"/>
                    <a:pt x="1529" y="1"/>
                  </a:cubicBezTo>
                  <a:close/>
                </a:path>
              </a:pathLst>
            </a:custGeom>
            <a:solidFill>
              <a:srgbClr val="7979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7"/>
            <p:cNvSpPr/>
            <p:nvPr/>
          </p:nvSpPr>
          <p:spPr>
            <a:xfrm>
              <a:off x="4100600" y="3210325"/>
              <a:ext cx="70075" cy="68325"/>
            </a:xfrm>
            <a:custGeom>
              <a:rect b="b" l="l" r="r" t="t"/>
              <a:pathLst>
                <a:path extrusionOk="0" h="2733" w="2803">
                  <a:moveTo>
                    <a:pt x="1129" y="0"/>
                  </a:moveTo>
                  <a:cubicBezTo>
                    <a:pt x="1011" y="0"/>
                    <a:pt x="910" y="31"/>
                    <a:pt x="834" y="97"/>
                  </a:cubicBezTo>
                  <a:lnTo>
                    <a:pt x="0" y="864"/>
                  </a:lnTo>
                  <a:cubicBezTo>
                    <a:pt x="76" y="799"/>
                    <a:pt x="177" y="767"/>
                    <a:pt x="295" y="767"/>
                  </a:cubicBezTo>
                  <a:cubicBezTo>
                    <a:pt x="595" y="767"/>
                    <a:pt x="999" y="972"/>
                    <a:pt x="1335" y="1331"/>
                  </a:cubicBezTo>
                  <a:cubicBezTo>
                    <a:pt x="1802" y="1865"/>
                    <a:pt x="1969" y="2466"/>
                    <a:pt x="1668" y="2732"/>
                  </a:cubicBezTo>
                  <a:lnTo>
                    <a:pt x="2536" y="1965"/>
                  </a:lnTo>
                  <a:cubicBezTo>
                    <a:pt x="2802" y="1698"/>
                    <a:pt x="2636" y="1098"/>
                    <a:pt x="2169" y="564"/>
                  </a:cubicBezTo>
                  <a:cubicBezTo>
                    <a:pt x="1833" y="205"/>
                    <a:pt x="1429" y="0"/>
                    <a:pt x="1129" y="0"/>
                  </a:cubicBezTo>
                  <a:close/>
                </a:path>
              </a:pathLst>
            </a:custGeom>
            <a:solidFill>
              <a:srgbClr val="B1B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7"/>
            <p:cNvSpPr/>
            <p:nvPr/>
          </p:nvSpPr>
          <p:spPr>
            <a:xfrm>
              <a:off x="4060575" y="3229500"/>
              <a:ext cx="89250" cy="85000"/>
            </a:xfrm>
            <a:custGeom>
              <a:rect b="b" l="l" r="r" t="t"/>
              <a:pathLst>
                <a:path extrusionOk="0" h="3400" w="3570">
                  <a:moveTo>
                    <a:pt x="1896" y="0"/>
                  </a:moveTo>
                  <a:cubicBezTo>
                    <a:pt x="1778" y="0"/>
                    <a:pt x="1677" y="32"/>
                    <a:pt x="1601" y="97"/>
                  </a:cubicBezTo>
                  <a:lnTo>
                    <a:pt x="0" y="1565"/>
                  </a:lnTo>
                  <a:lnTo>
                    <a:pt x="1702" y="3400"/>
                  </a:lnTo>
                  <a:lnTo>
                    <a:pt x="3269" y="1965"/>
                  </a:lnTo>
                  <a:cubicBezTo>
                    <a:pt x="3570" y="1699"/>
                    <a:pt x="3403" y="1098"/>
                    <a:pt x="2936" y="564"/>
                  </a:cubicBezTo>
                  <a:cubicBezTo>
                    <a:pt x="2600" y="205"/>
                    <a:pt x="2196" y="0"/>
                    <a:pt x="1896" y="0"/>
                  </a:cubicBezTo>
                  <a:close/>
                </a:path>
              </a:pathLst>
            </a:custGeom>
            <a:solidFill>
              <a:srgbClr val="7979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7"/>
            <p:cNvSpPr/>
            <p:nvPr/>
          </p:nvSpPr>
          <p:spPr>
            <a:xfrm>
              <a:off x="3800375" y="3265275"/>
              <a:ext cx="365300" cy="252700"/>
            </a:xfrm>
            <a:custGeom>
              <a:rect b="b" l="l" r="r" t="t"/>
              <a:pathLst>
                <a:path extrusionOk="0" h="10108" w="14612">
                  <a:moveTo>
                    <a:pt x="3804" y="1"/>
                  </a:moveTo>
                  <a:cubicBezTo>
                    <a:pt x="3437" y="1"/>
                    <a:pt x="3070" y="134"/>
                    <a:pt x="2803" y="401"/>
                  </a:cubicBezTo>
                  <a:lnTo>
                    <a:pt x="1" y="2969"/>
                  </a:lnTo>
                  <a:lnTo>
                    <a:pt x="11376" y="2969"/>
                  </a:lnTo>
                  <a:lnTo>
                    <a:pt x="11376" y="10108"/>
                  </a:lnTo>
                  <a:lnTo>
                    <a:pt x="14144" y="7573"/>
                  </a:lnTo>
                  <a:cubicBezTo>
                    <a:pt x="14445" y="7306"/>
                    <a:pt x="14611" y="6906"/>
                    <a:pt x="14611" y="6505"/>
                  </a:cubicBezTo>
                  <a:lnTo>
                    <a:pt x="14611" y="1101"/>
                  </a:lnTo>
                  <a:cubicBezTo>
                    <a:pt x="14611" y="501"/>
                    <a:pt x="14111" y="1"/>
                    <a:pt x="13511" y="1"/>
                  </a:cubicBezTo>
                  <a:close/>
                </a:path>
              </a:pathLst>
            </a:custGeom>
            <a:solidFill>
              <a:srgbClr val="5151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7"/>
            <p:cNvSpPr/>
            <p:nvPr/>
          </p:nvSpPr>
          <p:spPr>
            <a:xfrm>
              <a:off x="3951325" y="3550475"/>
              <a:ext cx="133450" cy="211850"/>
            </a:xfrm>
            <a:custGeom>
              <a:rect b="b" l="l" r="r" t="t"/>
              <a:pathLst>
                <a:path extrusionOk="0" h="8474" w="5338">
                  <a:moveTo>
                    <a:pt x="1" y="1"/>
                  </a:moveTo>
                  <a:lnTo>
                    <a:pt x="1" y="8474"/>
                  </a:lnTo>
                  <a:cubicBezTo>
                    <a:pt x="1" y="8474"/>
                    <a:pt x="4137" y="7840"/>
                    <a:pt x="5338" y="5672"/>
                  </a:cubicBezTo>
                  <a:lnTo>
                    <a:pt x="5338" y="1"/>
                  </a:lnTo>
                  <a:close/>
                </a:path>
              </a:pathLst>
            </a:custGeom>
            <a:solidFill>
              <a:srgbClr val="5151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7"/>
            <p:cNvSpPr/>
            <p:nvPr/>
          </p:nvSpPr>
          <p:spPr>
            <a:xfrm>
              <a:off x="3521850" y="3339500"/>
              <a:ext cx="596275" cy="834800"/>
            </a:xfrm>
            <a:custGeom>
              <a:rect b="b" l="l" r="r" t="t"/>
              <a:pathLst>
                <a:path extrusionOk="0" h="33392" w="23851">
                  <a:moveTo>
                    <a:pt x="9341" y="0"/>
                  </a:moveTo>
                  <a:lnTo>
                    <a:pt x="1769" y="6939"/>
                  </a:lnTo>
                  <a:cubicBezTo>
                    <a:pt x="634" y="7973"/>
                    <a:pt x="1" y="9441"/>
                    <a:pt x="1" y="10975"/>
                  </a:cubicBezTo>
                  <a:lnTo>
                    <a:pt x="1" y="33391"/>
                  </a:lnTo>
                  <a:lnTo>
                    <a:pt x="13977" y="33391"/>
                  </a:lnTo>
                  <a:lnTo>
                    <a:pt x="13977" y="11776"/>
                  </a:lnTo>
                  <a:cubicBezTo>
                    <a:pt x="13977" y="10274"/>
                    <a:pt x="14578" y="8840"/>
                    <a:pt x="15678" y="7806"/>
                  </a:cubicBezTo>
                  <a:lnTo>
                    <a:pt x="23851" y="0"/>
                  </a:lnTo>
                  <a:close/>
                </a:path>
              </a:pathLst>
            </a:custGeom>
            <a:solidFill>
              <a:srgbClr val="CBCB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7"/>
            <p:cNvSpPr/>
            <p:nvPr/>
          </p:nvSpPr>
          <p:spPr>
            <a:xfrm>
              <a:off x="3871275" y="3339500"/>
              <a:ext cx="246850" cy="834800"/>
            </a:xfrm>
            <a:custGeom>
              <a:rect b="b" l="l" r="r" t="t"/>
              <a:pathLst>
                <a:path extrusionOk="0" h="33392" w="9874">
                  <a:moveTo>
                    <a:pt x="9874" y="0"/>
                  </a:moveTo>
                  <a:lnTo>
                    <a:pt x="1701" y="7806"/>
                  </a:lnTo>
                  <a:cubicBezTo>
                    <a:pt x="601" y="8840"/>
                    <a:pt x="0" y="10274"/>
                    <a:pt x="0" y="11776"/>
                  </a:cubicBezTo>
                  <a:lnTo>
                    <a:pt x="0" y="33391"/>
                  </a:lnTo>
                  <a:lnTo>
                    <a:pt x="4637" y="33391"/>
                  </a:lnTo>
                  <a:lnTo>
                    <a:pt x="4637" y="12876"/>
                  </a:lnTo>
                  <a:cubicBezTo>
                    <a:pt x="4637" y="12309"/>
                    <a:pt x="4870" y="11776"/>
                    <a:pt x="5304" y="11375"/>
                  </a:cubicBezTo>
                  <a:lnTo>
                    <a:pt x="9874" y="7206"/>
                  </a:lnTo>
                  <a:lnTo>
                    <a:pt x="9874" y="0"/>
                  </a:lnTo>
                  <a:close/>
                </a:path>
              </a:pathLst>
            </a:custGeom>
            <a:solidFill>
              <a:srgbClr val="B1B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7"/>
            <p:cNvSpPr/>
            <p:nvPr/>
          </p:nvSpPr>
          <p:spPr>
            <a:xfrm>
              <a:off x="3443475" y="4174275"/>
              <a:ext cx="506200" cy="145125"/>
            </a:xfrm>
            <a:custGeom>
              <a:rect b="b" l="l" r="r" t="t"/>
              <a:pathLst>
                <a:path extrusionOk="0" h="5805" w="20248">
                  <a:moveTo>
                    <a:pt x="0" y="0"/>
                  </a:moveTo>
                  <a:lnTo>
                    <a:pt x="0" y="5804"/>
                  </a:lnTo>
                  <a:lnTo>
                    <a:pt x="20248" y="5804"/>
                  </a:lnTo>
                  <a:lnTo>
                    <a:pt x="20248"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7"/>
            <p:cNvSpPr/>
            <p:nvPr/>
          </p:nvSpPr>
          <p:spPr>
            <a:xfrm>
              <a:off x="3949650" y="4174275"/>
              <a:ext cx="214350" cy="145125"/>
            </a:xfrm>
            <a:custGeom>
              <a:rect b="b" l="l" r="r" t="t"/>
              <a:pathLst>
                <a:path extrusionOk="0" h="5805" w="8574">
                  <a:moveTo>
                    <a:pt x="1" y="0"/>
                  </a:moveTo>
                  <a:lnTo>
                    <a:pt x="1" y="5804"/>
                  </a:lnTo>
                  <a:lnTo>
                    <a:pt x="8574" y="5804"/>
                  </a:lnTo>
                  <a:lnTo>
                    <a:pt x="8574" y="0"/>
                  </a:lnTo>
                  <a:close/>
                </a:path>
              </a:pathLst>
            </a:custGeom>
            <a:solidFill>
              <a:srgbClr val="7B7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7"/>
            <p:cNvSpPr/>
            <p:nvPr/>
          </p:nvSpPr>
          <p:spPr>
            <a:xfrm>
              <a:off x="3884600" y="4208450"/>
              <a:ext cx="24225" cy="77575"/>
            </a:xfrm>
            <a:custGeom>
              <a:rect b="b" l="l" r="r" t="t"/>
              <a:pathLst>
                <a:path extrusionOk="0" h="3103" w="969">
                  <a:moveTo>
                    <a:pt x="1" y="1"/>
                  </a:moveTo>
                  <a:cubicBezTo>
                    <a:pt x="201" y="1"/>
                    <a:pt x="368" y="134"/>
                    <a:pt x="368" y="368"/>
                  </a:cubicBezTo>
                  <a:lnTo>
                    <a:pt x="368" y="2736"/>
                  </a:lnTo>
                  <a:cubicBezTo>
                    <a:pt x="368" y="2936"/>
                    <a:pt x="201" y="3103"/>
                    <a:pt x="1" y="3103"/>
                  </a:cubicBezTo>
                  <a:lnTo>
                    <a:pt x="601" y="3103"/>
                  </a:lnTo>
                  <a:cubicBezTo>
                    <a:pt x="802" y="3103"/>
                    <a:pt x="968" y="2936"/>
                    <a:pt x="968" y="2736"/>
                  </a:cubicBezTo>
                  <a:lnTo>
                    <a:pt x="968" y="368"/>
                  </a:lnTo>
                  <a:cubicBezTo>
                    <a:pt x="968" y="167"/>
                    <a:pt x="802" y="1"/>
                    <a:pt x="601" y="1"/>
                  </a:cubicBezTo>
                  <a:close/>
                </a:path>
              </a:pathLst>
            </a:custGeom>
            <a:solidFill>
              <a:srgbClr val="4E4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7"/>
            <p:cNvSpPr/>
            <p:nvPr/>
          </p:nvSpPr>
          <p:spPr>
            <a:xfrm>
              <a:off x="3778700" y="4208450"/>
              <a:ext cx="115100" cy="77575"/>
            </a:xfrm>
            <a:custGeom>
              <a:rect b="b" l="l" r="r" t="t"/>
              <a:pathLst>
                <a:path extrusionOk="0" h="3103" w="4604">
                  <a:moveTo>
                    <a:pt x="368" y="1"/>
                  </a:moveTo>
                  <a:cubicBezTo>
                    <a:pt x="167" y="1"/>
                    <a:pt x="1" y="134"/>
                    <a:pt x="1" y="368"/>
                  </a:cubicBezTo>
                  <a:lnTo>
                    <a:pt x="1" y="2736"/>
                  </a:lnTo>
                  <a:cubicBezTo>
                    <a:pt x="1" y="2936"/>
                    <a:pt x="167" y="3103"/>
                    <a:pt x="368" y="3103"/>
                  </a:cubicBezTo>
                  <a:lnTo>
                    <a:pt x="4237" y="3103"/>
                  </a:lnTo>
                  <a:cubicBezTo>
                    <a:pt x="4437" y="3103"/>
                    <a:pt x="4604" y="2936"/>
                    <a:pt x="4604" y="2736"/>
                  </a:cubicBezTo>
                  <a:lnTo>
                    <a:pt x="4604" y="368"/>
                  </a:lnTo>
                  <a:cubicBezTo>
                    <a:pt x="4604" y="167"/>
                    <a:pt x="4437" y="1"/>
                    <a:pt x="42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7"/>
            <p:cNvSpPr/>
            <p:nvPr/>
          </p:nvSpPr>
          <p:spPr>
            <a:xfrm>
              <a:off x="3856250" y="4225975"/>
              <a:ext cx="16700" cy="45050"/>
            </a:xfrm>
            <a:custGeom>
              <a:rect b="b" l="l" r="r" t="t"/>
              <a:pathLst>
                <a:path extrusionOk="0" h="1802" w="668">
                  <a:moveTo>
                    <a:pt x="668" y="0"/>
                  </a:moveTo>
                  <a:lnTo>
                    <a:pt x="434" y="767"/>
                  </a:lnTo>
                  <a:lnTo>
                    <a:pt x="1" y="1201"/>
                  </a:lnTo>
                  <a:lnTo>
                    <a:pt x="668" y="1801"/>
                  </a:lnTo>
                  <a:lnTo>
                    <a:pt x="668" y="0"/>
                  </a:lnTo>
                  <a:close/>
                </a:path>
              </a:pathLst>
            </a:custGeom>
            <a:solidFill>
              <a:srgbClr val="D142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7"/>
            <p:cNvSpPr/>
            <p:nvPr/>
          </p:nvSpPr>
          <p:spPr>
            <a:xfrm>
              <a:off x="3845425" y="4225975"/>
              <a:ext cx="27525" cy="19200"/>
            </a:xfrm>
            <a:custGeom>
              <a:rect b="b" l="l" r="r" t="t"/>
              <a:pathLst>
                <a:path extrusionOk="0" h="768" w="1101">
                  <a:moveTo>
                    <a:pt x="234" y="0"/>
                  </a:moveTo>
                  <a:lnTo>
                    <a:pt x="0" y="767"/>
                  </a:lnTo>
                  <a:lnTo>
                    <a:pt x="867" y="767"/>
                  </a:lnTo>
                  <a:lnTo>
                    <a:pt x="110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7"/>
            <p:cNvSpPr/>
            <p:nvPr/>
          </p:nvSpPr>
          <p:spPr>
            <a:xfrm>
              <a:off x="3834575" y="4245150"/>
              <a:ext cx="32550" cy="10875"/>
            </a:xfrm>
            <a:custGeom>
              <a:rect b="b" l="l" r="r" t="t"/>
              <a:pathLst>
                <a:path extrusionOk="0" h="435" w="1302">
                  <a:moveTo>
                    <a:pt x="434" y="0"/>
                  </a:moveTo>
                  <a:lnTo>
                    <a:pt x="1" y="434"/>
                  </a:lnTo>
                  <a:lnTo>
                    <a:pt x="868" y="434"/>
                  </a:lnTo>
                  <a:lnTo>
                    <a:pt x="13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7"/>
            <p:cNvSpPr/>
            <p:nvPr/>
          </p:nvSpPr>
          <p:spPr>
            <a:xfrm>
              <a:off x="3834575" y="4256000"/>
              <a:ext cx="38375" cy="15025"/>
            </a:xfrm>
            <a:custGeom>
              <a:rect b="b" l="l" r="r" t="t"/>
              <a:pathLst>
                <a:path extrusionOk="0" h="601" w="1535">
                  <a:moveTo>
                    <a:pt x="1" y="0"/>
                  </a:moveTo>
                  <a:lnTo>
                    <a:pt x="668" y="600"/>
                  </a:lnTo>
                  <a:lnTo>
                    <a:pt x="1535" y="600"/>
                  </a:lnTo>
                  <a:lnTo>
                    <a:pt x="8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7"/>
            <p:cNvSpPr/>
            <p:nvPr/>
          </p:nvSpPr>
          <p:spPr>
            <a:xfrm>
              <a:off x="3808725" y="4225975"/>
              <a:ext cx="16700" cy="45050"/>
            </a:xfrm>
            <a:custGeom>
              <a:rect b="b" l="l" r="r" t="t"/>
              <a:pathLst>
                <a:path extrusionOk="0" h="1802" w="668">
                  <a:moveTo>
                    <a:pt x="668" y="0"/>
                  </a:moveTo>
                  <a:lnTo>
                    <a:pt x="0" y="601"/>
                  </a:lnTo>
                  <a:lnTo>
                    <a:pt x="434" y="1034"/>
                  </a:lnTo>
                  <a:lnTo>
                    <a:pt x="668" y="1801"/>
                  </a:lnTo>
                  <a:lnTo>
                    <a:pt x="668" y="0"/>
                  </a:lnTo>
                  <a:close/>
                </a:path>
              </a:pathLst>
            </a:custGeom>
            <a:solidFill>
              <a:srgbClr val="D142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7"/>
            <p:cNvSpPr/>
            <p:nvPr/>
          </p:nvSpPr>
          <p:spPr>
            <a:xfrm>
              <a:off x="3797875" y="4251825"/>
              <a:ext cx="27550" cy="19200"/>
            </a:xfrm>
            <a:custGeom>
              <a:rect b="b" l="l" r="r" t="t"/>
              <a:pathLst>
                <a:path extrusionOk="0" h="768" w="1102">
                  <a:moveTo>
                    <a:pt x="1" y="0"/>
                  </a:moveTo>
                  <a:lnTo>
                    <a:pt x="234" y="767"/>
                  </a:lnTo>
                  <a:lnTo>
                    <a:pt x="1102" y="767"/>
                  </a:lnTo>
                  <a:lnTo>
                    <a:pt x="86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7"/>
            <p:cNvSpPr/>
            <p:nvPr/>
          </p:nvSpPr>
          <p:spPr>
            <a:xfrm>
              <a:off x="3787050" y="4240975"/>
              <a:ext cx="32550" cy="10875"/>
            </a:xfrm>
            <a:custGeom>
              <a:rect b="b" l="l" r="r" t="t"/>
              <a:pathLst>
                <a:path extrusionOk="0" h="435" w="1302">
                  <a:moveTo>
                    <a:pt x="0" y="1"/>
                  </a:moveTo>
                  <a:lnTo>
                    <a:pt x="434" y="434"/>
                  </a:lnTo>
                  <a:lnTo>
                    <a:pt x="1301" y="434"/>
                  </a:lnTo>
                  <a:lnTo>
                    <a:pt x="8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7"/>
            <p:cNvSpPr/>
            <p:nvPr/>
          </p:nvSpPr>
          <p:spPr>
            <a:xfrm>
              <a:off x="3787050" y="4225975"/>
              <a:ext cx="38375" cy="15025"/>
            </a:xfrm>
            <a:custGeom>
              <a:rect b="b" l="l" r="r" t="t"/>
              <a:pathLst>
                <a:path extrusionOk="0" h="601" w="1535">
                  <a:moveTo>
                    <a:pt x="667" y="0"/>
                  </a:moveTo>
                  <a:lnTo>
                    <a:pt x="0" y="601"/>
                  </a:lnTo>
                  <a:lnTo>
                    <a:pt x="867" y="601"/>
                  </a:lnTo>
                  <a:lnTo>
                    <a:pt x="15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7"/>
            <p:cNvSpPr/>
            <p:nvPr/>
          </p:nvSpPr>
          <p:spPr>
            <a:xfrm>
              <a:off x="3576050" y="4211800"/>
              <a:ext cx="37550" cy="77575"/>
            </a:xfrm>
            <a:custGeom>
              <a:rect b="b" l="l" r="r" t="t"/>
              <a:pathLst>
                <a:path extrusionOk="0" h="3103" w="1502">
                  <a:moveTo>
                    <a:pt x="1" y="0"/>
                  </a:moveTo>
                  <a:cubicBezTo>
                    <a:pt x="501" y="0"/>
                    <a:pt x="935" y="400"/>
                    <a:pt x="935" y="901"/>
                  </a:cubicBezTo>
                  <a:lnTo>
                    <a:pt x="935" y="2202"/>
                  </a:lnTo>
                  <a:cubicBezTo>
                    <a:pt x="935" y="2702"/>
                    <a:pt x="501" y="3102"/>
                    <a:pt x="1" y="3102"/>
                  </a:cubicBezTo>
                  <a:lnTo>
                    <a:pt x="601" y="3102"/>
                  </a:lnTo>
                  <a:cubicBezTo>
                    <a:pt x="1102" y="3102"/>
                    <a:pt x="1502" y="2702"/>
                    <a:pt x="1502" y="2202"/>
                  </a:cubicBezTo>
                  <a:lnTo>
                    <a:pt x="1502" y="901"/>
                  </a:lnTo>
                  <a:cubicBezTo>
                    <a:pt x="1502" y="400"/>
                    <a:pt x="1102" y="0"/>
                    <a:pt x="601" y="0"/>
                  </a:cubicBezTo>
                  <a:close/>
                </a:path>
              </a:pathLst>
            </a:custGeom>
            <a:solidFill>
              <a:srgbClr val="4E4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7"/>
            <p:cNvSpPr/>
            <p:nvPr/>
          </p:nvSpPr>
          <p:spPr>
            <a:xfrm>
              <a:off x="3501850" y="4211800"/>
              <a:ext cx="97575" cy="77575"/>
            </a:xfrm>
            <a:custGeom>
              <a:rect b="b" l="l" r="r" t="t"/>
              <a:pathLst>
                <a:path extrusionOk="0" h="3103" w="3903">
                  <a:moveTo>
                    <a:pt x="901" y="0"/>
                  </a:moveTo>
                  <a:cubicBezTo>
                    <a:pt x="400" y="0"/>
                    <a:pt x="0" y="400"/>
                    <a:pt x="0" y="901"/>
                  </a:cubicBezTo>
                  <a:lnTo>
                    <a:pt x="0" y="2202"/>
                  </a:lnTo>
                  <a:cubicBezTo>
                    <a:pt x="0" y="2702"/>
                    <a:pt x="400" y="3102"/>
                    <a:pt x="901" y="3102"/>
                  </a:cubicBezTo>
                  <a:lnTo>
                    <a:pt x="2969" y="3102"/>
                  </a:lnTo>
                  <a:cubicBezTo>
                    <a:pt x="3469" y="3102"/>
                    <a:pt x="3903" y="2702"/>
                    <a:pt x="3903" y="2202"/>
                  </a:cubicBezTo>
                  <a:lnTo>
                    <a:pt x="3903" y="901"/>
                  </a:lnTo>
                  <a:cubicBezTo>
                    <a:pt x="3903" y="400"/>
                    <a:pt x="3469" y="0"/>
                    <a:pt x="29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7"/>
            <p:cNvSpPr/>
            <p:nvPr/>
          </p:nvSpPr>
          <p:spPr>
            <a:xfrm>
              <a:off x="3435950" y="3698925"/>
              <a:ext cx="85925" cy="60900"/>
            </a:xfrm>
            <a:custGeom>
              <a:rect b="b" l="l" r="r" t="t"/>
              <a:pathLst>
                <a:path extrusionOk="0" h="2436" w="3437">
                  <a:moveTo>
                    <a:pt x="568" y="0"/>
                  </a:moveTo>
                  <a:cubicBezTo>
                    <a:pt x="234" y="0"/>
                    <a:pt x="1" y="568"/>
                    <a:pt x="1" y="1235"/>
                  </a:cubicBezTo>
                  <a:cubicBezTo>
                    <a:pt x="1" y="1902"/>
                    <a:pt x="234" y="2436"/>
                    <a:pt x="568" y="2436"/>
                  </a:cubicBezTo>
                  <a:lnTo>
                    <a:pt x="3437" y="2436"/>
                  </a:lnTo>
                  <a:lnTo>
                    <a:pt x="3437" y="0"/>
                  </a:lnTo>
                  <a:close/>
                </a:path>
              </a:pathLst>
            </a:custGeom>
            <a:solidFill>
              <a:srgbClr val="5151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7"/>
            <p:cNvSpPr/>
            <p:nvPr/>
          </p:nvSpPr>
          <p:spPr>
            <a:xfrm>
              <a:off x="3435950" y="3949925"/>
              <a:ext cx="85925" cy="184325"/>
            </a:xfrm>
            <a:custGeom>
              <a:rect b="b" l="l" r="r" t="t"/>
              <a:pathLst>
                <a:path extrusionOk="0" h="7373" w="3437">
                  <a:moveTo>
                    <a:pt x="1769" y="1"/>
                  </a:moveTo>
                  <a:cubicBezTo>
                    <a:pt x="768" y="1"/>
                    <a:pt x="1" y="1635"/>
                    <a:pt x="1" y="3670"/>
                  </a:cubicBezTo>
                  <a:cubicBezTo>
                    <a:pt x="1" y="5705"/>
                    <a:pt x="768" y="7373"/>
                    <a:pt x="1769" y="7373"/>
                  </a:cubicBezTo>
                  <a:lnTo>
                    <a:pt x="3437" y="7373"/>
                  </a:lnTo>
                  <a:lnTo>
                    <a:pt x="3437" y="1"/>
                  </a:lnTo>
                  <a:close/>
                </a:path>
              </a:pathLst>
            </a:custGeom>
            <a:solidFill>
              <a:srgbClr val="5151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7"/>
            <p:cNvSpPr/>
            <p:nvPr/>
          </p:nvSpPr>
          <p:spPr>
            <a:xfrm>
              <a:off x="3478500" y="3643050"/>
              <a:ext cx="43375" cy="30050"/>
            </a:xfrm>
            <a:custGeom>
              <a:rect b="b" l="l" r="r" t="t"/>
              <a:pathLst>
                <a:path extrusionOk="0" h="1202" w="1735">
                  <a:moveTo>
                    <a:pt x="300" y="1"/>
                  </a:moveTo>
                  <a:cubicBezTo>
                    <a:pt x="133" y="1"/>
                    <a:pt x="0" y="267"/>
                    <a:pt x="0" y="601"/>
                  </a:cubicBezTo>
                  <a:cubicBezTo>
                    <a:pt x="0" y="935"/>
                    <a:pt x="133" y="1201"/>
                    <a:pt x="300" y="1201"/>
                  </a:cubicBezTo>
                  <a:lnTo>
                    <a:pt x="1735" y="1201"/>
                  </a:lnTo>
                  <a:lnTo>
                    <a:pt x="1735" y="1"/>
                  </a:lnTo>
                  <a:close/>
                </a:path>
              </a:pathLst>
            </a:custGeom>
            <a:solidFill>
              <a:srgbClr val="5151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7"/>
            <p:cNvSpPr/>
            <p:nvPr/>
          </p:nvSpPr>
          <p:spPr>
            <a:xfrm>
              <a:off x="3987175" y="3904075"/>
              <a:ext cx="225200" cy="54225"/>
            </a:xfrm>
            <a:custGeom>
              <a:rect b="b" l="l" r="r" t="t"/>
              <a:pathLst>
                <a:path extrusionOk="0" h="2169" w="9008">
                  <a:moveTo>
                    <a:pt x="1" y="0"/>
                  </a:moveTo>
                  <a:lnTo>
                    <a:pt x="1" y="2169"/>
                  </a:lnTo>
                  <a:lnTo>
                    <a:pt x="9007" y="2169"/>
                  </a:lnTo>
                  <a:lnTo>
                    <a:pt x="9007" y="0"/>
                  </a:lnTo>
                  <a:close/>
                </a:path>
              </a:pathLst>
            </a:custGeom>
            <a:solidFill>
              <a:srgbClr val="5151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7"/>
            <p:cNvSpPr/>
            <p:nvPr/>
          </p:nvSpPr>
          <p:spPr>
            <a:xfrm>
              <a:off x="4505050" y="3579675"/>
              <a:ext cx="94275" cy="378625"/>
            </a:xfrm>
            <a:custGeom>
              <a:rect b="b" l="l" r="r" t="t"/>
              <a:pathLst>
                <a:path extrusionOk="0" h="15145" w="3771">
                  <a:moveTo>
                    <a:pt x="1" y="0"/>
                  </a:moveTo>
                  <a:lnTo>
                    <a:pt x="67" y="1668"/>
                  </a:lnTo>
                  <a:cubicBezTo>
                    <a:pt x="167" y="5538"/>
                    <a:pt x="1068" y="9374"/>
                    <a:pt x="2703" y="12876"/>
                  </a:cubicBezTo>
                  <a:lnTo>
                    <a:pt x="3770" y="15145"/>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7"/>
            <p:cNvSpPr/>
            <p:nvPr/>
          </p:nvSpPr>
          <p:spPr>
            <a:xfrm>
              <a:off x="4335775" y="3958475"/>
              <a:ext cx="125950" cy="202875"/>
            </a:xfrm>
            <a:custGeom>
              <a:rect b="b" l="l" r="r" t="t"/>
              <a:pathLst>
                <a:path extrusionOk="0" h="8115" w="5038">
                  <a:moveTo>
                    <a:pt x="2085" y="1"/>
                  </a:moveTo>
                  <a:cubicBezTo>
                    <a:pt x="2027" y="1"/>
                    <a:pt x="1968" y="9"/>
                    <a:pt x="1902" y="26"/>
                  </a:cubicBezTo>
                  <a:cubicBezTo>
                    <a:pt x="701" y="193"/>
                    <a:pt x="0" y="2161"/>
                    <a:pt x="367" y="4396"/>
                  </a:cubicBezTo>
                  <a:cubicBezTo>
                    <a:pt x="682" y="6509"/>
                    <a:pt x="1803" y="8115"/>
                    <a:pt x="2939" y="8115"/>
                  </a:cubicBezTo>
                  <a:cubicBezTo>
                    <a:pt x="3005" y="8115"/>
                    <a:pt x="3070" y="8109"/>
                    <a:pt x="3136" y="8098"/>
                  </a:cubicBezTo>
                  <a:cubicBezTo>
                    <a:pt x="4337" y="7932"/>
                    <a:pt x="5037" y="5963"/>
                    <a:pt x="4704" y="3729"/>
                  </a:cubicBezTo>
                  <a:cubicBezTo>
                    <a:pt x="4403" y="1727"/>
                    <a:pt x="3336" y="159"/>
                    <a:pt x="2268" y="26"/>
                  </a:cubicBezTo>
                  <a:cubicBezTo>
                    <a:pt x="2202" y="9"/>
                    <a:pt x="2143" y="1"/>
                    <a:pt x="2085" y="1"/>
                  </a:cubicBezTo>
                  <a:close/>
                </a:path>
              </a:pathLst>
            </a:custGeom>
            <a:solidFill>
              <a:srgbClr val="E4D3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7"/>
            <p:cNvSpPr/>
            <p:nvPr/>
          </p:nvSpPr>
          <p:spPr>
            <a:xfrm>
              <a:off x="4289075" y="4004975"/>
              <a:ext cx="153450" cy="117600"/>
            </a:xfrm>
            <a:custGeom>
              <a:rect b="b" l="l" r="r" t="t"/>
              <a:pathLst>
                <a:path extrusionOk="0" h="4704" w="6138">
                  <a:moveTo>
                    <a:pt x="5638" y="1"/>
                  </a:moveTo>
                  <a:lnTo>
                    <a:pt x="0" y="501"/>
                  </a:lnTo>
                  <a:lnTo>
                    <a:pt x="167" y="4337"/>
                  </a:lnTo>
                  <a:lnTo>
                    <a:pt x="5137" y="4704"/>
                  </a:lnTo>
                  <a:cubicBezTo>
                    <a:pt x="5604" y="4103"/>
                    <a:pt x="5871" y="3370"/>
                    <a:pt x="6004" y="2636"/>
                  </a:cubicBezTo>
                  <a:cubicBezTo>
                    <a:pt x="6138" y="1735"/>
                    <a:pt x="6004" y="801"/>
                    <a:pt x="5638" y="1"/>
                  </a:cubicBezTo>
                  <a:close/>
                </a:path>
              </a:pathLst>
            </a:custGeom>
            <a:solidFill>
              <a:srgbClr val="E9B4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7"/>
            <p:cNvSpPr/>
            <p:nvPr/>
          </p:nvSpPr>
          <p:spPr>
            <a:xfrm>
              <a:off x="4417500" y="4001650"/>
              <a:ext cx="62550" cy="125100"/>
            </a:xfrm>
            <a:custGeom>
              <a:rect b="b" l="l" r="r" t="t"/>
              <a:pathLst>
                <a:path extrusionOk="0" h="5004" w="2502">
                  <a:moveTo>
                    <a:pt x="1868" y="0"/>
                  </a:moveTo>
                  <a:lnTo>
                    <a:pt x="501" y="134"/>
                  </a:lnTo>
                  <a:cubicBezTo>
                    <a:pt x="867" y="934"/>
                    <a:pt x="1001" y="1868"/>
                    <a:pt x="867" y="2769"/>
                  </a:cubicBezTo>
                  <a:cubicBezTo>
                    <a:pt x="734" y="3503"/>
                    <a:pt x="467" y="4236"/>
                    <a:pt x="0" y="4837"/>
                  </a:cubicBezTo>
                  <a:lnTo>
                    <a:pt x="2502" y="5004"/>
                  </a:lnTo>
                  <a:lnTo>
                    <a:pt x="2502" y="5004"/>
                  </a:lnTo>
                  <a:lnTo>
                    <a:pt x="186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7"/>
            <p:cNvSpPr/>
            <p:nvPr/>
          </p:nvSpPr>
          <p:spPr>
            <a:xfrm>
              <a:off x="3965500" y="3933250"/>
              <a:ext cx="366125" cy="196375"/>
            </a:xfrm>
            <a:custGeom>
              <a:rect b="b" l="l" r="r" t="t"/>
              <a:pathLst>
                <a:path extrusionOk="0" h="7855" w="14645">
                  <a:moveTo>
                    <a:pt x="5471" y="1"/>
                  </a:moveTo>
                  <a:lnTo>
                    <a:pt x="3236" y="134"/>
                  </a:lnTo>
                  <a:cubicBezTo>
                    <a:pt x="3003" y="168"/>
                    <a:pt x="2803" y="201"/>
                    <a:pt x="2602" y="301"/>
                  </a:cubicBezTo>
                  <a:lnTo>
                    <a:pt x="701" y="1202"/>
                  </a:lnTo>
                  <a:cubicBezTo>
                    <a:pt x="434" y="1335"/>
                    <a:pt x="301" y="1635"/>
                    <a:pt x="368" y="1902"/>
                  </a:cubicBezTo>
                  <a:cubicBezTo>
                    <a:pt x="424" y="2183"/>
                    <a:pt x="692" y="2393"/>
                    <a:pt x="975" y="2393"/>
                  </a:cubicBezTo>
                  <a:cubicBezTo>
                    <a:pt x="1028" y="2393"/>
                    <a:pt x="1082" y="2385"/>
                    <a:pt x="1135" y="2369"/>
                  </a:cubicBezTo>
                  <a:lnTo>
                    <a:pt x="3069" y="1802"/>
                  </a:lnTo>
                  <a:lnTo>
                    <a:pt x="4671" y="1969"/>
                  </a:lnTo>
                  <a:lnTo>
                    <a:pt x="2269" y="2403"/>
                  </a:lnTo>
                  <a:lnTo>
                    <a:pt x="434" y="3136"/>
                  </a:lnTo>
                  <a:cubicBezTo>
                    <a:pt x="167" y="3236"/>
                    <a:pt x="1" y="3537"/>
                    <a:pt x="67" y="3804"/>
                  </a:cubicBezTo>
                  <a:cubicBezTo>
                    <a:pt x="128" y="4078"/>
                    <a:pt x="385" y="4241"/>
                    <a:pt x="658" y="4241"/>
                  </a:cubicBezTo>
                  <a:cubicBezTo>
                    <a:pt x="684" y="4241"/>
                    <a:pt x="709" y="4240"/>
                    <a:pt x="734" y="4237"/>
                  </a:cubicBezTo>
                  <a:lnTo>
                    <a:pt x="2502" y="3904"/>
                  </a:lnTo>
                  <a:lnTo>
                    <a:pt x="4871" y="3970"/>
                  </a:lnTo>
                  <a:lnTo>
                    <a:pt x="2903" y="4204"/>
                  </a:lnTo>
                  <a:lnTo>
                    <a:pt x="1168" y="4704"/>
                  </a:lnTo>
                  <a:cubicBezTo>
                    <a:pt x="935" y="4771"/>
                    <a:pt x="768" y="5004"/>
                    <a:pt x="835" y="5271"/>
                  </a:cubicBezTo>
                  <a:cubicBezTo>
                    <a:pt x="868" y="5505"/>
                    <a:pt x="1068" y="5672"/>
                    <a:pt x="1335" y="5672"/>
                  </a:cubicBezTo>
                  <a:lnTo>
                    <a:pt x="4671" y="5538"/>
                  </a:lnTo>
                  <a:lnTo>
                    <a:pt x="2469" y="5838"/>
                  </a:lnTo>
                  <a:cubicBezTo>
                    <a:pt x="2202" y="5905"/>
                    <a:pt x="2002" y="6172"/>
                    <a:pt x="2069" y="6439"/>
                  </a:cubicBezTo>
                  <a:cubicBezTo>
                    <a:pt x="2130" y="6652"/>
                    <a:pt x="2302" y="6810"/>
                    <a:pt x="2510" y="6810"/>
                  </a:cubicBezTo>
                  <a:cubicBezTo>
                    <a:pt x="2529" y="6810"/>
                    <a:pt x="2549" y="6809"/>
                    <a:pt x="2569" y="6806"/>
                  </a:cubicBezTo>
                  <a:lnTo>
                    <a:pt x="6739" y="6405"/>
                  </a:lnTo>
                  <a:cubicBezTo>
                    <a:pt x="7567" y="7062"/>
                    <a:pt x="8567" y="7401"/>
                    <a:pt x="9591" y="7401"/>
                  </a:cubicBezTo>
                  <a:cubicBezTo>
                    <a:pt x="9763" y="7401"/>
                    <a:pt x="9935" y="7392"/>
                    <a:pt x="10108" y="7373"/>
                  </a:cubicBezTo>
                  <a:lnTo>
                    <a:pt x="11609" y="7206"/>
                  </a:lnTo>
                  <a:lnTo>
                    <a:pt x="12543" y="7740"/>
                  </a:lnTo>
                  <a:cubicBezTo>
                    <a:pt x="12687" y="7818"/>
                    <a:pt x="12843" y="7855"/>
                    <a:pt x="12996" y="7855"/>
                  </a:cubicBezTo>
                  <a:cubicBezTo>
                    <a:pt x="13303" y="7855"/>
                    <a:pt x="13599" y="7706"/>
                    <a:pt x="13777" y="7439"/>
                  </a:cubicBezTo>
                  <a:cubicBezTo>
                    <a:pt x="14611" y="6205"/>
                    <a:pt x="14644" y="4604"/>
                    <a:pt x="13844" y="3337"/>
                  </a:cubicBezTo>
                  <a:cubicBezTo>
                    <a:pt x="13644" y="3036"/>
                    <a:pt x="13310" y="2836"/>
                    <a:pt x="12943" y="2836"/>
                  </a:cubicBezTo>
                  <a:lnTo>
                    <a:pt x="11242" y="2836"/>
                  </a:lnTo>
                  <a:lnTo>
                    <a:pt x="6372" y="201"/>
                  </a:lnTo>
                  <a:cubicBezTo>
                    <a:pt x="6105" y="68"/>
                    <a:pt x="5805" y="1"/>
                    <a:pt x="54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7"/>
            <p:cNvSpPr/>
            <p:nvPr/>
          </p:nvSpPr>
          <p:spPr>
            <a:xfrm>
              <a:off x="4123950" y="3942425"/>
              <a:ext cx="42550" cy="137625"/>
            </a:xfrm>
            <a:custGeom>
              <a:rect b="b" l="l" r="r" t="t"/>
              <a:pathLst>
                <a:path extrusionOk="0" h="5505" w="1702">
                  <a:moveTo>
                    <a:pt x="334" y="1"/>
                  </a:moveTo>
                  <a:cubicBezTo>
                    <a:pt x="0" y="1769"/>
                    <a:pt x="367" y="3603"/>
                    <a:pt x="1401" y="5071"/>
                  </a:cubicBezTo>
                  <a:lnTo>
                    <a:pt x="1702" y="5505"/>
                  </a:lnTo>
                  <a:lnTo>
                    <a:pt x="3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7"/>
            <p:cNvSpPr/>
            <p:nvPr/>
          </p:nvSpPr>
          <p:spPr>
            <a:xfrm>
              <a:off x="3998850" y="4064875"/>
              <a:ext cx="83425" cy="10175"/>
            </a:xfrm>
            <a:custGeom>
              <a:rect b="b" l="l" r="r" t="t"/>
              <a:pathLst>
                <a:path extrusionOk="0" h="407" w="3337">
                  <a:moveTo>
                    <a:pt x="1829" y="1"/>
                  </a:moveTo>
                  <a:cubicBezTo>
                    <a:pt x="1325" y="1"/>
                    <a:pt x="820" y="93"/>
                    <a:pt x="334" y="273"/>
                  </a:cubicBezTo>
                  <a:lnTo>
                    <a:pt x="1" y="407"/>
                  </a:lnTo>
                  <a:lnTo>
                    <a:pt x="3337" y="273"/>
                  </a:lnTo>
                  <a:lnTo>
                    <a:pt x="3103" y="206"/>
                  </a:lnTo>
                  <a:cubicBezTo>
                    <a:pt x="2688" y="68"/>
                    <a:pt x="2259" y="1"/>
                    <a:pt x="18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7"/>
            <p:cNvSpPr/>
            <p:nvPr/>
          </p:nvSpPr>
          <p:spPr>
            <a:xfrm>
              <a:off x="3983850" y="4024125"/>
              <a:ext cx="103425" cy="15075"/>
            </a:xfrm>
            <a:custGeom>
              <a:rect b="b" l="l" r="r" t="t"/>
              <a:pathLst>
                <a:path extrusionOk="0" h="603" w="4137">
                  <a:moveTo>
                    <a:pt x="2236" y="0"/>
                  </a:moveTo>
                  <a:cubicBezTo>
                    <a:pt x="1627" y="0"/>
                    <a:pt x="1018" y="126"/>
                    <a:pt x="467" y="369"/>
                  </a:cubicBezTo>
                  <a:lnTo>
                    <a:pt x="0" y="602"/>
                  </a:lnTo>
                  <a:lnTo>
                    <a:pt x="1768" y="269"/>
                  </a:lnTo>
                  <a:lnTo>
                    <a:pt x="4137" y="335"/>
                  </a:lnTo>
                  <a:lnTo>
                    <a:pt x="3169" y="102"/>
                  </a:lnTo>
                  <a:cubicBezTo>
                    <a:pt x="2863" y="34"/>
                    <a:pt x="2550" y="0"/>
                    <a:pt x="22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7"/>
            <p:cNvSpPr/>
            <p:nvPr/>
          </p:nvSpPr>
          <p:spPr>
            <a:xfrm>
              <a:off x="3993850" y="3968950"/>
              <a:ext cx="88425" cy="23550"/>
            </a:xfrm>
            <a:custGeom>
              <a:rect b="b" l="l" r="r" t="t"/>
              <a:pathLst>
                <a:path extrusionOk="0" h="942" w="3537">
                  <a:moveTo>
                    <a:pt x="1967" y="0"/>
                  </a:moveTo>
                  <a:cubicBezTo>
                    <a:pt x="1740" y="0"/>
                    <a:pt x="1510" y="60"/>
                    <a:pt x="1302" y="174"/>
                  </a:cubicBezTo>
                  <a:lnTo>
                    <a:pt x="1" y="941"/>
                  </a:lnTo>
                  <a:lnTo>
                    <a:pt x="1935" y="374"/>
                  </a:lnTo>
                  <a:lnTo>
                    <a:pt x="3537" y="541"/>
                  </a:lnTo>
                  <a:lnTo>
                    <a:pt x="2469" y="107"/>
                  </a:lnTo>
                  <a:cubicBezTo>
                    <a:pt x="2311" y="35"/>
                    <a:pt x="2140" y="0"/>
                    <a:pt x="19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7"/>
            <p:cNvSpPr/>
            <p:nvPr/>
          </p:nvSpPr>
          <p:spPr>
            <a:xfrm>
              <a:off x="4045550" y="4089500"/>
              <a:ext cx="88425" cy="12225"/>
            </a:xfrm>
            <a:custGeom>
              <a:rect b="b" l="l" r="r" t="t"/>
              <a:pathLst>
                <a:path extrusionOk="0" h="489" w="3537">
                  <a:moveTo>
                    <a:pt x="2385" y="1"/>
                  </a:moveTo>
                  <a:cubicBezTo>
                    <a:pt x="2010" y="1"/>
                    <a:pt x="1635" y="51"/>
                    <a:pt x="1268" y="155"/>
                  </a:cubicBezTo>
                  <a:lnTo>
                    <a:pt x="1" y="489"/>
                  </a:lnTo>
                  <a:lnTo>
                    <a:pt x="1" y="489"/>
                  </a:lnTo>
                  <a:lnTo>
                    <a:pt x="3537" y="155"/>
                  </a:lnTo>
                  <a:lnTo>
                    <a:pt x="3403" y="122"/>
                  </a:lnTo>
                  <a:cubicBezTo>
                    <a:pt x="3069" y="42"/>
                    <a:pt x="2727" y="1"/>
                    <a:pt x="23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7"/>
            <p:cNvSpPr/>
            <p:nvPr/>
          </p:nvSpPr>
          <p:spPr>
            <a:xfrm>
              <a:off x="4392475" y="3378700"/>
              <a:ext cx="409475" cy="782250"/>
            </a:xfrm>
            <a:custGeom>
              <a:rect b="b" l="l" r="r" t="t"/>
              <a:pathLst>
                <a:path extrusionOk="0" h="31290" w="16379">
                  <a:moveTo>
                    <a:pt x="8440" y="0"/>
                  </a:moveTo>
                  <a:cubicBezTo>
                    <a:pt x="6872" y="1535"/>
                    <a:pt x="5738" y="3469"/>
                    <a:pt x="5171" y="5571"/>
                  </a:cubicBezTo>
                  <a:lnTo>
                    <a:pt x="4504" y="8039"/>
                  </a:lnTo>
                  <a:lnTo>
                    <a:pt x="8273" y="23184"/>
                  </a:lnTo>
                  <a:lnTo>
                    <a:pt x="0" y="23217"/>
                  </a:lnTo>
                  <a:cubicBezTo>
                    <a:pt x="1068" y="23350"/>
                    <a:pt x="2135" y="24918"/>
                    <a:pt x="2436" y="26920"/>
                  </a:cubicBezTo>
                  <a:cubicBezTo>
                    <a:pt x="2769" y="29154"/>
                    <a:pt x="2069" y="31123"/>
                    <a:pt x="868" y="31289"/>
                  </a:cubicBezTo>
                  <a:lnTo>
                    <a:pt x="11609" y="29988"/>
                  </a:lnTo>
                  <a:cubicBezTo>
                    <a:pt x="14444" y="29621"/>
                    <a:pt x="16379" y="26920"/>
                    <a:pt x="15778" y="24118"/>
                  </a:cubicBezTo>
                  <a:lnTo>
                    <a:pt x="11142" y="2736"/>
                  </a:lnTo>
                  <a:cubicBezTo>
                    <a:pt x="10842" y="1368"/>
                    <a:pt x="9774" y="300"/>
                    <a:pt x="84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7"/>
            <p:cNvSpPr/>
            <p:nvPr/>
          </p:nvSpPr>
          <p:spPr>
            <a:xfrm>
              <a:off x="4599300" y="3928800"/>
              <a:ext cx="135950" cy="29500"/>
            </a:xfrm>
            <a:custGeom>
              <a:rect b="b" l="l" r="r" t="t"/>
              <a:pathLst>
                <a:path extrusionOk="0" h="1180" w="5438">
                  <a:moveTo>
                    <a:pt x="2511" y="1"/>
                  </a:moveTo>
                  <a:cubicBezTo>
                    <a:pt x="1568" y="1"/>
                    <a:pt x="647" y="407"/>
                    <a:pt x="0" y="1180"/>
                  </a:cubicBezTo>
                  <a:lnTo>
                    <a:pt x="5437" y="1180"/>
                  </a:lnTo>
                  <a:lnTo>
                    <a:pt x="4170" y="446"/>
                  </a:lnTo>
                  <a:cubicBezTo>
                    <a:pt x="3645" y="146"/>
                    <a:pt x="3074" y="1"/>
                    <a:pt x="25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7"/>
            <p:cNvSpPr/>
            <p:nvPr/>
          </p:nvSpPr>
          <p:spPr>
            <a:xfrm>
              <a:off x="4517575" y="3411225"/>
              <a:ext cx="107600" cy="164300"/>
            </a:xfrm>
            <a:custGeom>
              <a:rect b="b" l="l" r="r" t="t"/>
              <a:pathLst>
                <a:path extrusionOk="0" h="6572" w="4304">
                  <a:moveTo>
                    <a:pt x="4303" y="0"/>
                  </a:moveTo>
                  <a:lnTo>
                    <a:pt x="4303" y="0"/>
                  </a:lnTo>
                  <a:cubicBezTo>
                    <a:pt x="3803" y="267"/>
                    <a:pt x="3269" y="634"/>
                    <a:pt x="2769" y="1101"/>
                  </a:cubicBezTo>
                  <a:cubicBezTo>
                    <a:pt x="2235" y="1568"/>
                    <a:pt x="1735" y="2135"/>
                    <a:pt x="1334" y="2769"/>
                  </a:cubicBezTo>
                  <a:cubicBezTo>
                    <a:pt x="934" y="3369"/>
                    <a:pt x="600" y="4036"/>
                    <a:pt x="367" y="4704"/>
                  </a:cubicBezTo>
                  <a:cubicBezTo>
                    <a:pt x="167" y="5371"/>
                    <a:pt x="33" y="6004"/>
                    <a:pt x="0" y="6572"/>
                  </a:cubicBezTo>
                  <a:cubicBezTo>
                    <a:pt x="167" y="6038"/>
                    <a:pt x="367" y="5437"/>
                    <a:pt x="667" y="4804"/>
                  </a:cubicBezTo>
                  <a:cubicBezTo>
                    <a:pt x="934" y="4203"/>
                    <a:pt x="1268" y="3569"/>
                    <a:pt x="1668" y="2969"/>
                  </a:cubicBezTo>
                  <a:cubicBezTo>
                    <a:pt x="2068" y="2369"/>
                    <a:pt x="2502" y="1801"/>
                    <a:pt x="2969" y="1301"/>
                  </a:cubicBezTo>
                  <a:cubicBezTo>
                    <a:pt x="3402" y="801"/>
                    <a:pt x="3869" y="367"/>
                    <a:pt x="43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7"/>
            <p:cNvSpPr/>
            <p:nvPr/>
          </p:nvSpPr>
          <p:spPr>
            <a:xfrm>
              <a:off x="4519225" y="3495450"/>
              <a:ext cx="89250" cy="79250"/>
            </a:xfrm>
            <a:custGeom>
              <a:rect b="b" l="l" r="r" t="t"/>
              <a:pathLst>
                <a:path extrusionOk="0" h="3170" w="3570">
                  <a:moveTo>
                    <a:pt x="3570" y="0"/>
                  </a:moveTo>
                  <a:cubicBezTo>
                    <a:pt x="2903" y="134"/>
                    <a:pt x="2069" y="567"/>
                    <a:pt x="1402" y="1168"/>
                  </a:cubicBezTo>
                  <a:cubicBezTo>
                    <a:pt x="735" y="1768"/>
                    <a:pt x="234" y="2535"/>
                    <a:pt x="1" y="3169"/>
                  </a:cubicBezTo>
                  <a:cubicBezTo>
                    <a:pt x="468" y="2669"/>
                    <a:pt x="1035" y="2035"/>
                    <a:pt x="1669" y="1468"/>
                  </a:cubicBezTo>
                  <a:cubicBezTo>
                    <a:pt x="2302" y="901"/>
                    <a:pt x="3003" y="401"/>
                    <a:pt x="35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7"/>
            <p:cNvSpPr/>
            <p:nvPr/>
          </p:nvSpPr>
          <p:spPr>
            <a:xfrm>
              <a:off x="4601800" y="3670575"/>
              <a:ext cx="67575" cy="232675"/>
            </a:xfrm>
            <a:custGeom>
              <a:rect b="b" l="l" r="r" t="t"/>
              <a:pathLst>
                <a:path extrusionOk="0" h="9307" w="2703">
                  <a:moveTo>
                    <a:pt x="2702" y="0"/>
                  </a:moveTo>
                  <a:lnTo>
                    <a:pt x="2702" y="0"/>
                  </a:lnTo>
                  <a:cubicBezTo>
                    <a:pt x="1968" y="1134"/>
                    <a:pt x="1201" y="2736"/>
                    <a:pt x="734" y="4470"/>
                  </a:cubicBezTo>
                  <a:cubicBezTo>
                    <a:pt x="234" y="6171"/>
                    <a:pt x="0" y="7973"/>
                    <a:pt x="0" y="9307"/>
                  </a:cubicBezTo>
                  <a:cubicBezTo>
                    <a:pt x="300" y="8006"/>
                    <a:pt x="701" y="6271"/>
                    <a:pt x="1201" y="4604"/>
                  </a:cubicBezTo>
                  <a:cubicBezTo>
                    <a:pt x="1668" y="2902"/>
                    <a:pt x="2268" y="1268"/>
                    <a:pt x="2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7"/>
            <p:cNvSpPr/>
            <p:nvPr/>
          </p:nvSpPr>
          <p:spPr>
            <a:xfrm>
              <a:off x="4582600" y="3642225"/>
              <a:ext cx="15875" cy="217675"/>
            </a:xfrm>
            <a:custGeom>
              <a:rect b="b" l="l" r="r" t="t"/>
              <a:pathLst>
                <a:path extrusionOk="0" h="8707" w="635">
                  <a:moveTo>
                    <a:pt x="635" y="0"/>
                  </a:moveTo>
                  <a:lnTo>
                    <a:pt x="635" y="0"/>
                  </a:lnTo>
                  <a:cubicBezTo>
                    <a:pt x="301" y="1168"/>
                    <a:pt x="34" y="2735"/>
                    <a:pt x="34" y="4337"/>
                  </a:cubicBezTo>
                  <a:cubicBezTo>
                    <a:pt x="1" y="5938"/>
                    <a:pt x="201" y="7539"/>
                    <a:pt x="535" y="8706"/>
                  </a:cubicBezTo>
                  <a:cubicBezTo>
                    <a:pt x="501" y="7472"/>
                    <a:pt x="435" y="5904"/>
                    <a:pt x="468" y="4337"/>
                  </a:cubicBezTo>
                  <a:cubicBezTo>
                    <a:pt x="468" y="2769"/>
                    <a:pt x="568" y="1201"/>
                    <a:pt x="6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7"/>
            <p:cNvSpPr/>
            <p:nvPr/>
          </p:nvSpPr>
          <p:spPr>
            <a:xfrm>
              <a:off x="3386750" y="3999975"/>
              <a:ext cx="87600" cy="40875"/>
            </a:xfrm>
            <a:custGeom>
              <a:rect b="b" l="l" r="r" t="t"/>
              <a:pathLst>
                <a:path extrusionOk="0" h="1635" w="3504">
                  <a:moveTo>
                    <a:pt x="468" y="0"/>
                  </a:moveTo>
                  <a:lnTo>
                    <a:pt x="468" y="0"/>
                  </a:lnTo>
                  <a:cubicBezTo>
                    <a:pt x="201" y="134"/>
                    <a:pt x="1" y="401"/>
                    <a:pt x="1" y="734"/>
                  </a:cubicBezTo>
                  <a:cubicBezTo>
                    <a:pt x="1" y="1201"/>
                    <a:pt x="368" y="1568"/>
                    <a:pt x="801" y="1568"/>
                  </a:cubicBezTo>
                  <a:lnTo>
                    <a:pt x="2002" y="1635"/>
                  </a:lnTo>
                  <a:lnTo>
                    <a:pt x="2970" y="1568"/>
                  </a:lnTo>
                  <a:cubicBezTo>
                    <a:pt x="3270" y="1535"/>
                    <a:pt x="3503" y="1301"/>
                    <a:pt x="3503" y="1001"/>
                  </a:cubicBezTo>
                  <a:lnTo>
                    <a:pt x="3503" y="1001"/>
                  </a:lnTo>
                  <a:cubicBezTo>
                    <a:pt x="3403" y="1068"/>
                    <a:pt x="3270" y="1168"/>
                    <a:pt x="3136" y="1201"/>
                  </a:cubicBezTo>
                  <a:cubicBezTo>
                    <a:pt x="2955" y="1282"/>
                    <a:pt x="2748" y="1326"/>
                    <a:pt x="2547" y="1326"/>
                  </a:cubicBezTo>
                  <a:cubicBezTo>
                    <a:pt x="2416" y="1326"/>
                    <a:pt x="2287" y="1307"/>
                    <a:pt x="2169" y="1268"/>
                  </a:cubicBezTo>
                  <a:cubicBezTo>
                    <a:pt x="2202" y="1001"/>
                    <a:pt x="2169" y="701"/>
                    <a:pt x="2069" y="401"/>
                  </a:cubicBezTo>
                  <a:cubicBezTo>
                    <a:pt x="1935" y="668"/>
                    <a:pt x="1835" y="968"/>
                    <a:pt x="1869" y="1268"/>
                  </a:cubicBezTo>
                  <a:cubicBezTo>
                    <a:pt x="1502" y="1235"/>
                    <a:pt x="1068" y="1201"/>
                    <a:pt x="701" y="1168"/>
                  </a:cubicBezTo>
                  <a:cubicBezTo>
                    <a:pt x="635" y="1101"/>
                    <a:pt x="601" y="1068"/>
                    <a:pt x="568" y="968"/>
                  </a:cubicBezTo>
                  <a:cubicBezTo>
                    <a:pt x="434" y="668"/>
                    <a:pt x="401" y="334"/>
                    <a:pt x="4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7"/>
            <p:cNvSpPr/>
            <p:nvPr/>
          </p:nvSpPr>
          <p:spPr>
            <a:xfrm>
              <a:off x="3396775" y="3997975"/>
              <a:ext cx="77575" cy="35175"/>
            </a:xfrm>
            <a:custGeom>
              <a:rect b="b" l="l" r="r" t="t"/>
              <a:pathLst>
                <a:path extrusionOk="0" h="1407" w="3103">
                  <a:moveTo>
                    <a:pt x="433" y="1"/>
                  </a:moveTo>
                  <a:cubicBezTo>
                    <a:pt x="311" y="1"/>
                    <a:pt x="189" y="32"/>
                    <a:pt x="67" y="80"/>
                  </a:cubicBezTo>
                  <a:cubicBezTo>
                    <a:pt x="0" y="414"/>
                    <a:pt x="33" y="748"/>
                    <a:pt x="167" y="1048"/>
                  </a:cubicBezTo>
                  <a:cubicBezTo>
                    <a:pt x="200" y="1148"/>
                    <a:pt x="234" y="1181"/>
                    <a:pt x="300" y="1248"/>
                  </a:cubicBezTo>
                  <a:cubicBezTo>
                    <a:pt x="667" y="1281"/>
                    <a:pt x="1101" y="1315"/>
                    <a:pt x="1468" y="1348"/>
                  </a:cubicBezTo>
                  <a:cubicBezTo>
                    <a:pt x="1434" y="1048"/>
                    <a:pt x="1534" y="748"/>
                    <a:pt x="1668" y="481"/>
                  </a:cubicBezTo>
                  <a:cubicBezTo>
                    <a:pt x="1768" y="781"/>
                    <a:pt x="1801" y="1081"/>
                    <a:pt x="1768" y="1348"/>
                  </a:cubicBezTo>
                  <a:cubicBezTo>
                    <a:pt x="1886" y="1387"/>
                    <a:pt x="2015" y="1406"/>
                    <a:pt x="2146" y="1406"/>
                  </a:cubicBezTo>
                  <a:cubicBezTo>
                    <a:pt x="2347" y="1406"/>
                    <a:pt x="2554" y="1362"/>
                    <a:pt x="2735" y="1281"/>
                  </a:cubicBezTo>
                  <a:cubicBezTo>
                    <a:pt x="2869" y="1248"/>
                    <a:pt x="3002" y="1148"/>
                    <a:pt x="3102" y="1081"/>
                  </a:cubicBezTo>
                  <a:cubicBezTo>
                    <a:pt x="3102" y="1081"/>
                    <a:pt x="3102" y="1048"/>
                    <a:pt x="3102" y="1048"/>
                  </a:cubicBezTo>
                  <a:cubicBezTo>
                    <a:pt x="3102" y="814"/>
                    <a:pt x="2935" y="581"/>
                    <a:pt x="2702" y="514"/>
                  </a:cubicBezTo>
                  <a:lnTo>
                    <a:pt x="1901" y="214"/>
                  </a:lnTo>
                  <a:lnTo>
                    <a:pt x="567" y="14"/>
                  </a:lnTo>
                  <a:cubicBezTo>
                    <a:pt x="522" y="5"/>
                    <a:pt x="478" y="1"/>
                    <a:pt x="4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7"/>
            <p:cNvSpPr/>
            <p:nvPr/>
          </p:nvSpPr>
          <p:spPr>
            <a:xfrm>
              <a:off x="3406775" y="4039175"/>
              <a:ext cx="68400" cy="33050"/>
            </a:xfrm>
            <a:custGeom>
              <a:rect b="b" l="l" r="r" t="t"/>
              <a:pathLst>
                <a:path extrusionOk="0" h="1322" w="2736">
                  <a:moveTo>
                    <a:pt x="0" y="0"/>
                  </a:moveTo>
                  <a:lnTo>
                    <a:pt x="0" y="434"/>
                  </a:lnTo>
                  <a:cubicBezTo>
                    <a:pt x="0" y="667"/>
                    <a:pt x="67" y="901"/>
                    <a:pt x="200" y="1101"/>
                  </a:cubicBezTo>
                  <a:cubicBezTo>
                    <a:pt x="541" y="1232"/>
                    <a:pt x="903" y="1322"/>
                    <a:pt x="1253" y="1322"/>
                  </a:cubicBezTo>
                  <a:cubicBezTo>
                    <a:pt x="1348" y="1322"/>
                    <a:pt x="1442" y="1315"/>
                    <a:pt x="1535" y="1301"/>
                  </a:cubicBezTo>
                  <a:cubicBezTo>
                    <a:pt x="1435" y="1001"/>
                    <a:pt x="1401" y="667"/>
                    <a:pt x="1435" y="367"/>
                  </a:cubicBezTo>
                  <a:lnTo>
                    <a:pt x="1435" y="367"/>
                  </a:lnTo>
                  <a:cubicBezTo>
                    <a:pt x="1601" y="601"/>
                    <a:pt x="1735" y="934"/>
                    <a:pt x="1768" y="1201"/>
                  </a:cubicBezTo>
                  <a:cubicBezTo>
                    <a:pt x="2102" y="1168"/>
                    <a:pt x="2369" y="1001"/>
                    <a:pt x="2602" y="801"/>
                  </a:cubicBezTo>
                  <a:cubicBezTo>
                    <a:pt x="2636" y="734"/>
                    <a:pt x="2669" y="701"/>
                    <a:pt x="2702" y="667"/>
                  </a:cubicBezTo>
                  <a:cubicBezTo>
                    <a:pt x="2736" y="567"/>
                    <a:pt x="2702" y="467"/>
                    <a:pt x="2636" y="367"/>
                  </a:cubicBezTo>
                  <a:cubicBezTo>
                    <a:pt x="2535" y="167"/>
                    <a:pt x="2369" y="67"/>
                    <a:pt x="2169" y="67"/>
                  </a:cubicBezTo>
                  <a:lnTo>
                    <a:pt x="1201" y="6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7"/>
            <p:cNvSpPr/>
            <p:nvPr/>
          </p:nvSpPr>
          <p:spPr>
            <a:xfrm>
              <a:off x="3411775" y="4048350"/>
              <a:ext cx="63400" cy="30325"/>
            </a:xfrm>
            <a:custGeom>
              <a:rect b="b" l="l" r="r" t="t"/>
              <a:pathLst>
                <a:path extrusionOk="0" h="1213" w="2536">
                  <a:moveTo>
                    <a:pt x="1235" y="0"/>
                  </a:moveTo>
                  <a:lnTo>
                    <a:pt x="1235" y="0"/>
                  </a:lnTo>
                  <a:cubicBezTo>
                    <a:pt x="1201" y="300"/>
                    <a:pt x="1235" y="634"/>
                    <a:pt x="1335" y="934"/>
                  </a:cubicBezTo>
                  <a:cubicBezTo>
                    <a:pt x="1242" y="948"/>
                    <a:pt x="1148" y="955"/>
                    <a:pt x="1053" y="955"/>
                  </a:cubicBezTo>
                  <a:cubicBezTo>
                    <a:pt x="703" y="955"/>
                    <a:pt x="341" y="865"/>
                    <a:pt x="0" y="734"/>
                  </a:cubicBezTo>
                  <a:lnTo>
                    <a:pt x="0" y="734"/>
                  </a:lnTo>
                  <a:cubicBezTo>
                    <a:pt x="167" y="934"/>
                    <a:pt x="401" y="1068"/>
                    <a:pt x="668" y="1134"/>
                  </a:cubicBezTo>
                  <a:lnTo>
                    <a:pt x="901" y="1201"/>
                  </a:lnTo>
                  <a:cubicBezTo>
                    <a:pt x="969" y="1208"/>
                    <a:pt x="1036" y="1213"/>
                    <a:pt x="1103" y="1213"/>
                  </a:cubicBezTo>
                  <a:cubicBezTo>
                    <a:pt x="1333" y="1213"/>
                    <a:pt x="1554" y="1163"/>
                    <a:pt x="1735" y="1034"/>
                  </a:cubicBezTo>
                  <a:lnTo>
                    <a:pt x="2235" y="734"/>
                  </a:lnTo>
                  <a:cubicBezTo>
                    <a:pt x="2402" y="634"/>
                    <a:pt x="2502" y="467"/>
                    <a:pt x="2536" y="300"/>
                  </a:cubicBezTo>
                  <a:lnTo>
                    <a:pt x="2536" y="300"/>
                  </a:lnTo>
                  <a:cubicBezTo>
                    <a:pt x="2469" y="334"/>
                    <a:pt x="2436" y="367"/>
                    <a:pt x="2402" y="434"/>
                  </a:cubicBezTo>
                  <a:cubicBezTo>
                    <a:pt x="2169" y="634"/>
                    <a:pt x="1902" y="801"/>
                    <a:pt x="1568" y="834"/>
                  </a:cubicBezTo>
                  <a:cubicBezTo>
                    <a:pt x="1535" y="567"/>
                    <a:pt x="1401" y="234"/>
                    <a:pt x="12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7"/>
            <p:cNvSpPr/>
            <p:nvPr/>
          </p:nvSpPr>
          <p:spPr>
            <a:xfrm>
              <a:off x="3360900" y="3941600"/>
              <a:ext cx="101775" cy="67625"/>
            </a:xfrm>
            <a:custGeom>
              <a:rect b="b" l="l" r="r" t="t"/>
              <a:pathLst>
                <a:path extrusionOk="0" h="2705" w="4071">
                  <a:moveTo>
                    <a:pt x="234" y="0"/>
                  </a:moveTo>
                  <a:lnTo>
                    <a:pt x="234" y="0"/>
                  </a:lnTo>
                  <a:cubicBezTo>
                    <a:pt x="134" y="100"/>
                    <a:pt x="67" y="201"/>
                    <a:pt x="34" y="334"/>
                  </a:cubicBezTo>
                  <a:cubicBezTo>
                    <a:pt x="1" y="634"/>
                    <a:pt x="134" y="934"/>
                    <a:pt x="401" y="1101"/>
                  </a:cubicBezTo>
                  <a:lnTo>
                    <a:pt x="3003" y="2602"/>
                  </a:lnTo>
                  <a:cubicBezTo>
                    <a:pt x="3130" y="2672"/>
                    <a:pt x="3265" y="2705"/>
                    <a:pt x="3396" y="2705"/>
                  </a:cubicBezTo>
                  <a:cubicBezTo>
                    <a:pt x="3642" y="2705"/>
                    <a:pt x="3873" y="2587"/>
                    <a:pt x="4004" y="2369"/>
                  </a:cubicBezTo>
                  <a:cubicBezTo>
                    <a:pt x="4037" y="2302"/>
                    <a:pt x="4070" y="2269"/>
                    <a:pt x="4070" y="2202"/>
                  </a:cubicBezTo>
                  <a:lnTo>
                    <a:pt x="4070" y="2202"/>
                  </a:lnTo>
                  <a:cubicBezTo>
                    <a:pt x="3970" y="2302"/>
                    <a:pt x="3837" y="2335"/>
                    <a:pt x="3703" y="2369"/>
                  </a:cubicBezTo>
                  <a:cubicBezTo>
                    <a:pt x="3653" y="2377"/>
                    <a:pt x="3601" y="2381"/>
                    <a:pt x="3548" y="2381"/>
                  </a:cubicBezTo>
                  <a:cubicBezTo>
                    <a:pt x="3389" y="2381"/>
                    <a:pt x="3220" y="2344"/>
                    <a:pt x="3070" y="2269"/>
                  </a:cubicBezTo>
                  <a:cubicBezTo>
                    <a:pt x="2869" y="2169"/>
                    <a:pt x="2669" y="2035"/>
                    <a:pt x="2469" y="1902"/>
                  </a:cubicBezTo>
                  <a:cubicBezTo>
                    <a:pt x="2569" y="1668"/>
                    <a:pt x="2669" y="1401"/>
                    <a:pt x="2669" y="1135"/>
                  </a:cubicBezTo>
                  <a:lnTo>
                    <a:pt x="2669" y="1135"/>
                  </a:lnTo>
                  <a:cubicBezTo>
                    <a:pt x="2469" y="1301"/>
                    <a:pt x="2336" y="1535"/>
                    <a:pt x="2236" y="1768"/>
                  </a:cubicBezTo>
                  <a:lnTo>
                    <a:pt x="835" y="1001"/>
                  </a:lnTo>
                  <a:cubicBezTo>
                    <a:pt x="935" y="768"/>
                    <a:pt x="1001" y="534"/>
                    <a:pt x="1068" y="301"/>
                  </a:cubicBezTo>
                  <a:lnTo>
                    <a:pt x="1068" y="301"/>
                  </a:lnTo>
                  <a:cubicBezTo>
                    <a:pt x="868" y="434"/>
                    <a:pt x="735" y="668"/>
                    <a:pt x="634" y="901"/>
                  </a:cubicBezTo>
                  <a:cubicBezTo>
                    <a:pt x="468" y="768"/>
                    <a:pt x="334" y="567"/>
                    <a:pt x="268" y="367"/>
                  </a:cubicBezTo>
                  <a:cubicBezTo>
                    <a:pt x="234" y="234"/>
                    <a:pt x="201" y="134"/>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7"/>
            <p:cNvSpPr/>
            <p:nvPr/>
          </p:nvSpPr>
          <p:spPr>
            <a:xfrm>
              <a:off x="3365900" y="3935725"/>
              <a:ext cx="100100" cy="65425"/>
            </a:xfrm>
            <a:custGeom>
              <a:rect b="b" l="l" r="r" t="t"/>
              <a:pathLst>
                <a:path extrusionOk="0" h="2617" w="4004">
                  <a:moveTo>
                    <a:pt x="554" y="1"/>
                  </a:moveTo>
                  <a:cubicBezTo>
                    <a:pt x="355" y="1"/>
                    <a:pt x="166" y="82"/>
                    <a:pt x="34" y="235"/>
                  </a:cubicBezTo>
                  <a:cubicBezTo>
                    <a:pt x="1" y="369"/>
                    <a:pt x="34" y="469"/>
                    <a:pt x="68" y="602"/>
                  </a:cubicBezTo>
                  <a:cubicBezTo>
                    <a:pt x="134" y="802"/>
                    <a:pt x="268" y="1003"/>
                    <a:pt x="434" y="1136"/>
                  </a:cubicBezTo>
                  <a:cubicBezTo>
                    <a:pt x="535" y="903"/>
                    <a:pt x="668" y="669"/>
                    <a:pt x="868" y="536"/>
                  </a:cubicBezTo>
                  <a:lnTo>
                    <a:pt x="868" y="536"/>
                  </a:lnTo>
                  <a:cubicBezTo>
                    <a:pt x="801" y="769"/>
                    <a:pt x="735" y="1003"/>
                    <a:pt x="635" y="1236"/>
                  </a:cubicBezTo>
                  <a:lnTo>
                    <a:pt x="2036" y="2003"/>
                  </a:lnTo>
                  <a:cubicBezTo>
                    <a:pt x="2136" y="1770"/>
                    <a:pt x="2269" y="1536"/>
                    <a:pt x="2469" y="1370"/>
                  </a:cubicBezTo>
                  <a:lnTo>
                    <a:pt x="2469" y="1370"/>
                  </a:lnTo>
                  <a:cubicBezTo>
                    <a:pt x="2469" y="1636"/>
                    <a:pt x="2369" y="1903"/>
                    <a:pt x="2269" y="2137"/>
                  </a:cubicBezTo>
                  <a:cubicBezTo>
                    <a:pt x="2469" y="2270"/>
                    <a:pt x="2669" y="2404"/>
                    <a:pt x="2870" y="2504"/>
                  </a:cubicBezTo>
                  <a:cubicBezTo>
                    <a:pt x="3020" y="2579"/>
                    <a:pt x="3189" y="2616"/>
                    <a:pt x="3348" y="2616"/>
                  </a:cubicBezTo>
                  <a:cubicBezTo>
                    <a:pt x="3401" y="2616"/>
                    <a:pt x="3453" y="2612"/>
                    <a:pt x="3503" y="2604"/>
                  </a:cubicBezTo>
                  <a:cubicBezTo>
                    <a:pt x="3637" y="2570"/>
                    <a:pt x="3770" y="2537"/>
                    <a:pt x="3870" y="2437"/>
                  </a:cubicBezTo>
                  <a:cubicBezTo>
                    <a:pt x="4004" y="2103"/>
                    <a:pt x="3837" y="1736"/>
                    <a:pt x="3537" y="1536"/>
                  </a:cubicBezTo>
                  <a:lnTo>
                    <a:pt x="868" y="69"/>
                  </a:lnTo>
                  <a:cubicBezTo>
                    <a:pt x="765" y="23"/>
                    <a:pt x="658" y="1"/>
                    <a:pt x="5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7"/>
            <p:cNvSpPr/>
            <p:nvPr/>
          </p:nvSpPr>
          <p:spPr>
            <a:xfrm>
              <a:off x="3415950" y="3873225"/>
              <a:ext cx="59225" cy="87875"/>
            </a:xfrm>
            <a:custGeom>
              <a:rect b="b" l="l" r="r" t="t"/>
              <a:pathLst>
                <a:path extrusionOk="0" h="3515" w="2369">
                  <a:moveTo>
                    <a:pt x="901" y="0"/>
                  </a:moveTo>
                  <a:cubicBezTo>
                    <a:pt x="601" y="0"/>
                    <a:pt x="300" y="167"/>
                    <a:pt x="134" y="434"/>
                  </a:cubicBezTo>
                  <a:cubicBezTo>
                    <a:pt x="0" y="701"/>
                    <a:pt x="0" y="1068"/>
                    <a:pt x="167" y="1334"/>
                  </a:cubicBezTo>
                  <a:lnTo>
                    <a:pt x="1301" y="3136"/>
                  </a:lnTo>
                  <a:cubicBezTo>
                    <a:pt x="1439" y="3388"/>
                    <a:pt x="1703" y="3514"/>
                    <a:pt x="1973" y="3514"/>
                  </a:cubicBezTo>
                  <a:cubicBezTo>
                    <a:pt x="2096" y="3514"/>
                    <a:pt x="2221" y="3488"/>
                    <a:pt x="2335" y="3436"/>
                  </a:cubicBezTo>
                  <a:cubicBezTo>
                    <a:pt x="2369" y="3403"/>
                    <a:pt x="2369" y="3403"/>
                    <a:pt x="2369" y="3403"/>
                  </a:cubicBezTo>
                  <a:cubicBezTo>
                    <a:pt x="2369" y="3403"/>
                    <a:pt x="2369" y="3403"/>
                    <a:pt x="2369" y="3369"/>
                  </a:cubicBezTo>
                  <a:cubicBezTo>
                    <a:pt x="2068" y="3336"/>
                    <a:pt x="1802" y="3136"/>
                    <a:pt x="1568" y="2902"/>
                  </a:cubicBezTo>
                  <a:cubicBezTo>
                    <a:pt x="1368" y="2702"/>
                    <a:pt x="1201" y="2435"/>
                    <a:pt x="1034" y="2168"/>
                  </a:cubicBezTo>
                  <a:cubicBezTo>
                    <a:pt x="934" y="1968"/>
                    <a:pt x="834" y="1801"/>
                    <a:pt x="701" y="1601"/>
                  </a:cubicBezTo>
                  <a:cubicBezTo>
                    <a:pt x="601" y="1434"/>
                    <a:pt x="467" y="1234"/>
                    <a:pt x="434" y="1034"/>
                  </a:cubicBezTo>
                  <a:cubicBezTo>
                    <a:pt x="434" y="801"/>
                    <a:pt x="501" y="567"/>
                    <a:pt x="601" y="400"/>
                  </a:cubicBezTo>
                  <a:cubicBezTo>
                    <a:pt x="701" y="234"/>
                    <a:pt x="801" y="100"/>
                    <a:pt x="9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7"/>
            <p:cNvSpPr/>
            <p:nvPr/>
          </p:nvSpPr>
          <p:spPr>
            <a:xfrm>
              <a:off x="3426775" y="3873225"/>
              <a:ext cx="60075" cy="85075"/>
            </a:xfrm>
            <a:custGeom>
              <a:rect b="b" l="l" r="r" t="t"/>
              <a:pathLst>
                <a:path extrusionOk="0" h="3403" w="2403">
                  <a:moveTo>
                    <a:pt x="468" y="0"/>
                  </a:moveTo>
                  <a:cubicBezTo>
                    <a:pt x="368" y="100"/>
                    <a:pt x="268" y="234"/>
                    <a:pt x="168" y="400"/>
                  </a:cubicBezTo>
                  <a:cubicBezTo>
                    <a:pt x="68" y="567"/>
                    <a:pt x="1" y="801"/>
                    <a:pt x="34" y="1034"/>
                  </a:cubicBezTo>
                  <a:cubicBezTo>
                    <a:pt x="34" y="1234"/>
                    <a:pt x="168" y="1434"/>
                    <a:pt x="268" y="1601"/>
                  </a:cubicBezTo>
                  <a:cubicBezTo>
                    <a:pt x="368" y="1801"/>
                    <a:pt x="501" y="1968"/>
                    <a:pt x="601" y="2168"/>
                  </a:cubicBezTo>
                  <a:cubicBezTo>
                    <a:pt x="768" y="2435"/>
                    <a:pt x="935" y="2702"/>
                    <a:pt x="1135" y="2902"/>
                  </a:cubicBezTo>
                  <a:cubicBezTo>
                    <a:pt x="1369" y="3136"/>
                    <a:pt x="1635" y="3336"/>
                    <a:pt x="1936" y="3369"/>
                  </a:cubicBezTo>
                  <a:cubicBezTo>
                    <a:pt x="1936" y="3403"/>
                    <a:pt x="1936" y="3403"/>
                    <a:pt x="1936" y="3403"/>
                  </a:cubicBezTo>
                  <a:cubicBezTo>
                    <a:pt x="2269" y="3169"/>
                    <a:pt x="2403" y="2769"/>
                    <a:pt x="2269" y="2402"/>
                  </a:cubicBezTo>
                  <a:lnTo>
                    <a:pt x="1502" y="534"/>
                  </a:lnTo>
                  <a:cubicBezTo>
                    <a:pt x="1369" y="200"/>
                    <a:pt x="1035" y="0"/>
                    <a:pt x="7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7"/>
            <p:cNvSpPr/>
            <p:nvPr/>
          </p:nvSpPr>
          <p:spPr>
            <a:xfrm>
              <a:off x="4199000" y="3608025"/>
              <a:ext cx="155150" cy="16225"/>
            </a:xfrm>
            <a:custGeom>
              <a:rect b="b" l="l" r="r" t="t"/>
              <a:pathLst>
                <a:path extrusionOk="0" h="649" w="6206">
                  <a:moveTo>
                    <a:pt x="1" y="0"/>
                  </a:moveTo>
                  <a:cubicBezTo>
                    <a:pt x="1" y="101"/>
                    <a:pt x="1" y="234"/>
                    <a:pt x="1" y="334"/>
                  </a:cubicBezTo>
                  <a:cubicBezTo>
                    <a:pt x="701" y="467"/>
                    <a:pt x="1435" y="601"/>
                    <a:pt x="2202" y="634"/>
                  </a:cubicBezTo>
                  <a:cubicBezTo>
                    <a:pt x="2416" y="644"/>
                    <a:pt x="2630" y="649"/>
                    <a:pt x="2841" y="649"/>
                  </a:cubicBezTo>
                  <a:cubicBezTo>
                    <a:pt x="4049" y="649"/>
                    <a:pt x="5207" y="494"/>
                    <a:pt x="6172" y="267"/>
                  </a:cubicBezTo>
                  <a:cubicBezTo>
                    <a:pt x="6172" y="234"/>
                    <a:pt x="6205" y="201"/>
                    <a:pt x="6205" y="167"/>
                  </a:cubicBezTo>
                  <a:lnTo>
                    <a:pt x="6205" y="167"/>
                  </a:lnTo>
                  <a:cubicBezTo>
                    <a:pt x="5565" y="204"/>
                    <a:pt x="4854" y="230"/>
                    <a:pt x="4111" y="230"/>
                  </a:cubicBezTo>
                  <a:cubicBezTo>
                    <a:pt x="3500" y="230"/>
                    <a:pt x="2868" y="212"/>
                    <a:pt x="2236" y="167"/>
                  </a:cubicBezTo>
                  <a:cubicBezTo>
                    <a:pt x="1468" y="134"/>
                    <a:pt x="701" y="67"/>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7"/>
            <p:cNvSpPr/>
            <p:nvPr/>
          </p:nvSpPr>
          <p:spPr>
            <a:xfrm>
              <a:off x="4248200" y="3719775"/>
              <a:ext cx="54225" cy="100925"/>
            </a:xfrm>
            <a:custGeom>
              <a:rect b="b" l="l" r="r" t="t"/>
              <a:pathLst>
                <a:path extrusionOk="0" h="4037" w="2169">
                  <a:moveTo>
                    <a:pt x="1" y="0"/>
                  </a:moveTo>
                  <a:cubicBezTo>
                    <a:pt x="1" y="434"/>
                    <a:pt x="101" y="934"/>
                    <a:pt x="234" y="1435"/>
                  </a:cubicBezTo>
                  <a:cubicBezTo>
                    <a:pt x="401" y="1935"/>
                    <a:pt x="668" y="2435"/>
                    <a:pt x="968" y="2902"/>
                  </a:cubicBezTo>
                  <a:cubicBezTo>
                    <a:pt x="1268" y="3336"/>
                    <a:pt x="1635" y="3703"/>
                    <a:pt x="2002" y="4037"/>
                  </a:cubicBezTo>
                  <a:lnTo>
                    <a:pt x="2169" y="3570"/>
                  </a:lnTo>
                  <a:cubicBezTo>
                    <a:pt x="1902" y="3269"/>
                    <a:pt x="1635" y="2936"/>
                    <a:pt x="1402" y="2602"/>
                  </a:cubicBezTo>
                  <a:cubicBezTo>
                    <a:pt x="801" y="1735"/>
                    <a:pt x="334" y="80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7"/>
            <p:cNvSpPr/>
            <p:nvPr/>
          </p:nvSpPr>
          <p:spPr>
            <a:xfrm>
              <a:off x="4241525" y="3797325"/>
              <a:ext cx="49225" cy="54225"/>
            </a:xfrm>
            <a:custGeom>
              <a:rect b="b" l="l" r="r" t="t"/>
              <a:pathLst>
                <a:path extrusionOk="0" h="2169" w="1969">
                  <a:moveTo>
                    <a:pt x="1" y="1"/>
                  </a:moveTo>
                  <a:lnTo>
                    <a:pt x="1" y="1"/>
                  </a:lnTo>
                  <a:cubicBezTo>
                    <a:pt x="201" y="601"/>
                    <a:pt x="668" y="1268"/>
                    <a:pt x="1302" y="1802"/>
                  </a:cubicBezTo>
                  <a:cubicBezTo>
                    <a:pt x="1469" y="1935"/>
                    <a:pt x="1669" y="2069"/>
                    <a:pt x="1835" y="2169"/>
                  </a:cubicBezTo>
                  <a:lnTo>
                    <a:pt x="1969" y="1835"/>
                  </a:lnTo>
                  <a:cubicBezTo>
                    <a:pt x="1835" y="1735"/>
                    <a:pt x="1669" y="1602"/>
                    <a:pt x="1535" y="1502"/>
                  </a:cubicBezTo>
                  <a:cubicBezTo>
                    <a:pt x="935" y="1001"/>
                    <a:pt x="401" y="468"/>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7"/>
            <p:cNvSpPr/>
            <p:nvPr/>
          </p:nvSpPr>
          <p:spPr>
            <a:xfrm>
              <a:off x="4440000" y="3964950"/>
              <a:ext cx="40900" cy="165150"/>
            </a:xfrm>
            <a:custGeom>
              <a:rect b="b" l="l" r="r" t="t"/>
              <a:pathLst>
                <a:path extrusionOk="0" h="6606" w="1636">
                  <a:moveTo>
                    <a:pt x="1" y="0"/>
                  </a:moveTo>
                  <a:lnTo>
                    <a:pt x="1" y="0"/>
                  </a:lnTo>
                  <a:cubicBezTo>
                    <a:pt x="268" y="401"/>
                    <a:pt x="535" y="868"/>
                    <a:pt x="735" y="1435"/>
                  </a:cubicBezTo>
                  <a:cubicBezTo>
                    <a:pt x="968" y="1968"/>
                    <a:pt x="1135" y="2569"/>
                    <a:pt x="1202" y="3203"/>
                  </a:cubicBezTo>
                  <a:cubicBezTo>
                    <a:pt x="1302" y="3803"/>
                    <a:pt x="1302" y="4437"/>
                    <a:pt x="1202" y="5037"/>
                  </a:cubicBezTo>
                  <a:cubicBezTo>
                    <a:pt x="1135" y="5604"/>
                    <a:pt x="1002" y="6138"/>
                    <a:pt x="868" y="6605"/>
                  </a:cubicBezTo>
                  <a:cubicBezTo>
                    <a:pt x="1102" y="6205"/>
                    <a:pt x="1335" y="5671"/>
                    <a:pt x="1469" y="5071"/>
                  </a:cubicBezTo>
                  <a:cubicBezTo>
                    <a:pt x="1602" y="4470"/>
                    <a:pt x="1635" y="3803"/>
                    <a:pt x="1569" y="3136"/>
                  </a:cubicBezTo>
                  <a:cubicBezTo>
                    <a:pt x="1469" y="2502"/>
                    <a:pt x="1268" y="1868"/>
                    <a:pt x="1002" y="1335"/>
                  </a:cubicBezTo>
                  <a:cubicBezTo>
                    <a:pt x="701" y="768"/>
                    <a:pt x="368" y="334"/>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7"/>
            <p:cNvSpPr/>
            <p:nvPr/>
          </p:nvSpPr>
          <p:spPr>
            <a:xfrm>
              <a:off x="3556875" y="3564650"/>
              <a:ext cx="178500" cy="22550"/>
            </a:xfrm>
            <a:custGeom>
              <a:rect b="b" l="l" r="r" t="t"/>
              <a:pathLst>
                <a:path extrusionOk="0" h="902" w="7140">
                  <a:moveTo>
                    <a:pt x="468" y="1"/>
                  </a:moveTo>
                  <a:cubicBezTo>
                    <a:pt x="201" y="1"/>
                    <a:pt x="1" y="201"/>
                    <a:pt x="1" y="435"/>
                  </a:cubicBezTo>
                  <a:cubicBezTo>
                    <a:pt x="1" y="701"/>
                    <a:pt x="201" y="902"/>
                    <a:pt x="468" y="902"/>
                  </a:cubicBezTo>
                  <a:lnTo>
                    <a:pt x="6672" y="902"/>
                  </a:lnTo>
                  <a:cubicBezTo>
                    <a:pt x="6939" y="902"/>
                    <a:pt x="7139" y="701"/>
                    <a:pt x="7139" y="435"/>
                  </a:cubicBezTo>
                  <a:cubicBezTo>
                    <a:pt x="7139" y="201"/>
                    <a:pt x="6939" y="1"/>
                    <a:pt x="6672" y="1"/>
                  </a:cubicBezTo>
                  <a:close/>
                </a:path>
              </a:pathLst>
            </a:custGeom>
            <a:solidFill>
              <a:srgbClr val="E0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7"/>
            <p:cNvSpPr/>
            <p:nvPr/>
          </p:nvSpPr>
          <p:spPr>
            <a:xfrm>
              <a:off x="3759525" y="3564650"/>
              <a:ext cx="80075" cy="22550"/>
            </a:xfrm>
            <a:custGeom>
              <a:rect b="b" l="l" r="r" t="t"/>
              <a:pathLst>
                <a:path extrusionOk="0" h="902" w="3203">
                  <a:moveTo>
                    <a:pt x="467" y="1"/>
                  </a:moveTo>
                  <a:cubicBezTo>
                    <a:pt x="201" y="1"/>
                    <a:pt x="0" y="201"/>
                    <a:pt x="0" y="435"/>
                  </a:cubicBezTo>
                  <a:cubicBezTo>
                    <a:pt x="0" y="701"/>
                    <a:pt x="201" y="902"/>
                    <a:pt x="467" y="902"/>
                  </a:cubicBezTo>
                  <a:lnTo>
                    <a:pt x="2769" y="902"/>
                  </a:lnTo>
                  <a:cubicBezTo>
                    <a:pt x="3003" y="902"/>
                    <a:pt x="3203" y="701"/>
                    <a:pt x="3203" y="435"/>
                  </a:cubicBezTo>
                  <a:cubicBezTo>
                    <a:pt x="3203" y="201"/>
                    <a:pt x="3003" y="1"/>
                    <a:pt x="2769" y="1"/>
                  </a:cubicBezTo>
                  <a:close/>
                </a:path>
              </a:pathLst>
            </a:custGeom>
            <a:solidFill>
              <a:srgbClr val="E0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7"/>
            <p:cNvSpPr/>
            <p:nvPr/>
          </p:nvSpPr>
          <p:spPr>
            <a:xfrm>
              <a:off x="4430825" y="4207625"/>
              <a:ext cx="444525" cy="111775"/>
            </a:xfrm>
            <a:custGeom>
              <a:rect b="b" l="l" r="r" t="t"/>
              <a:pathLst>
                <a:path extrusionOk="0" h="4471" w="17781">
                  <a:moveTo>
                    <a:pt x="2236" y="0"/>
                  </a:moveTo>
                  <a:cubicBezTo>
                    <a:pt x="1002" y="0"/>
                    <a:pt x="1" y="1001"/>
                    <a:pt x="1" y="2235"/>
                  </a:cubicBezTo>
                  <a:cubicBezTo>
                    <a:pt x="1" y="3469"/>
                    <a:pt x="1002" y="4470"/>
                    <a:pt x="2236" y="4470"/>
                  </a:cubicBezTo>
                  <a:lnTo>
                    <a:pt x="17780" y="4470"/>
                  </a:lnTo>
                  <a:lnTo>
                    <a:pt x="17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7"/>
            <p:cNvSpPr/>
            <p:nvPr/>
          </p:nvSpPr>
          <p:spPr>
            <a:xfrm>
              <a:off x="4500875" y="4207625"/>
              <a:ext cx="81750" cy="111775"/>
            </a:xfrm>
            <a:custGeom>
              <a:rect b="b" l="l" r="r" t="t"/>
              <a:pathLst>
                <a:path extrusionOk="0" h="4471" w="3270">
                  <a:moveTo>
                    <a:pt x="2236" y="0"/>
                  </a:moveTo>
                  <a:cubicBezTo>
                    <a:pt x="1002" y="0"/>
                    <a:pt x="1" y="1001"/>
                    <a:pt x="1" y="2235"/>
                  </a:cubicBezTo>
                  <a:cubicBezTo>
                    <a:pt x="1" y="3469"/>
                    <a:pt x="1002" y="4470"/>
                    <a:pt x="2236" y="4470"/>
                  </a:cubicBezTo>
                  <a:lnTo>
                    <a:pt x="3270" y="4470"/>
                  </a:lnTo>
                  <a:cubicBezTo>
                    <a:pt x="2036" y="4470"/>
                    <a:pt x="1035" y="3469"/>
                    <a:pt x="1035" y="2235"/>
                  </a:cubicBezTo>
                  <a:cubicBezTo>
                    <a:pt x="1035" y="1001"/>
                    <a:pt x="2036" y="0"/>
                    <a:pt x="3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7"/>
            <p:cNvSpPr/>
            <p:nvPr/>
          </p:nvSpPr>
          <p:spPr>
            <a:xfrm>
              <a:off x="4685175" y="4207625"/>
              <a:ext cx="80925" cy="111775"/>
            </a:xfrm>
            <a:custGeom>
              <a:rect b="b" l="l" r="r" t="t"/>
              <a:pathLst>
                <a:path extrusionOk="0" h="4471" w="3237">
                  <a:moveTo>
                    <a:pt x="2236" y="0"/>
                  </a:moveTo>
                  <a:cubicBezTo>
                    <a:pt x="1002" y="0"/>
                    <a:pt x="1" y="1001"/>
                    <a:pt x="1" y="2235"/>
                  </a:cubicBezTo>
                  <a:cubicBezTo>
                    <a:pt x="1" y="3469"/>
                    <a:pt x="1002" y="4470"/>
                    <a:pt x="2236" y="4470"/>
                  </a:cubicBezTo>
                  <a:lnTo>
                    <a:pt x="3236" y="4470"/>
                  </a:lnTo>
                  <a:cubicBezTo>
                    <a:pt x="2002" y="4470"/>
                    <a:pt x="1002" y="3469"/>
                    <a:pt x="1002" y="2235"/>
                  </a:cubicBezTo>
                  <a:cubicBezTo>
                    <a:pt x="1002" y="1001"/>
                    <a:pt x="2002" y="0"/>
                    <a:pt x="32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7"/>
            <p:cNvSpPr/>
            <p:nvPr/>
          </p:nvSpPr>
          <p:spPr>
            <a:xfrm>
              <a:off x="4807775" y="4220975"/>
              <a:ext cx="326925" cy="85075"/>
            </a:xfrm>
            <a:custGeom>
              <a:rect b="b" l="l" r="r" t="t"/>
              <a:pathLst>
                <a:path extrusionOk="0" h="3403" w="13077">
                  <a:moveTo>
                    <a:pt x="1668" y="0"/>
                  </a:moveTo>
                  <a:cubicBezTo>
                    <a:pt x="734" y="0"/>
                    <a:pt x="0" y="767"/>
                    <a:pt x="0" y="1701"/>
                  </a:cubicBezTo>
                  <a:cubicBezTo>
                    <a:pt x="0" y="2635"/>
                    <a:pt x="734" y="3402"/>
                    <a:pt x="1668" y="3402"/>
                  </a:cubicBezTo>
                  <a:lnTo>
                    <a:pt x="13076" y="3402"/>
                  </a:lnTo>
                  <a:lnTo>
                    <a:pt x="130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7"/>
            <p:cNvSpPr/>
            <p:nvPr/>
          </p:nvSpPr>
          <p:spPr>
            <a:xfrm>
              <a:off x="4806100" y="4235150"/>
              <a:ext cx="154300" cy="9200"/>
            </a:xfrm>
            <a:custGeom>
              <a:rect b="b" l="l" r="r" t="t"/>
              <a:pathLst>
                <a:path extrusionOk="0" h="368" w="6172">
                  <a:moveTo>
                    <a:pt x="201" y="0"/>
                  </a:moveTo>
                  <a:cubicBezTo>
                    <a:pt x="101" y="0"/>
                    <a:pt x="1" y="67"/>
                    <a:pt x="1" y="167"/>
                  </a:cubicBezTo>
                  <a:cubicBezTo>
                    <a:pt x="1" y="267"/>
                    <a:pt x="101" y="367"/>
                    <a:pt x="201" y="367"/>
                  </a:cubicBezTo>
                  <a:lnTo>
                    <a:pt x="5972" y="367"/>
                  </a:lnTo>
                  <a:cubicBezTo>
                    <a:pt x="6072" y="367"/>
                    <a:pt x="6172" y="267"/>
                    <a:pt x="6172" y="167"/>
                  </a:cubicBezTo>
                  <a:cubicBezTo>
                    <a:pt x="6172" y="67"/>
                    <a:pt x="6072" y="0"/>
                    <a:pt x="5972" y="0"/>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7"/>
            <p:cNvSpPr/>
            <p:nvPr/>
          </p:nvSpPr>
          <p:spPr>
            <a:xfrm>
              <a:off x="4979550" y="4235150"/>
              <a:ext cx="40900" cy="9200"/>
            </a:xfrm>
            <a:custGeom>
              <a:rect b="b" l="l" r="r" t="t"/>
              <a:pathLst>
                <a:path extrusionOk="0" h="368" w="1636">
                  <a:moveTo>
                    <a:pt x="201" y="0"/>
                  </a:moveTo>
                  <a:cubicBezTo>
                    <a:pt x="68" y="0"/>
                    <a:pt x="1" y="67"/>
                    <a:pt x="1" y="167"/>
                  </a:cubicBezTo>
                  <a:cubicBezTo>
                    <a:pt x="1" y="267"/>
                    <a:pt x="68" y="367"/>
                    <a:pt x="201" y="367"/>
                  </a:cubicBezTo>
                  <a:lnTo>
                    <a:pt x="1469" y="367"/>
                  </a:lnTo>
                  <a:cubicBezTo>
                    <a:pt x="1569" y="367"/>
                    <a:pt x="1635" y="267"/>
                    <a:pt x="1635" y="167"/>
                  </a:cubicBezTo>
                  <a:cubicBezTo>
                    <a:pt x="1635" y="67"/>
                    <a:pt x="1569" y="0"/>
                    <a:pt x="1469" y="0"/>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7"/>
            <p:cNvSpPr/>
            <p:nvPr/>
          </p:nvSpPr>
          <p:spPr>
            <a:xfrm>
              <a:off x="4796925" y="4255150"/>
              <a:ext cx="104275" cy="9200"/>
            </a:xfrm>
            <a:custGeom>
              <a:rect b="b" l="l" r="r" t="t"/>
              <a:pathLst>
                <a:path extrusionOk="0" h="368" w="4171">
                  <a:moveTo>
                    <a:pt x="201" y="1"/>
                  </a:moveTo>
                  <a:cubicBezTo>
                    <a:pt x="101" y="1"/>
                    <a:pt x="1" y="67"/>
                    <a:pt x="1" y="167"/>
                  </a:cubicBezTo>
                  <a:cubicBezTo>
                    <a:pt x="1" y="268"/>
                    <a:pt x="101" y="368"/>
                    <a:pt x="201" y="368"/>
                  </a:cubicBezTo>
                  <a:lnTo>
                    <a:pt x="4004" y="368"/>
                  </a:lnTo>
                  <a:cubicBezTo>
                    <a:pt x="4104" y="368"/>
                    <a:pt x="4170" y="268"/>
                    <a:pt x="4170" y="167"/>
                  </a:cubicBezTo>
                  <a:cubicBezTo>
                    <a:pt x="4170" y="67"/>
                    <a:pt x="4104" y="1"/>
                    <a:pt x="4004" y="1"/>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7"/>
            <p:cNvSpPr/>
            <p:nvPr/>
          </p:nvSpPr>
          <p:spPr>
            <a:xfrm>
              <a:off x="4932025" y="4255150"/>
              <a:ext cx="144300" cy="9200"/>
            </a:xfrm>
            <a:custGeom>
              <a:rect b="b" l="l" r="r" t="t"/>
              <a:pathLst>
                <a:path extrusionOk="0" h="368" w="5772">
                  <a:moveTo>
                    <a:pt x="201" y="1"/>
                  </a:moveTo>
                  <a:cubicBezTo>
                    <a:pt x="101" y="1"/>
                    <a:pt x="1" y="67"/>
                    <a:pt x="1" y="167"/>
                  </a:cubicBezTo>
                  <a:cubicBezTo>
                    <a:pt x="1" y="268"/>
                    <a:pt x="101" y="368"/>
                    <a:pt x="201" y="368"/>
                  </a:cubicBezTo>
                  <a:lnTo>
                    <a:pt x="5571" y="368"/>
                  </a:lnTo>
                  <a:cubicBezTo>
                    <a:pt x="5705" y="368"/>
                    <a:pt x="5771" y="268"/>
                    <a:pt x="5771" y="167"/>
                  </a:cubicBezTo>
                  <a:cubicBezTo>
                    <a:pt x="5771" y="67"/>
                    <a:pt x="5705" y="1"/>
                    <a:pt x="5571" y="1"/>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7"/>
            <p:cNvSpPr/>
            <p:nvPr/>
          </p:nvSpPr>
          <p:spPr>
            <a:xfrm>
              <a:off x="5092150" y="4255150"/>
              <a:ext cx="19200" cy="9200"/>
            </a:xfrm>
            <a:custGeom>
              <a:rect b="b" l="l" r="r" t="t"/>
              <a:pathLst>
                <a:path extrusionOk="0" h="368" w="768">
                  <a:moveTo>
                    <a:pt x="200" y="1"/>
                  </a:moveTo>
                  <a:cubicBezTo>
                    <a:pt x="100" y="1"/>
                    <a:pt x="0" y="67"/>
                    <a:pt x="0" y="167"/>
                  </a:cubicBezTo>
                  <a:cubicBezTo>
                    <a:pt x="0" y="268"/>
                    <a:pt x="100" y="368"/>
                    <a:pt x="200" y="368"/>
                  </a:cubicBezTo>
                  <a:lnTo>
                    <a:pt x="567" y="368"/>
                  </a:lnTo>
                  <a:cubicBezTo>
                    <a:pt x="667" y="368"/>
                    <a:pt x="767" y="268"/>
                    <a:pt x="767" y="167"/>
                  </a:cubicBezTo>
                  <a:cubicBezTo>
                    <a:pt x="767" y="67"/>
                    <a:pt x="667" y="1"/>
                    <a:pt x="567" y="1"/>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7"/>
            <p:cNvSpPr/>
            <p:nvPr/>
          </p:nvSpPr>
          <p:spPr>
            <a:xfrm>
              <a:off x="4802775" y="4280175"/>
              <a:ext cx="185975" cy="9200"/>
            </a:xfrm>
            <a:custGeom>
              <a:rect b="b" l="l" r="r" t="t"/>
              <a:pathLst>
                <a:path extrusionOk="0" h="368" w="7439">
                  <a:moveTo>
                    <a:pt x="200" y="0"/>
                  </a:moveTo>
                  <a:cubicBezTo>
                    <a:pt x="100" y="0"/>
                    <a:pt x="0" y="100"/>
                    <a:pt x="0" y="201"/>
                  </a:cubicBezTo>
                  <a:cubicBezTo>
                    <a:pt x="0" y="301"/>
                    <a:pt x="100" y="367"/>
                    <a:pt x="200" y="367"/>
                  </a:cubicBezTo>
                  <a:lnTo>
                    <a:pt x="7272" y="367"/>
                  </a:lnTo>
                  <a:cubicBezTo>
                    <a:pt x="7372" y="367"/>
                    <a:pt x="7439" y="301"/>
                    <a:pt x="7439" y="201"/>
                  </a:cubicBezTo>
                  <a:cubicBezTo>
                    <a:pt x="7439" y="100"/>
                    <a:pt x="7372" y="0"/>
                    <a:pt x="7272" y="0"/>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7"/>
            <p:cNvSpPr/>
            <p:nvPr/>
          </p:nvSpPr>
          <p:spPr>
            <a:xfrm>
              <a:off x="4793600" y="4207625"/>
              <a:ext cx="347775" cy="111775"/>
            </a:xfrm>
            <a:custGeom>
              <a:rect b="b" l="l" r="r" t="t"/>
              <a:pathLst>
                <a:path extrusionOk="0" h="4471" w="13911">
                  <a:moveTo>
                    <a:pt x="2235" y="0"/>
                  </a:moveTo>
                  <a:cubicBezTo>
                    <a:pt x="1001" y="0"/>
                    <a:pt x="0" y="1001"/>
                    <a:pt x="0" y="2235"/>
                  </a:cubicBezTo>
                  <a:cubicBezTo>
                    <a:pt x="0" y="3469"/>
                    <a:pt x="1001" y="4470"/>
                    <a:pt x="2235" y="4470"/>
                  </a:cubicBezTo>
                  <a:lnTo>
                    <a:pt x="13643" y="4470"/>
                  </a:lnTo>
                  <a:cubicBezTo>
                    <a:pt x="13777" y="4470"/>
                    <a:pt x="13910" y="4337"/>
                    <a:pt x="13910" y="4203"/>
                  </a:cubicBezTo>
                  <a:cubicBezTo>
                    <a:pt x="13910" y="4037"/>
                    <a:pt x="13777" y="3936"/>
                    <a:pt x="13643" y="3936"/>
                  </a:cubicBezTo>
                  <a:lnTo>
                    <a:pt x="2235" y="3936"/>
                  </a:lnTo>
                  <a:cubicBezTo>
                    <a:pt x="1301" y="3936"/>
                    <a:pt x="567" y="3169"/>
                    <a:pt x="567" y="2235"/>
                  </a:cubicBezTo>
                  <a:cubicBezTo>
                    <a:pt x="567" y="1301"/>
                    <a:pt x="1301" y="534"/>
                    <a:pt x="2235" y="534"/>
                  </a:cubicBezTo>
                  <a:lnTo>
                    <a:pt x="13643" y="534"/>
                  </a:lnTo>
                  <a:cubicBezTo>
                    <a:pt x="13777" y="534"/>
                    <a:pt x="13910" y="401"/>
                    <a:pt x="13910" y="267"/>
                  </a:cubicBezTo>
                  <a:cubicBezTo>
                    <a:pt x="13910" y="100"/>
                    <a:pt x="13777" y="0"/>
                    <a:pt x="136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7"/>
            <p:cNvSpPr/>
            <p:nvPr/>
          </p:nvSpPr>
          <p:spPr>
            <a:xfrm>
              <a:off x="4624300" y="3949925"/>
              <a:ext cx="335275" cy="84275"/>
            </a:xfrm>
            <a:custGeom>
              <a:rect b="b" l="l" r="r" t="t"/>
              <a:pathLst>
                <a:path extrusionOk="0" h="3371" w="13411">
                  <a:moveTo>
                    <a:pt x="1702" y="1"/>
                  </a:moveTo>
                  <a:cubicBezTo>
                    <a:pt x="768" y="1"/>
                    <a:pt x="1" y="768"/>
                    <a:pt x="1" y="1702"/>
                  </a:cubicBezTo>
                  <a:cubicBezTo>
                    <a:pt x="1" y="2636"/>
                    <a:pt x="768" y="3370"/>
                    <a:pt x="1702" y="3370"/>
                  </a:cubicBezTo>
                  <a:lnTo>
                    <a:pt x="13410" y="3370"/>
                  </a:lnTo>
                  <a:lnTo>
                    <a:pt x="134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7"/>
            <p:cNvSpPr/>
            <p:nvPr/>
          </p:nvSpPr>
          <p:spPr>
            <a:xfrm>
              <a:off x="4908675" y="3959950"/>
              <a:ext cx="246875" cy="64225"/>
            </a:xfrm>
            <a:custGeom>
              <a:rect b="b" l="l" r="r" t="t"/>
              <a:pathLst>
                <a:path extrusionOk="0" h="2569" w="9875">
                  <a:moveTo>
                    <a:pt x="1268" y="0"/>
                  </a:moveTo>
                  <a:cubicBezTo>
                    <a:pt x="568" y="0"/>
                    <a:pt x="1" y="567"/>
                    <a:pt x="1" y="1301"/>
                  </a:cubicBezTo>
                  <a:cubicBezTo>
                    <a:pt x="1" y="2002"/>
                    <a:pt x="568" y="2569"/>
                    <a:pt x="1268" y="2569"/>
                  </a:cubicBezTo>
                  <a:lnTo>
                    <a:pt x="9874" y="2569"/>
                  </a:lnTo>
                  <a:lnTo>
                    <a:pt x="987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7"/>
            <p:cNvSpPr/>
            <p:nvPr/>
          </p:nvSpPr>
          <p:spPr>
            <a:xfrm>
              <a:off x="4907850" y="3970775"/>
              <a:ext cx="115925" cy="6700"/>
            </a:xfrm>
            <a:custGeom>
              <a:rect b="b" l="l" r="r" t="t"/>
              <a:pathLst>
                <a:path extrusionOk="0" h="268" w="4637">
                  <a:moveTo>
                    <a:pt x="134" y="1"/>
                  </a:moveTo>
                  <a:cubicBezTo>
                    <a:pt x="67" y="1"/>
                    <a:pt x="0" y="68"/>
                    <a:pt x="0" y="134"/>
                  </a:cubicBezTo>
                  <a:cubicBezTo>
                    <a:pt x="0" y="201"/>
                    <a:pt x="67" y="268"/>
                    <a:pt x="134" y="268"/>
                  </a:cubicBezTo>
                  <a:lnTo>
                    <a:pt x="4503" y="268"/>
                  </a:lnTo>
                  <a:cubicBezTo>
                    <a:pt x="4570" y="268"/>
                    <a:pt x="4637" y="201"/>
                    <a:pt x="4637" y="134"/>
                  </a:cubicBezTo>
                  <a:cubicBezTo>
                    <a:pt x="4637" y="68"/>
                    <a:pt x="4570" y="1"/>
                    <a:pt x="4503" y="1"/>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7"/>
            <p:cNvSpPr/>
            <p:nvPr/>
          </p:nvSpPr>
          <p:spPr>
            <a:xfrm>
              <a:off x="5038775" y="3970775"/>
              <a:ext cx="30875" cy="6700"/>
            </a:xfrm>
            <a:custGeom>
              <a:rect b="b" l="l" r="r" t="t"/>
              <a:pathLst>
                <a:path extrusionOk="0" h="268" w="1235">
                  <a:moveTo>
                    <a:pt x="134" y="1"/>
                  </a:moveTo>
                  <a:cubicBezTo>
                    <a:pt x="67" y="1"/>
                    <a:pt x="0" y="68"/>
                    <a:pt x="0" y="134"/>
                  </a:cubicBezTo>
                  <a:cubicBezTo>
                    <a:pt x="0" y="201"/>
                    <a:pt x="67" y="268"/>
                    <a:pt x="134" y="268"/>
                  </a:cubicBezTo>
                  <a:lnTo>
                    <a:pt x="1101" y="268"/>
                  </a:lnTo>
                  <a:cubicBezTo>
                    <a:pt x="1168" y="268"/>
                    <a:pt x="1234" y="201"/>
                    <a:pt x="1234" y="134"/>
                  </a:cubicBezTo>
                  <a:cubicBezTo>
                    <a:pt x="1234" y="68"/>
                    <a:pt x="1168" y="1"/>
                    <a:pt x="1101" y="1"/>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7"/>
            <p:cNvSpPr/>
            <p:nvPr/>
          </p:nvSpPr>
          <p:spPr>
            <a:xfrm>
              <a:off x="4901175" y="3985800"/>
              <a:ext cx="78400" cy="6700"/>
            </a:xfrm>
            <a:custGeom>
              <a:rect b="b" l="l" r="r" t="t"/>
              <a:pathLst>
                <a:path extrusionOk="0" h="268" w="3136">
                  <a:moveTo>
                    <a:pt x="134" y="0"/>
                  </a:moveTo>
                  <a:cubicBezTo>
                    <a:pt x="34" y="0"/>
                    <a:pt x="0" y="67"/>
                    <a:pt x="0" y="134"/>
                  </a:cubicBezTo>
                  <a:cubicBezTo>
                    <a:pt x="0" y="200"/>
                    <a:pt x="34" y="267"/>
                    <a:pt x="134" y="267"/>
                  </a:cubicBezTo>
                  <a:lnTo>
                    <a:pt x="3002" y="267"/>
                  </a:lnTo>
                  <a:cubicBezTo>
                    <a:pt x="3069" y="267"/>
                    <a:pt x="3136" y="200"/>
                    <a:pt x="3136" y="134"/>
                  </a:cubicBezTo>
                  <a:cubicBezTo>
                    <a:pt x="3136" y="67"/>
                    <a:pt x="3069" y="0"/>
                    <a:pt x="3002" y="0"/>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7"/>
            <p:cNvSpPr/>
            <p:nvPr/>
          </p:nvSpPr>
          <p:spPr>
            <a:xfrm>
              <a:off x="5002900" y="3985800"/>
              <a:ext cx="108450" cy="6700"/>
            </a:xfrm>
            <a:custGeom>
              <a:rect b="b" l="l" r="r" t="t"/>
              <a:pathLst>
                <a:path extrusionOk="0" h="268" w="4338">
                  <a:moveTo>
                    <a:pt x="134" y="0"/>
                  </a:moveTo>
                  <a:cubicBezTo>
                    <a:pt x="68" y="0"/>
                    <a:pt x="1" y="67"/>
                    <a:pt x="1" y="134"/>
                  </a:cubicBezTo>
                  <a:cubicBezTo>
                    <a:pt x="1" y="200"/>
                    <a:pt x="68" y="267"/>
                    <a:pt x="134" y="267"/>
                  </a:cubicBezTo>
                  <a:lnTo>
                    <a:pt x="4204" y="267"/>
                  </a:lnTo>
                  <a:cubicBezTo>
                    <a:pt x="4304" y="267"/>
                    <a:pt x="4337" y="200"/>
                    <a:pt x="4337" y="134"/>
                  </a:cubicBezTo>
                  <a:cubicBezTo>
                    <a:pt x="4337" y="67"/>
                    <a:pt x="4304" y="0"/>
                    <a:pt x="4204" y="0"/>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7"/>
            <p:cNvSpPr/>
            <p:nvPr/>
          </p:nvSpPr>
          <p:spPr>
            <a:xfrm>
              <a:off x="5123825" y="3985800"/>
              <a:ext cx="14200" cy="6700"/>
            </a:xfrm>
            <a:custGeom>
              <a:rect b="b" l="l" r="r" t="t"/>
              <a:pathLst>
                <a:path extrusionOk="0" h="268" w="568">
                  <a:moveTo>
                    <a:pt x="134" y="0"/>
                  </a:moveTo>
                  <a:cubicBezTo>
                    <a:pt x="67" y="0"/>
                    <a:pt x="1" y="67"/>
                    <a:pt x="1" y="134"/>
                  </a:cubicBezTo>
                  <a:cubicBezTo>
                    <a:pt x="1" y="200"/>
                    <a:pt x="67" y="267"/>
                    <a:pt x="134" y="267"/>
                  </a:cubicBezTo>
                  <a:lnTo>
                    <a:pt x="434" y="267"/>
                  </a:lnTo>
                  <a:cubicBezTo>
                    <a:pt x="501" y="267"/>
                    <a:pt x="568" y="200"/>
                    <a:pt x="568" y="134"/>
                  </a:cubicBezTo>
                  <a:cubicBezTo>
                    <a:pt x="568" y="67"/>
                    <a:pt x="501" y="0"/>
                    <a:pt x="434" y="0"/>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7"/>
            <p:cNvSpPr/>
            <p:nvPr/>
          </p:nvSpPr>
          <p:spPr>
            <a:xfrm>
              <a:off x="4905350" y="4004975"/>
              <a:ext cx="140125" cy="6700"/>
            </a:xfrm>
            <a:custGeom>
              <a:rect b="b" l="l" r="r" t="t"/>
              <a:pathLst>
                <a:path extrusionOk="0" h="268" w="5605">
                  <a:moveTo>
                    <a:pt x="134" y="1"/>
                  </a:moveTo>
                  <a:cubicBezTo>
                    <a:pt x="67" y="1"/>
                    <a:pt x="0" y="67"/>
                    <a:pt x="0" y="134"/>
                  </a:cubicBezTo>
                  <a:cubicBezTo>
                    <a:pt x="0" y="234"/>
                    <a:pt x="67" y="267"/>
                    <a:pt x="134" y="267"/>
                  </a:cubicBezTo>
                  <a:lnTo>
                    <a:pt x="5471" y="267"/>
                  </a:lnTo>
                  <a:cubicBezTo>
                    <a:pt x="5537" y="267"/>
                    <a:pt x="5604" y="234"/>
                    <a:pt x="5604" y="134"/>
                  </a:cubicBezTo>
                  <a:cubicBezTo>
                    <a:pt x="5604" y="67"/>
                    <a:pt x="5537" y="1"/>
                    <a:pt x="5471" y="1"/>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7"/>
            <p:cNvSpPr/>
            <p:nvPr/>
          </p:nvSpPr>
          <p:spPr>
            <a:xfrm>
              <a:off x="4897825" y="3949925"/>
              <a:ext cx="262725" cy="84275"/>
            </a:xfrm>
            <a:custGeom>
              <a:rect b="b" l="l" r="r" t="t"/>
              <a:pathLst>
                <a:path extrusionOk="0" h="3371" w="10509">
                  <a:moveTo>
                    <a:pt x="1702" y="1"/>
                  </a:moveTo>
                  <a:cubicBezTo>
                    <a:pt x="768" y="1"/>
                    <a:pt x="1" y="768"/>
                    <a:pt x="1" y="1702"/>
                  </a:cubicBezTo>
                  <a:cubicBezTo>
                    <a:pt x="1" y="2636"/>
                    <a:pt x="768" y="3370"/>
                    <a:pt x="1702" y="3370"/>
                  </a:cubicBezTo>
                  <a:lnTo>
                    <a:pt x="10308" y="3370"/>
                  </a:lnTo>
                  <a:cubicBezTo>
                    <a:pt x="10442" y="3370"/>
                    <a:pt x="10508" y="3303"/>
                    <a:pt x="10508" y="3170"/>
                  </a:cubicBezTo>
                  <a:cubicBezTo>
                    <a:pt x="10508" y="3070"/>
                    <a:pt x="10442" y="2970"/>
                    <a:pt x="10308" y="2970"/>
                  </a:cubicBezTo>
                  <a:lnTo>
                    <a:pt x="1702" y="2970"/>
                  </a:lnTo>
                  <a:cubicBezTo>
                    <a:pt x="1002" y="2970"/>
                    <a:pt x="435" y="2403"/>
                    <a:pt x="435" y="1702"/>
                  </a:cubicBezTo>
                  <a:cubicBezTo>
                    <a:pt x="435" y="968"/>
                    <a:pt x="1002" y="401"/>
                    <a:pt x="1702" y="401"/>
                  </a:cubicBezTo>
                  <a:lnTo>
                    <a:pt x="10308" y="401"/>
                  </a:lnTo>
                  <a:cubicBezTo>
                    <a:pt x="10442" y="401"/>
                    <a:pt x="10508" y="301"/>
                    <a:pt x="10508" y="201"/>
                  </a:cubicBezTo>
                  <a:cubicBezTo>
                    <a:pt x="10508" y="101"/>
                    <a:pt x="10442" y="1"/>
                    <a:pt x="103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7"/>
            <p:cNvSpPr/>
            <p:nvPr/>
          </p:nvSpPr>
          <p:spPr>
            <a:xfrm>
              <a:off x="4876975" y="4034175"/>
              <a:ext cx="359450" cy="18350"/>
            </a:xfrm>
            <a:custGeom>
              <a:rect b="b" l="l" r="r" t="t"/>
              <a:pathLst>
                <a:path extrusionOk="0" h="734" w="14378">
                  <a:moveTo>
                    <a:pt x="368" y="0"/>
                  </a:moveTo>
                  <a:cubicBezTo>
                    <a:pt x="168" y="0"/>
                    <a:pt x="1" y="167"/>
                    <a:pt x="1" y="367"/>
                  </a:cubicBezTo>
                  <a:cubicBezTo>
                    <a:pt x="1" y="567"/>
                    <a:pt x="168" y="734"/>
                    <a:pt x="368" y="734"/>
                  </a:cubicBezTo>
                  <a:lnTo>
                    <a:pt x="14011" y="734"/>
                  </a:lnTo>
                  <a:cubicBezTo>
                    <a:pt x="14211" y="734"/>
                    <a:pt x="14378" y="567"/>
                    <a:pt x="14378" y="367"/>
                  </a:cubicBezTo>
                  <a:cubicBezTo>
                    <a:pt x="14378" y="167"/>
                    <a:pt x="14211" y="0"/>
                    <a:pt x="140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7"/>
            <p:cNvSpPr/>
            <p:nvPr/>
          </p:nvSpPr>
          <p:spPr>
            <a:xfrm>
              <a:off x="4876975" y="4198450"/>
              <a:ext cx="359450" cy="18375"/>
            </a:xfrm>
            <a:custGeom>
              <a:rect b="b" l="l" r="r" t="t"/>
              <a:pathLst>
                <a:path extrusionOk="0" h="735" w="14378">
                  <a:moveTo>
                    <a:pt x="368" y="0"/>
                  </a:moveTo>
                  <a:cubicBezTo>
                    <a:pt x="168" y="0"/>
                    <a:pt x="1" y="167"/>
                    <a:pt x="1" y="367"/>
                  </a:cubicBezTo>
                  <a:cubicBezTo>
                    <a:pt x="1" y="567"/>
                    <a:pt x="168" y="734"/>
                    <a:pt x="368" y="734"/>
                  </a:cubicBezTo>
                  <a:lnTo>
                    <a:pt x="14011" y="734"/>
                  </a:lnTo>
                  <a:cubicBezTo>
                    <a:pt x="14211" y="734"/>
                    <a:pt x="14378" y="567"/>
                    <a:pt x="14378" y="367"/>
                  </a:cubicBezTo>
                  <a:cubicBezTo>
                    <a:pt x="14378" y="167"/>
                    <a:pt x="14211" y="0"/>
                    <a:pt x="140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7"/>
            <p:cNvSpPr/>
            <p:nvPr/>
          </p:nvSpPr>
          <p:spPr>
            <a:xfrm>
              <a:off x="4886150" y="4052500"/>
              <a:ext cx="336950" cy="145975"/>
            </a:xfrm>
            <a:custGeom>
              <a:rect b="b" l="l" r="r" t="t"/>
              <a:pathLst>
                <a:path extrusionOk="0" h="5839" w="13478">
                  <a:moveTo>
                    <a:pt x="1" y="1"/>
                  </a:moveTo>
                  <a:lnTo>
                    <a:pt x="1" y="5838"/>
                  </a:lnTo>
                  <a:lnTo>
                    <a:pt x="13477" y="5838"/>
                  </a:lnTo>
                  <a:lnTo>
                    <a:pt x="13477" y="1"/>
                  </a:ln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7"/>
            <p:cNvSpPr/>
            <p:nvPr/>
          </p:nvSpPr>
          <p:spPr>
            <a:xfrm>
              <a:off x="4510050" y="4052500"/>
              <a:ext cx="376125" cy="145975"/>
            </a:xfrm>
            <a:custGeom>
              <a:rect b="b" l="l" r="r" t="t"/>
              <a:pathLst>
                <a:path extrusionOk="0" h="5839" w="15045">
                  <a:moveTo>
                    <a:pt x="1669" y="1"/>
                  </a:moveTo>
                  <a:cubicBezTo>
                    <a:pt x="735" y="1"/>
                    <a:pt x="1" y="735"/>
                    <a:pt x="1" y="1669"/>
                  </a:cubicBezTo>
                  <a:lnTo>
                    <a:pt x="1" y="4171"/>
                  </a:lnTo>
                  <a:cubicBezTo>
                    <a:pt x="1" y="5105"/>
                    <a:pt x="735" y="5838"/>
                    <a:pt x="1669" y="5838"/>
                  </a:cubicBezTo>
                  <a:lnTo>
                    <a:pt x="15045" y="5838"/>
                  </a:lnTo>
                  <a:lnTo>
                    <a:pt x="1504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7"/>
            <p:cNvSpPr/>
            <p:nvPr/>
          </p:nvSpPr>
          <p:spPr>
            <a:xfrm>
              <a:off x="4500875" y="4073350"/>
              <a:ext cx="160150" cy="9200"/>
            </a:xfrm>
            <a:custGeom>
              <a:rect b="b" l="l" r="r" t="t"/>
              <a:pathLst>
                <a:path extrusionOk="0" h="368" w="6406">
                  <a:moveTo>
                    <a:pt x="168" y="1"/>
                  </a:moveTo>
                  <a:cubicBezTo>
                    <a:pt x="68" y="1"/>
                    <a:pt x="1" y="68"/>
                    <a:pt x="1" y="168"/>
                  </a:cubicBezTo>
                  <a:cubicBezTo>
                    <a:pt x="1" y="268"/>
                    <a:pt x="68" y="368"/>
                    <a:pt x="168" y="368"/>
                  </a:cubicBezTo>
                  <a:lnTo>
                    <a:pt x="6239" y="368"/>
                  </a:lnTo>
                  <a:cubicBezTo>
                    <a:pt x="6339" y="368"/>
                    <a:pt x="6405" y="268"/>
                    <a:pt x="6405" y="168"/>
                  </a:cubicBezTo>
                  <a:cubicBezTo>
                    <a:pt x="6405" y="68"/>
                    <a:pt x="6339" y="1"/>
                    <a:pt x="6239" y="1"/>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7"/>
            <p:cNvSpPr/>
            <p:nvPr/>
          </p:nvSpPr>
          <p:spPr>
            <a:xfrm>
              <a:off x="4689350" y="4073350"/>
              <a:ext cx="81750" cy="9200"/>
            </a:xfrm>
            <a:custGeom>
              <a:rect b="b" l="l" r="r" t="t"/>
              <a:pathLst>
                <a:path extrusionOk="0" h="368" w="3270">
                  <a:moveTo>
                    <a:pt x="167" y="1"/>
                  </a:moveTo>
                  <a:cubicBezTo>
                    <a:pt x="67" y="1"/>
                    <a:pt x="1" y="68"/>
                    <a:pt x="1" y="168"/>
                  </a:cubicBezTo>
                  <a:cubicBezTo>
                    <a:pt x="1" y="268"/>
                    <a:pt x="67" y="368"/>
                    <a:pt x="167" y="368"/>
                  </a:cubicBezTo>
                  <a:lnTo>
                    <a:pt x="3069" y="368"/>
                  </a:lnTo>
                  <a:cubicBezTo>
                    <a:pt x="3170" y="368"/>
                    <a:pt x="3270" y="268"/>
                    <a:pt x="3270" y="168"/>
                  </a:cubicBezTo>
                  <a:cubicBezTo>
                    <a:pt x="3270" y="68"/>
                    <a:pt x="3170" y="1"/>
                    <a:pt x="3069" y="1"/>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7"/>
            <p:cNvSpPr/>
            <p:nvPr/>
          </p:nvSpPr>
          <p:spPr>
            <a:xfrm>
              <a:off x="4605950" y="4105050"/>
              <a:ext cx="176000" cy="9200"/>
            </a:xfrm>
            <a:custGeom>
              <a:rect b="b" l="l" r="r" t="t"/>
              <a:pathLst>
                <a:path extrusionOk="0" h="368" w="7040">
                  <a:moveTo>
                    <a:pt x="201" y="0"/>
                  </a:moveTo>
                  <a:cubicBezTo>
                    <a:pt x="101" y="0"/>
                    <a:pt x="1" y="100"/>
                    <a:pt x="1" y="201"/>
                  </a:cubicBezTo>
                  <a:cubicBezTo>
                    <a:pt x="1" y="301"/>
                    <a:pt x="101" y="367"/>
                    <a:pt x="201" y="367"/>
                  </a:cubicBezTo>
                  <a:lnTo>
                    <a:pt x="6839" y="367"/>
                  </a:lnTo>
                  <a:cubicBezTo>
                    <a:pt x="6939" y="367"/>
                    <a:pt x="7039" y="301"/>
                    <a:pt x="7039" y="201"/>
                  </a:cubicBezTo>
                  <a:cubicBezTo>
                    <a:pt x="7039" y="100"/>
                    <a:pt x="6939" y="0"/>
                    <a:pt x="6839" y="0"/>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7"/>
            <p:cNvSpPr/>
            <p:nvPr/>
          </p:nvSpPr>
          <p:spPr>
            <a:xfrm>
              <a:off x="4530900" y="4140075"/>
              <a:ext cx="153475" cy="9200"/>
            </a:xfrm>
            <a:custGeom>
              <a:rect b="b" l="l" r="r" t="t"/>
              <a:pathLst>
                <a:path extrusionOk="0" h="368" w="6139">
                  <a:moveTo>
                    <a:pt x="168" y="0"/>
                  </a:moveTo>
                  <a:cubicBezTo>
                    <a:pt x="67" y="0"/>
                    <a:pt x="1" y="100"/>
                    <a:pt x="1" y="201"/>
                  </a:cubicBezTo>
                  <a:cubicBezTo>
                    <a:pt x="1" y="301"/>
                    <a:pt x="67" y="367"/>
                    <a:pt x="168" y="367"/>
                  </a:cubicBezTo>
                  <a:lnTo>
                    <a:pt x="5938" y="367"/>
                  </a:lnTo>
                  <a:cubicBezTo>
                    <a:pt x="6038" y="367"/>
                    <a:pt x="6138" y="301"/>
                    <a:pt x="6138" y="201"/>
                  </a:cubicBezTo>
                  <a:cubicBezTo>
                    <a:pt x="6138" y="100"/>
                    <a:pt x="6038" y="0"/>
                    <a:pt x="5938" y="0"/>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7"/>
            <p:cNvSpPr/>
            <p:nvPr/>
          </p:nvSpPr>
          <p:spPr>
            <a:xfrm>
              <a:off x="4759400" y="4140075"/>
              <a:ext cx="75075" cy="9200"/>
            </a:xfrm>
            <a:custGeom>
              <a:rect b="b" l="l" r="r" t="t"/>
              <a:pathLst>
                <a:path extrusionOk="0" h="368" w="3003">
                  <a:moveTo>
                    <a:pt x="167" y="0"/>
                  </a:moveTo>
                  <a:cubicBezTo>
                    <a:pt x="67" y="0"/>
                    <a:pt x="1" y="100"/>
                    <a:pt x="1" y="201"/>
                  </a:cubicBezTo>
                  <a:cubicBezTo>
                    <a:pt x="1" y="301"/>
                    <a:pt x="67" y="367"/>
                    <a:pt x="167" y="367"/>
                  </a:cubicBezTo>
                  <a:lnTo>
                    <a:pt x="2803" y="367"/>
                  </a:lnTo>
                  <a:cubicBezTo>
                    <a:pt x="2903" y="367"/>
                    <a:pt x="3003" y="301"/>
                    <a:pt x="3003" y="201"/>
                  </a:cubicBezTo>
                  <a:cubicBezTo>
                    <a:pt x="3003" y="100"/>
                    <a:pt x="2903" y="0"/>
                    <a:pt x="2803" y="0"/>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7"/>
            <p:cNvSpPr/>
            <p:nvPr/>
          </p:nvSpPr>
          <p:spPr>
            <a:xfrm>
              <a:off x="4500875" y="4171750"/>
              <a:ext cx="234375" cy="9200"/>
            </a:xfrm>
            <a:custGeom>
              <a:rect b="b" l="l" r="r" t="t"/>
              <a:pathLst>
                <a:path extrusionOk="0" h="368" w="9375">
                  <a:moveTo>
                    <a:pt x="168" y="1"/>
                  </a:moveTo>
                  <a:cubicBezTo>
                    <a:pt x="68" y="1"/>
                    <a:pt x="1" y="68"/>
                    <a:pt x="1" y="168"/>
                  </a:cubicBezTo>
                  <a:cubicBezTo>
                    <a:pt x="1" y="268"/>
                    <a:pt x="68" y="368"/>
                    <a:pt x="168" y="368"/>
                  </a:cubicBezTo>
                  <a:lnTo>
                    <a:pt x="9207" y="368"/>
                  </a:lnTo>
                  <a:cubicBezTo>
                    <a:pt x="9308" y="368"/>
                    <a:pt x="9374" y="268"/>
                    <a:pt x="9374" y="168"/>
                  </a:cubicBezTo>
                  <a:cubicBezTo>
                    <a:pt x="9374" y="68"/>
                    <a:pt x="9308" y="1"/>
                    <a:pt x="9207" y="1"/>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7"/>
            <p:cNvSpPr/>
            <p:nvPr/>
          </p:nvSpPr>
          <p:spPr>
            <a:xfrm>
              <a:off x="4491700" y="4034175"/>
              <a:ext cx="403650" cy="182650"/>
            </a:xfrm>
            <a:custGeom>
              <a:rect b="b" l="l" r="r" t="t"/>
              <a:pathLst>
                <a:path extrusionOk="0" h="7306" w="16146">
                  <a:moveTo>
                    <a:pt x="2403" y="0"/>
                  </a:moveTo>
                  <a:cubicBezTo>
                    <a:pt x="1068" y="0"/>
                    <a:pt x="1" y="1067"/>
                    <a:pt x="1" y="2402"/>
                  </a:cubicBezTo>
                  <a:lnTo>
                    <a:pt x="1" y="4904"/>
                  </a:lnTo>
                  <a:cubicBezTo>
                    <a:pt x="1" y="6238"/>
                    <a:pt x="1068" y="7305"/>
                    <a:pt x="2403" y="7305"/>
                  </a:cubicBezTo>
                  <a:lnTo>
                    <a:pt x="15779" y="7305"/>
                  </a:lnTo>
                  <a:cubicBezTo>
                    <a:pt x="15979" y="7305"/>
                    <a:pt x="16146" y="7138"/>
                    <a:pt x="16146" y="6938"/>
                  </a:cubicBezTo>
                  <a:cubicBezTo>
                    <a:pt x="16146" y="6738"/>
                    <a:pt x="15979" y="6571"/>
                    <a:pt x="15779" y="6571"/>
                  </a:cubicBezTo>
                  <a:lnTo>
                    <a:pt x="2403" y="6571"/>
                  </a:lnTo>
                  <a:cubicBezTo>
                    <a:pt x="1469" y="6571"/>
                    <a:pt x="735" y="5838"/>
                    <a:pt x="735" y="4904"/>
                  </a:cubicBezTo>
                  <a:lnTo>
                    <a:pt x="735" y="2402"/>
                  </a:lnTo>
                  <a:cubicBezTo>
                    <a:pt x="735" y="1468"/>
                    <a:pt x="1469" y="734"/>
                    <a:pt x="2403" y="734"/>
                  </a:cubicBezTo>
                  <a:lnTo>
                    <a:pt x="15779" y="734"/>
                  </a:lnTo>
                  <a:cubicBezTo>
                    <a:pt x="15979" y="734"/>
                    <a:pt x="16146" y="567"/>
                    <a:pt x="16146" y="367"/>
                  </a:cubicBezTo>
                  <a:cubicBezTo>
                    <a:pt x="16146" y="167"/>
                    <a:pt x="15979" y="0"/>
                    <a:pt x="157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7"/>
            <p:cNvSpPr/>
            <p:nvPr/>
          </p:nvSpPr>
          <p:spPr>
            <a:xfrm>
              <a:off x="2381050" y="3507950"/>
              <a:ext cx="449500" cy="650675"/>
            </a:xfrm>
            <a:custGeom>
              <a:rect b="b" l="l" r="r" t="t"/>
              <a:pathLst>
                <a:path extrusionOk="0" h="26027" w="17980">
                  <a:moveTo>
                    <a:pt x="6571" y="1"/>
                  </a:moveTo>
                  <a:lnTo>
                    <a:pt x="6571" y="6339"/>
                  </a:lnTo>
                  <a:cubicBezTo>
                    <a:pt x="6571" y="7539"/>
                    <a:pt x="5904" y="8640"/>
                    <a:pt x="4837" y="9174"/>
                  </a:cubicBezTo>
                  <a:cubicBezTo>
                    <a:pt x="1968" y="10675"/>
                    <a:pt x="0" y="13677"/>
                    <a:pt x="0" y="17113"/>
                  </a:cubicBezTo>
                  <a:cubicBezTo>
                    <a:pt x="0" y="22031"/>
                    <a:pt x="4007" y="26026"/>
                    <a:pt x="8946" y="26026"/>
                  </a:cubicBezTo>
                  <a:cubicBezTo>
                    <a:pt x="9066" y="26026"/>
                    <a:pt x="9186" y="26024"/>
                    <a:pt x="9307" y="26019"/>
                  </a:cubicBezTo>
                  <a:cubicBezTo>
                    <a:pt x="13943" y="25852"/>
                    <a:pt x="17713" y="22050"/>
                    <a:pt x="17879" y="17413"/>
                  </a:cubicBezTo>
                  <a:cubicBezTo>
                    <a:pt x="17980" y="13844"/>
                    <a:pt x="15978" y="10708"/>
                    <a:pt x="13043" y="9174"/>
                  </a:cubicBezTo>
                  <a:cubicBezTo>
                    <a:pt x="11975" y="8640"/>
                    <a:pt x="11308" y="7573"/>
                    <a:pt x="11308" y="6372"/>
                  </a:cubicBezTo>
                  <a:lnTo>
                    <a:pt x="113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7"/>
            <p:cNvSpPr/>
            <p:nvPr/>
          </p:nvSpPr>
          <p:spPr>
            <a:xfrm>
              <a:off x="2523650" y="3474600"/>
              <a:ext cx="161800" cy="33375"/>
            </a:xfrm>
            <a:custGeom>
              <a:rect b="b" l="l" r="r" t="t"/>
              <a:pathLst>
                <a:path extrusionOk="0" h="1335" w="6472">
                  <a:moveTo>
                    <a:pt x="667" y="0"/>
                  </a:moveTo>
                  <a:cubicBezTo>
                    <a:pt x="300" y="0"/>
                    <a:pt x="0" y="301"/>
                    <a:pt x="0" y="667"/>
                  </a:cubicBezTo>
                  <a:cubicBezTo>
                    <a:pt x="0" y="1034"/>
                    <a:pt x="300" y="1335"/>
                    <a:pt x="667" y="1335"/>
                  </a:cubicBezTo>
                  <a:lnTo>
                    <a:pt x="5804" y="1335"/>
                  </a:lnTo>
                  <a:cubicBezTo>
                    <a:pt x="6171" y="1335"/>
                    <a:pt x="6471" y="1034"/>
                    <a:pt x="6471" y="667"/>
                  </a:cubicBezTo>
                  <a:cubicBezTo>
                    <a:pt x="6471" y="301"/>
                    <a:pt x="6171" y="0"/>
                    <a:pt x="58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7"/>
            <p:cNvSpPr/>
            <p:nvPr/>
          </p:nvSpPr>
          <p:spPr>
            <a:xfrm>
              <a:off x="2418575" y="3937100"/>
              <a:ext cx="229350" cy="35425"/>
            </a:xfrm>
            <a:custGeom>
              <a:rect b="b" l="l" r="r" t="t"/>
              <a:pathLst>
                <a:path extrusionOk="0" h="1417" w="9174">
                  <a:moveTo>
                    <a:pt x="3335" y="1"/>
                  </a:moveTo>
                  <a:cubicBezTo>
                    <a:pt x="2127" y="1"/>
                    <a:pt x="967" y="95"/>
                    <a:pt x="0" y="280"/>
                  </a:cubicBezTo>
                  <a:lnTo>
                    <a:pt x="0" y="314"/>
                  </a:lnTo>
                  <a:cubicBezTo>
                    <a:pt x="1581" y="1037"/>
                    <a:pt x="3356" y="1416"/>
                    <a:pt x="5117" y="1416"/>
                  </a:cubicBezTo>
                  <a:cubicBezTo>
                    <a:pt x="5548" y="1416"/>
                    <a:pt x="5978" y="1394"/>
                    <a:pt x="6405" y="1348"/>
                  </a:cubicBezTo>
                  <a:cubicBezTo>
                    <a:pt x="7339" y="1248"/>
                    <a:pt x="8273" y="1014"/>
                    <a:pt x="9173" y="814"/>
                  </a:cubicBezTo>
                  <a:cubicBezTo>
                    <a:pt x="7559" y="269"/>
                    <a:pt x="5378" y="1"/>
                    <a:pt x="33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7"/>
            <p:cNvSpPr/>
            <p:nvPr/>
          </p:nvSpPr>
          <p:spPr>
            <a:xfrm>
              <a:off x="2418575" y="3941175"/>
              <a:ext cx="371950" cy="181400"/>
            </a:xfrm>
            <a:custGeom>
              <a:rect b="b" l="l" r="r" t="t"/>
              <a:pathLst>
                <a:path extrusionOk="0" h="7256" w="14878">
                  <a:moveTo>
                    <a:pt x="13249" y="0"/>
                  </a:moveTo>
                  <a:cubicBezTo>
                    <a:pt x="12512" y="0"/>
                    <a:pt x="11766" y="98"/>
                    <a:pt x="11041" y="251"/>
                  </a:cubicBezTo>
                  <a:cubicBezTo>
                    <a:pt x="10408" y="351"/>
                    <a:pt x="9807" y="484"/>
                    <a:pt x="9173" y="651"/>
                  </a:cubicBezTo>
                  <a:cubicBezTo>
                    <a:pt x="8273" y="851"/>
                    <a:pt x="7339" y="1085"/>
                    <a:pt x="6405" y="1185"/>
                  </a:cubicBezTo>
                  <a:cubicBezTo>
                    <a:pt x="5978" y="1231"/>
                    <a:pt x="5548" y="1253"/>
                    <a:pt x="5117" y="1253"/>
                  </a:cubicBezTo>
                  <a:cubicBezTo>
                    <a:pt x="3356" y="1253"/>
                    <a:pt x="1581" y="874"/>
                    <a:pt x="0" y="151"/>
                  </a:cubicBezTo>
                  <a:lnTo>
                    <a:pt x="0" y="151"/>
                  </a:lnTo>
                  <a:cubicBezTo>
                    <a:pt x="167" y="4087"/>
                    <a:pt x="3436" y="7256"/>
                    <a:pt x="7439" y="7256"/>
                  </a:cubicBezTo>
                  <a:cubicBezTo>
                    <a:pt x="11408" y="7256"/>
                    <a:pt x="14677" y="4120"/>
                    <a:pt x="14877" y="184"/>
                  </a:cubicBezTo>
                  <a:cubicBezTo>
                    <a:pt x="14348" y="56"/>
                    <a:pt x="13801" y="0"/>
                    <a:pt x="132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7"/>
            <p:cNvSpPr/>
            <p:nvPr/>
          </p:nvSpPr>
          <p:spPr>
            <a:xfrm>
              <a:off x="2683750" y="3872375"/>
              <a:ext cx="21700" cy="21725"/>
            </a:xfrm>
            <a:custGeom>
              <a:rect b="b" l="l" r="r" t="t"/>
              <a:pathLst>
                <a:path extrusionOk="0" h="869" w="868">
                  <a:moveTo>
                    <a:pt x="434" y="1"/>
                  </a:moveTo>
                  <a:cubicBezTo>
                    <a:pt x="201" y="1"/>
                    <a:pt x="1" y="201"/>
                    <a:pt x="1" y="434"/>
                  </a:cubicBezTo>
                  <a:cubicBezTo>
                    <a:pt x="1" y="668"/>
                    <a:pt x="201" y="868"/>
                    <a:pt x="434" y="868"/>
                  </a:cubicBezTo>
                  <a:cubicBezTo>
                    <a:pt x="668" y="868"/>
                    <a:pt x="868" y="668"/>
                    <a:pt x="868" y="434"/>
                  </a:cubicBezTo>
                  <a:cubicBezTo>
                    <a:pt x="868" y="201"/>
                    <a:pt x="668" y="1"/>
                    <a:pt x="4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7"/>
            <p:cNvSpPr/>
            <p:nvPr/>
          </p:nvSpPr>
          <p:spPr>
            <a:xfrm>
              <a:off x="2611200" y="3885725"/>
              <a:ext cx="25050" cy="25050"/>
            </a:xfrm>
            <a:custGeom>
              <a:rect b="b" l="l" r="r" t="t"/>
              <a:pathLst>
                <a:path extrusionOk="0" h="1002" w="1002">
                  <a:moveTo>
                    <a:pt x="501" y="0"/>
                  </a:moveTo>
                  <a:cubicBezTo>
                    <a:pt x="234" y="0"/>
                    <a:pt x="1" y="234"/>
                    <a:pt x="1" y="501"/>
                  </a:cubicBezTo>
                  <a:cubicBezTo>
                    <a:pt x="1" y="768"/>
                    <a:pt x="234" y="1001"/>
                    <a:pt x="501" y="1001"/>
                  </a:cubicBezTo>
                  <a:cubicBezTo>
                    <a:pt x="768" y="1001"/>
                    <a:pt x="1001" y="768"/>
                    <a:pt x="1001" y="501"/>
                  </a:cubicBezTo>
                  <a:cubicBezTo>
                    <a:pt x="1001" y="234"/>
                    <a:pt x="768" y="0"/>
                    <a:pt x="5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7"/>
            <p:cNvSpPr/>
            <p:nvPr/>
          </p:nvSpPr>
          <p:spPr>
            <a:xfrm>
              <a:off x="2564500" y="3842350"/>
              <a:ext cx="18375" cy="18375"/>
            </a:xfrm>
            <a:custGeom>
              <a:rect b="b" l="l" r="r" t="t"/>
              <a:pathLst>
                <a:path extrusionOk="0" h="735" w="735">
                  <a:moveTo>
                    <a:pt x="368" y="1"/>
                  </a:moveTo>
                  <a:cubicBezTo>
                    <a:pt x="167" y="1"/>
                    <a:pt x="1" y="168"/>
                    <a:pt x="1" y="368"/>
                  </a:cubicBezTo>
                  <a:cubicBezTo>
                    <a:pt x="1" y="568"/>
                    <a:pt x="167" y="735"/>
                    <a:pt x="368" y="735"/>
                  </a:cubicBezTo>
                  <a:cubicBezTo>
                    <a:pt x="568" y="735"/>
                    <a:pt x="734" y="568"/>
                    <a:pt x="734" y="368"/>
                  </a:cubicBezTo>
                  <a:cubicBezTo>
                    <a:pt x="734" y="168"/>
                    <a:pt x="568" y="1"/>
                    <a:pt x="3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7"/>
            <p:cNvSpPr/>
            <p:nvPr/>
          </p:nvSpPr>
          <p:spPr>
            <a:xfrm>
              <a:off x="2617050" y="3799825"/>
              <a:ext cx="34200" cy="33375"/>
            </a:xfrm>
            <a:custGeom>
              <a:rect b="b" l="l" r="r" t="t"/>
              <a:pathLst>
                <a:path extrusionOk="0" h="1335" w="1368">
                  <a:moveTo>
                    <a:pt x="701" y="1"/>
                  </a:moveTo>
                  <a:cubicBezTo>
                    <a:pt x="334" y="1"/>
                    <a:pt x="0" y="301"/>
                    <a:pt x="0" y="668"/>
                  </a:cubicBezTo>
                  <a:cubicBezTo>
                    <a:pt x="0" y="1035"/>
                    <a:pt x="334" y="1335"/>
                    <a:pt x="701" y="1335"/>
                  </a:cubicBezTo>
                  <a:cubicBezTo>
                    <a:pt x="1068" y="1335"/>
                    <a:pt x="1368" y="1035"/>
                    <a:pt x="1368" y="668"/>
                  </a:cubicBezTo>
                  <a:cubicBezTo>
                    <a:pt x="1368" y="301"/>
                    <a:pt x="1068" y="1"/>
                    <a:pt x="7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7"/>
            <p:cNvSpPr/>
            <p:nvPr/>
          </p:nvSpPr>
          <p:spPr>
            <a:xfrm>
              <a:off x="2544500" y="3775650"/>
              <a:ext cx="20025" cy="20025"/>
            </a:xfrm>
            <a:custGeom>
              <a:rect b="b" l="l" r="r" t="t"/>
              <a:pathLst>
                <a:path extrusionOk="0" h="801" w="801">
                  <a:moveTo>
                    <a:pt x="400" y="0"/>
                  </a:moveTo>
                  <a:cubicBezTo>
                    <a:pt x="167" y="0"/>
                    <a:pt x="0" y="167"/>
                    <a:pt x="0" y="401"/>
                  </a:cubicBezTo>
                  <a:cubicBezTo>
                    <a:pt x="0" y="634"/>
                    <a:pt x="167" y="801"/>
                    <a:pt x="400" y="801"/>
                  </a:cubicBezTo>
                  <a:cubicBezTo>
                    <a:pt x="634" y="801"/>
                    <a:pt x="801" y="634"/>
                    <a:pt x="801" y="401"/>
                  </a:cubicBezTo>
                  <a:cubicBezTo>
                    <a:pt x="801" y="167"/>
                    <a:pt x="634" y="0"/>
                    <a:pt x="4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7"/>
            <p:cNvSpPr/>
            <p:nvPr/>
          </p:nvSpPr>
          <p:spPr>
            <a:xfrm>
              <a:off x="2506950" y="3872375"/>
              <a:ext cx="21725" cy="21725"/>
            </a:xfrm>
            <a:custGeom>
              <a:rect b="b" l="l" r="r" t="t"/>
              <a:pathLst>
                <a:path extrusionOk="0" h="869" w="869">
                  <a:moveTo>
                    <a:pt x="435" y="1"/>
                  </a:moveTo>
                  <a:cubicBezTo>
                    <a:pt x="201" y="1"/>
                    <a:pt x="1" y="201"/>
                    <a:pt x="1" y="434"/>
                  </a:cubicBezTo>
                  <a:cubicBezTo>
                    <a:pt x="1" y="668"/>
                    <a:pt x="201" y="868"/>
                    <a:pt x="435" y="868"/>
                  </a:cubicBezTo>
                  <a:cubicBezTo>
                    <a:pt x="668" y="868"/>
                    <a:pt x="868" y="668"/>
                    <a:pt x="868" y="434"/>
                  </a:cubicBezTo>
                  <a:cubicBezTo>
                    <a:pt x="868" y="201"/>
                    <a:pt x="668" y="1"/>
                    <a:pt x="4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7"/>
            <p:cNvSpPr/>
            <p:nvPr/>
          </p:nvSpPr>
          <p:spPr>
            <a:xfrm>
              <a:off x="2590350" y="3743950"/>
              <a:ext cx="20875" cy="20875"/>
            </a:xfrm>
            <a:custGeom>
              <a:rect b="b" l="l" r="r" t="t"/>
              <a:pathLst>
                <a:path extrusionOk="0" h="835" w="835">
                  <a:moveTo>
                    <a:pt x="434" y="1"/>
                  </a:moveTo>
                  <a:cubicBezTo>
                    <a:pt x="201" y="1"/>
                    <a:pt x="1" y="201"/>
                    <a:pt x="1" y="434"/>
                  </a:cubicBezTo>
                  <a:cubicBezTo>
                    <a:pt x="1" y="635"/>
                    <a:pt x="201" y="835"/>
                    <a:pt x="434" y="835"/>
                  </a:cubicBezTo>
                  <a:cubicBezTo>
                    <a:pt x="634" y="835"/>
                    <a:pt x="835" y="635"/>
                    <a:pt x="835" y="434"/>
                  </a:cubicBezTo>
                  <a:cubicBezTo>
                    <a:pt x="835" y="201"/>
                    <a:pt x="634" y="1"/>
                    <a:pt x="4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7"/>
            <p:cNvSpPr/>
            <p:nvPr/>
          </p:nvSpPr>
          <p:spPr>
            <a:xfrm>
              <a:off x="2684600" y="3987475"/>
              <a:ext cx="25875" cy="25875"/>
            </a:xfrm>
            <a:custGeom>
              <a:rect b="b" l="l" r="r" t="t"/>
              <a:pathLst>
                <a:path extrusionOk="0" h="1035" w="1035">
                  <a:moveTo>
                    <a:pt x="500" y="0"/>
                  </a:moveTo>
                  <a:cubicBezTo>
                    <a:pt x="234" y="0"/>
                    <a:pt x="0" y="234"/>
                    <a:pt x="0" y="500"/>
                  </a:cubicBezTo>
                  <a:cubicBezTo>
                    <a:pt x="0" y="801"/>
                    <a:pt x="234" y="1034"/>
                    <a:pt x="500" y="1034"/>
                  </a:cubicBezTo>
                  <a:cubicBezTo>
                    <a:pt x="801" y="1034"/>
                    <a:pt x="1034" y="801"/>
                    <a:pt x="1034" y="500"/>
                  </a:cubicBezTo>
                  <a:cubicBezTo>
                    <a:pt x="1034" y="234"/>
                    <a:pt x="801" y="0"/>
                    <a:pt x="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7"/>
            <p:cNvSpPr/>
            <p:nvPr/>
          </p:nvSpPr>
          <p:spPr>
            <a:xfrm>
              <a:off x="2667075" y="4036675"/>
              <a:ext cx="16700" cy="16700"/>
            </a:xfrm>
            <a:custGeom>
              <a:rect b="b" l="l" r="r" t="t"/>
              <a:pathLst>
                <a:path extrusionOk="0" h="668" w="668">
                  <a:moveTo>
                    <a:pt x="334" y="0"/>
                  </a:moveTo>
                  <a:cubicBezTo>
                    <a:pt x="134" y="0"/>
                    <a:pt x="1" y="167"/>
                    <a:pt x="1" y="334"/>
                  </a:cubicBezTo>
                  <a:cubicBezTo>
                    <a:pt x="1" y="534"/>
                    <a:pt x="134" y="667"/>
                    <a:pt x="334" y="667"/>
                  </a:cubicBezTo>
                  <a:cubicBezTo>
                    <a:pt x="501" y="667"/>
                    <a:pt x="668" y="534"/>
                    <a:pt x="668" y="334"/>
                  </a:cubicBezTo>
                  <a:cubicBezTo>
                    <a:pt x="668" y="167"/>
                    <a:pt x="501" y="0"/>
                    <a:pt x="3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7"/>
            <p:cNvSpPr/>
            <p:nvPr/>
          </p:nvSpPr>
          <p:spPr>
            <a:xfrm>
              <a:off x="2613700" y="3990800"/>
              <a:ext cx="28375" cy="29200"/>
            </a:xfrm>
            <a:custGeom>
              <a:rect b="b" l="l" r="r" t="t"/>
              <a:pathLst>
                <a:path extrusionOk="0" h="1168" w="1135">
                  <a:moveTo>
                    <a:pt x="568" y="0"/>
                  </a:moveTo>
                  <a:cubicBezTo>
                    <a:pt x="234" y="0"/>
                    <a:pt x="1" y="267"/>
                    <a:pt x="1" y="601"/>
                  </a:cubicBezTo>
                  <a:cubicBezTo>
                    <a:pt x="1" y="901"/>
                    <a:pt x="234" y="1168"/>
                    <a:pt x="568" y="1168"/>
                  </a:cubicBezTo>
                  <a:cubicBezTo>
                    <a:pt x="868" y="1168"/>
                    <a:pt x="1135" y="901"/>
                    <a:pt x="1135" y="601"/>
                  </a:cubicBezTo>
                  <a:cubicBezTo>
                    <a:pt x="1135" y="267"/>
                    <a:pt x="868" y="0"/>
                    <a:pt x="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7"/>
            <p:cNvSpPr/>
            <p:nvPr/>
          </p:nvSpPr>
          <p:spPr>
            <a:xfrm>
              <a:off x="2602875" y="4045000"/>
              <a:ext cx="25025" cy="25050"/>
            </a:xfrm>
            <a:custGeom>
              <a:rect b="b" l="l" r="r" t="t"/>
              <a:pathLst>
                <a:path extrusionOk="0" h="1002" w="1001">
                  <a:moveTo>
                    <a:pt x="500" y="1"/>
                  </a:moveTo>
                  <a:cubicBezTo>
                    <a:pt x="234" y="1"/>
                    <a:pt x="0" y="234"/>
                    <a:pt x="0" y="501"/>
                  </a:cubicBezTo>
                  <a:cubicBezTo>
                    <a:pt x="0" y="768"/>
                    <a:pt x="234" y="1001"/>
                    <a:pt x="500" y="1001"/>
                  </a:cubicBezTo>
                  <a:cubicBezTo>
                    <a:pt x="767" y="1001"/>
                    <a:pt x="1001" y="768"/>
                    <a:pt x="1001" y="501"/>
                  </a:cubicBezTo>
                  <a:cubicBezTo>
                    <a:pt x="1001" y="234"/>
                    <a:pt x="767" y="1"/>
                    <a:pt x="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7"/>
            <p:cNvSpPr/>
            <p:nvPr/>
          </p:nvSpPr>
          <p:spPr>
            <a:xfrm>
              <a:off x="2536975" y="4057525"/>
              <a:ext cx="28375" cy="28375"/>
            </a:xfrm>
            <a:custGeom>
              <a:rect b="b" l="l" r="r" t="t"/>
              <a:pathLst>
                <a:path extrusionOk="0" h="1135" w="1135">
                  <a:moveTo>
                    <a:pt x="568" y="0"/>
                  </a:moveTo>
                  <a:cubicBezTo>
                    <a:pt x="268" y="0"/>
                    <a:pt x="1" y="267"/>
                    <a:pt x="1" y="567"/>
                  </a:cubicBezTo>
                  <a:cubicBezTo>
                    <a:pt x="1" y="867"/>
                    <a:pt x="268" y="1134"/>
                    <a:pt x="568" y="1134"/>
                  </a:cubicBezTo>
                  <a:cubicBezTo>
                    <a:pt x="868" y="1134"/>
                    <a:pt x="1135" y="867"/>
                    <a:pt x="1135" y="567"/>
                  </a:cubicBezTo>
                  <a:cubicBezTo>
                    <a:pt x="1135" y="267"/>
                    <a:pt x="868" y="0"/>
                    <a:pt x="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7"/>
            <p:cNvSpPr/>
            <p:nvPr/>
          </p:nvSpPr>
          <p:spPr>
            <a:xfrm>
              <a:off x="2551150" y="4007475"/>
              <a:ext cx="14200" cy="14200"/>
            </a:xfrm>
            <a:custGeom>
              <a:rect b="b" l="l" r="r" t="t"/>
              <a:pathLst>
                <a:path extrusionOk="0" h="568" w="568">
                  <a:moveTo>
                    <a:pt x="268" y="1"/>
                  </a:moveTo>
                  <a:cubicBezTo>
                    <a:pt x="134" y="1"/>
                    <a:pt x="1" y="134"/>
                    <a:pt x="1" y="267"/>
                  </a:cubicBezTo>
                  <a:cubicBezTo>
                    <a:pt x="1" y="434"/>
                    <a:pt x="134" y="568"/>
                    <a:pt x="268" y="568"/>
                  </a:cubicBezTo>
                  <a:cubicBezTo>
                    <a:pt x="435" y="568"/>
                    <a:pt x="568" y="434"/>
                    <a:pt x="568" y="267"/>
                  </a:cubicBezTo>
                  <a:cubicBezTo>
                    <a:pt x="568" y="134"/>
                    <a:pt x="435" y="1"/>
                    <a:pt x="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7"/>
            <p:cNvSpPr/>
            <p:nvPr/>
          </p:nvSpPr>
          <p:spPr>
            <a:xfrm>
              <a:off x="2479450" y="4005800"/>
              <a:ext cx="26700" cy="25875"/>
            </a:xfrm>
            <a:custGeom>
              <a:rect b="b" l="l" r="r" t="t"/>
              <a:pathLst>
                <a:path extrusionOk="0" h="1035" w="1068">
                  <a:moveTo>
                    <a:pt x="534" y="1"/>
                  </a:moveTo>
                  <a:cubicBezTo>
                    <a:pt x="234" y="1"/>
                    <a:pt x="0" y="234"/>
                    <a:pt x="0" y="501"/>
                  </a:cubicBezTo>
                  <a:cubicBezTo>
                    <a:pt x="0" y="801"/>
                    <a:pt x="234" y="1035"/>
                    <a:pt x="534" y="1035"/>
                  </a:cubicBezTo>
                  <a:cubicBezTo>
                    <a:pt x="834" y="1035"/>
                    <a:pt x="1068" y="801"/>
                    <a:pt x="1068" y="501"/>
                  </a:cubicBezTo>
                  <a:cubicBezTo>
                    <a:pt x="1068" y="234"/>
                    <a:pt x="834" y="1"/>
                    <a:pt x="5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7"/>
            <p:cNvSpPr/>
            <p:nvPr/>
          </p:nvSpPr>
          <p:spPr>
            <a:xfrm>
              <a:off x="3199950" y="3027600"/>
              <a:ext cx="20050" cy="1243425"/>
            </a:xfrm>
            <a:custGeom>
              <a:rect b="b" l="l" r="r" t="t"/>
              <a:pathLst>
                <a:path extrusionOk="0" h="49737" w="802">
                  <a:moveTo>
                    <a:pt x="401" y="1"/>
                  </a:moveTo>
                  <a:cubicBezTo>
                    <a:pt x="201" y="1"/>
                    <a:pt x="1" y="168"/>
                    <a:pt x="1" y="401"/>
                  </a:cubicBezTo>
                  <a:lnTo>
                    <a:pt x="1" y="49336"/>
                  </a:lnTo>
                  <a:cubicBezTo>
                    <a:pt x="1" y="49536"/>
                    <a:pt x="201" y="49736"/>
                    <a:pt x="401" y="49736"/>
                  </a:cubicBezTo>
                  <a:cubicBezTo>
                    <a:pt x="601" y="49736"/>
                    <a:pt x="801" y="49536"/>
                    <a:pt x="801" y="49336"/>
                  </a:cubicBezTo>
                  <a:lnTo>
                    <a:pt x="801" y="401"/>
                  </a:lnTo>
                  <a:cubicBezTo>
                    <a:pt x="801" y="168"/>
                    <a:pt x="601" y="1"/>
                    <a:pt x="401" y="1"/>
                  </a:cubicBezTo>
                  <a:close/>
                </a:path>
              </a:pathLst>
            </a:cu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7"/>
            <p:cNvSpPr/>
            <p:nvPr/>
          </p:nvSpPr>
          <p:spPr>
            <a:xfrm>
              <a:off x="3129075" y="4261000"/>
              <a:ext cx="161800" cy="58400"/>
            </a:xfrm>
            <a:custGeom>
              <a:rect b="b" l="l" r="r" t="t"/>
              <a:pathLst>
                <a:path extrusionOk="0" h="2336" w="6472">
                  <a:moveTo>
                    <a:pt x="2569" y="0"/>
                  </a:moveTo>
                  <a:lnTo>
                    <a:pt x="0" y="2335"/>
                  </a:lnTo>
                  <a:lnTo>
                    <a:pt x="6472" y="2335"/>
                  </a:lnTo>
                  <a:lnTo>
                    <a:pt x="3903" y="0"/>
                  </a:lnTo>
                  <a:close/>
                </a:path>
              </a:pathLst>
            </a:custGeom>
            <a:solidFill>
              <a:srgbClr val="CBCB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7"/>
            <p:cNvSpPr/>
            <p:nvPr/>
          </p:nvSpPr>
          <p:spPr>
            <a:xfrm>
              <a:off x="2474450" y="3553825"/>
              <a:ext cx="825600" cy="20025"/>
            </a:xfrm>
            <a:custGeom>
              <a:rect b="b" l="l" r="r" t="t"/>
              <a:pathLst>
                <a:path extrusionOk="0" h="801" w="33024">
                  <a:moveTo>
                    <a:pt x="400" y="0"/>
                  </a:moveTo>
                  <a:cubicBezTo>
                    <a:pt x="200" y="0"/>
                    <a:pt x="0" y="167"/>
                    <a:pt x="0" y="401"/>
                  </a:cubicBezTo>
                  <a:cubicBezTo>
                    <a:pt x="0" y="601"/>
                    <a:pt x="200" y="801"/>
                    <a:pt x="400" y="801"/>
                  </a:cubicBezTo>
                  <a:lnTo>
                    <a:pt x="32657" y="801"/>
                  </a:lnTo>
                  <a:cubicBezTo>
                    <a:pt x="32857" y="801"/>
                    <a:pt x="33024" y="601"/>
                    <a:pt x="33024" y="401"/>
                  </a:cubicBezTo>
                  <a:cubicBezTo>
                    <a:pt x="33024" y="167"/>
                    <a:pt x="32857" y="0"/>
                    <a:pt x="32657" y="0"/>
                  </a:cubicBezTo>
                  <a:close/>
                </a:path>
              </a:pathLst>
            </a:cu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7"/>
            <p:cNvSpPr/>
            <p:nvPr/>
          </p:nvSpPr>
          <p:spPr>
            <a:xfrm>
              <a:off x="3174950" y="3527975"/>
              <a:ext cx="70900" cy="70900"/>
            </a:xfrm>
            <a:custGeom>
              <a:rect b="b" l="l" r="r" t="t"/>
              <a:pathLst>
                <a:path extrusionOk="0" h="2836" w="2836">
                  <a:moveTo>
                    <a:pt x="1401" y="0"/>
                  </a:moveTo>
                  <a:cubicBezTo>
                    <a:pt x="634" y="0"/>
                    <a:pt x="0" y="634"/>
                    <a:pt x="0" y="1435"/>
                  </a:cubicBezTo>
                  <a:cubicBezTo>
                    <a:pt x="0" y="2202"/>
                    <a:pt x="634" y="2836"/>
                    <a:pt x="1401" y="2836"/>
                  </a:cubicBezTo>
                  <a:cubicBezTo>
                    <a:pt x="2168" y="2836"/>
                    <a:pt x="2835" y="2202"/>
                    <a:pt x="2835" y="1435"/>
                  </a:cubicBezTo>
                  <a:cubicBezTo>
                    <a:pt x="2835" y="634"/>
                    <a:pt x="2168"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7"/>
            <p:cNvSpPr/>
            <p:nvPr/>
          </p:nvSpPr>
          <p:spPr>
            <a:xfrm>
              <a:off x="2493625" y="4284350"/>
              <a:ext cx="221850" cy="35050"/>
            </a:xfrm>
            <a:custGeom>
              <a:rect b="b" l="l" r="r" t="t"/>
              <a:pathLst>
                <a:path extrusionOk="0" h="1402" w="8874">
                  <a:moveTo>
                    <a:pt x="1268" y="0"/>
                  </a:moveTo>
                  <a:lnTo>
                    <a:pt x="0" y="1401"/>
                  </a:lnTo>
                  <a:lnTo>
                    <a:pt x="8873" y="1401"/>
                  </a:lnTo>
                  <a:lnTo>
                    <a:pt x="7606" y="0"/>
                  </a:lnTo>
                  <a:close/>
                </a:path>
              </a:pathLst>
            </a:custGeom>
            <a:solidFill>
              <a:srgbClr val="9899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7"/>
            <p:cNvSpPr/>
            <p:nvPr/>
          </p:nvSpPr>
          <p:spPr>
            <a:xfrm>
              <a:off x="2541975" y="4249325"/>
              <a:ext cx="125125" cy="35050"/>
            </a:xfrm>
            <a:custGeom>
              <a:rect b="b" l="l" r="r" t="t"/>
              <a:pathLst>
                <a:path extrusionOk="0" h="1402" w="5005">
                  <a:moveTo>
                    <a:pt x="1302" y="0"/>
                  </a:moveTo>
                  <a:lnTo>
                    <a:pt x="1" y="1401"/>
                  </a:lnTo>
                  <a:lnTo>
                    <a:pt x="5005" y="1401"/>
                  </a:lnTo>
                  <a:lnTo>
                    <a:pt x="3737" y="0"/>
                  </a:lnTo>
                  <a:close/>
                </a:path>
              </a:pathLst>
            </a:custGeom>
            <a:solidFill>
              <a:srgbClr val="CBCB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7"/>
            <p:cNvSpPr/>
            <p:nvPr/>
          </p:nvSpPr>
          <p:spPr>
            <a:xfrm>
              <a:off x="2539475" y="4138400"/>
              <a:ext cx="117625" cy="105950"/>
            </a:xfrm>
            <a:custGeom>
              <a:rect b="b" l="l" r="r" t="t"/>
              <a:pathLst>
                <a:path extrusionOk="0" h="4238" w="4705">
                  <a:moveTo>
                    <a:pt x="2036" y="1"/>
                  </a:moveTo>
                  <a:lnTo>
                    <a:pt x="2036" y="1"/>
                  </a:lnTo>
                  <a:cubicBezTo>
                    <a:pt x="2202" y="434"/>
                    <a:pt x="2202" y="935"/>
                    <a:pt x="2036" y="1368"/>
                  </a:cubicBezTo>
                  <a:cubicBezTo>
                    <a:pt x="1713" y="625"/>
                    <a:pt x="889" y="133"/>
                    <a:pt x="80" y="133"/>
                  </a:cubicBezTo>
                  <a:cubicBezTo>
                    <a:pt x="53" y="133"/>
                    <a:pt x="27" y="133"/>
                    <a:pt x="1" y="134"/>
                  </a:cubicBezTo>
                  <a:cubicBezTo>
                    <a:pt x="368" y="268"/>
                    <a:pt x="668" y="634"/>
                    <a:pt x="768" y="1001"/>
                  </a:cubicBezTo>
                  <a:cubicBezTo>
                    <a:pt x="835" y="1368"/>
                    <a:pt x="801" y="1735"/>
                    <a:pt x="768" y="2102"/>
                  </a:cubicBezTo>
                  <a:cubicBezTo>
                    <a:pt x="735" y="2502"/>
                    <a:pt x="735" y="2869"/>
                    <a:pt x="835" y="3236"/>
                  </a:cubicBezTo>
                  <a:cubicBezTo>
                    <a:pt x="1068" y="3837"/>
                    <a:pt x="1769" y="4204"/>
                    <a:pt x="2436" y="4237"/>
                  </a:cubicBezTo>
                  <a:cubicBezTo>
                    <a:pt x="2936" y="4237"/>
                    <a:pt x="3403" y="4070"/>
                    <a:pt x="3770" y="3737"/>
                  </a:cubicBezTo>
                  <a:cubicBezTo>
                    <a:pt x="4104" y="3403"/>
                    <a:pt x="4304" y="2936"/>
                    <a:pt x="4304" y="2436"/>
                  </a:cubicBezTo>
                  <a:cubicBezTo>
                    <a:pt x="4304" y="2169"/>
                    <a:pt x="4237" y="1869"/>
                    <a:pt x="4271" y="1568"/>
                  </a:cubicBezTo>
                  <a:cubicBezTo>
                    <a:pt x="4271" y="1302"/>
                    <a:pt x="4437" y="1001"/>
                    <a:pt x="4704" y="901"/>
                  </a:cubicBezTo>
                  <a:cubicBezTo>
                    <a:pt x="4616" y="889"/>
                    <a:pt x="4523" y="882"/>
                    <a:pt x="4427" y="882"/>
                  </a:cubicBezTo>
                  <a:cubicBezTo>
                    <a:pt x="4020" y="882"/>
                    <a:pt x="3574" y="1004"/>
                    <a:pt x="3303" y="1302"/>
                  </a:cubicBezTo>
                  <a:cubicBezTo>
                    <a:pt x="3270" y="968"/>
                    <a:pt x="3136" y="668"/>
                    <a:pt x="2903" y="401"/>
                  </a:cubicBezTo>
                  <a:cubicBezTo>
                    <a:pt x="2669" y="167"/>
                    <a:pt x="2369" y="34"/>
                    <a:pt x="20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7"/>
            <p:cNvSpPr/>
            <p:nvPr/>
          </p:nvSpPr>
          <p:spPr>
            <a:xfrm>
              <a:off x="2567850" y="4173425"/>
              <a:ext cx="70075" cy="60300"/>
            </a:xfrm>
            <a:custGeom>
              <a:rect b="b" l="l" r="r" t="t"/>
              <a:pathLst>
                <a:path extrusionOk="0" h="2412" w="2803">
                  <a:moveTo>
                    <a:pt x="1568" y="1"/>
                  </a:moveTo>
                  <a:cubicBezTo>
                    <a:pt x="1568" y="434"/>
                    <a:pt x="1268" y="901"/>
                    <a:pt x="867" y="1068"/>
                  </a:cubicBezTo>
                  <a:cubicBezTo>
                    <a:pt x="801" y="634"/>
                    <a:pt x="467" y="234"/>
                    <a:pt x="67" y="67"/>
                  </a:cubicBezTo>
                  <a:cubicBezTo>
                    <a:pt x="67" y="134"/>
                    <a:pt x="67" y="334"/>
                    <a:pt x="67" y="401"/>
                  </a:cubicBezTo>
                  <a:cubicBezTo>
                    <a:pt x="0" y="835"/>
                    <a:pt x="0" y="1335"/>
                    <a:pt x="234" y="1702"/>
                  </a:cubicBezTo>
                  <a:cubicBezTo>
                    <a:pt x="445" y="2125"/>
                    <a:pt x="904" y="2412"/>
                    <a:pt x="1385" y="2412"/>
                  </a:cubicBezTo>
                  <a:cubicBezTo>
                    <a:pt x="1435" y="2412"/>
                    <a:pt x="1485" y="2409"/>
                    <a:pt x="1534" y="2402"/>
                  </a:cubicBezTo>
                  <a:cubicBezTo>
                    <a:pt x="2068" y="2369"/>
                    <a:pt x="2535" y="1969"/>
                    <a:pt x="2702" y="1468"/>
                  </a:cubicBezTo>
                  <a:cubicBezTo>
                    <a:pt x="2802" y="1135"/>
                    <a:pt x="2769" y="735"/>
                    <a:pt x="2735" y="368"/>
                  </a:cubicBezTo>
                  <a:lnTo>
                    <a:pt x="2735" y="368"/>
                  </a:lnTo>
                  <a:cubicBezTo>
                    <a:pt x="2635" y="634"/>
                    <a:pt x="2435" y="868"/>
                    <a:pt x="2202" y="1001"/>
                  </a:cubicBezTo>
                  <a:cubicBezTo>
                    <a:pt x="2135" y="601"/>
                    <a:pt x="1901" y="234"/>
                    <a:pt x="156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7"/>
            <p:cNvSpPr/>
            <p:nvPr/>
          </p:nvSpPr>
          <p:spPr>
            <a:xfrm>
              <a:off x="2575350" y="4069200"/>
              <a:ext cx="31700" cy="54225"/>
            </a:xfrm>
            <a:custGeom>
              <a:rect b="b" l="l" r="r" t="t"/>
              <a:pathLst>
                <a:path extrusionOk="0" h="2169" w="1268">
                  <a:moveTo>
                    <a:pt x="0" y="0"/>
                  </a:moveTo>
                  <a:cubicBezTo>
                    <a:pt x="0" y="434"/>
                    <a:pt x="34" y="967"/>
                    <a:pt x="200" y="1368"/>
                  </a:cubicBezTo>
                  <a:cubicBezTo>
                    <a:pt x="401" y="1801"/>
                    <a:pt x="801" y="2168"/>
                    <a:pt x="1268" y="2168"/>
                  </a:cubicBezTo>
                  <a:cubicBezTo>
                    <a:pt x="1034" y="1968"/>
                    <a:pt x="901" y="1701"/>
                    <a:pt x="834" y="1434"/>
                  </a:cubicBezTo>
                  <a:cubicBezTo>
                    <a:pt x="734" y="1168"/>
                    <a:pt x="667" y="867"/>
                    <a:pt x="567" y="600"/>
                  </a:cubicBezTo>
                  <a:cubicBezTo>
                    <a:pt x="434" y="334"/>
                    <a:pt x="267" y="10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7"/>
            <p:cNvSpPr/>
            <p:nvPr/>
          </p:nvSpPr>
          <p:spPr>
            <a:xfrm>
              <a:off x="2647050" y="4118400"/>
              <a:ext cx="40900" cy="26800"/>
            </a:xfrm>
            <a:custGeom>
              <a:rect b="b" l="l" r="r" t="t"/>
              <a:pathLst>
                <a:path extrusionOk="0" h="1072" w="1636">
                  <a:moveTo>
                    <a:pt x="1635" y="0"/>
                  </a:moveTo>
                  <a:cubicBezTo>
                    <a:pt x="935" y="0"/>
                    <a:pt x="268" y="434"/>
                    <a:pt x="1" y="1068"/>
                  </a:cubicBezTo>
                  <a:cubicBezTo>
                    <a:pt x="30" y="1070"/>
                    <a:pt x="59" y="1072"/>
                    <a:pt x="90" y="1072"/>
                  </a:cubicBezTo>
                  <a:cubicBezTo>
                    <a:pt x="408" y="1072"/>
                    <a:pt x="791" y="917"/>
                    <a:pt x="1035" y="734"/>
                  </a:cubicBezTo>
                  <a:cubicBezTo>
                    <a:pt x="1302" y="567"/>
                    <a:pt x="1535" y="300"/>
                    <a:pt x="16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7"/>
            <p:cNvSpPr/>
            <p:nvPr/>
          </p:nvSpPr>
          <p:spPr>
            <a:xfrm>
              <a:off x="2504450" y="4110875"/>
              <a:ext cx="30900" cy="28300"/>
            </a:xfrm>
            <a:custGeom>
              <a:rect b="b" l="l" r="r" t="t"/>
              <a:pathLst>
                <a:path extrusionOk="0" h="1132" w="1236">
                  <a:moveTo>
                    <a:pt x="134" y="1"/>
                  </a:moveTo>
                  <a:lnTo>
                    <a:pt x="134" y="1"/>
                  </a:lnTo>
                  <a:cubicBezTo>
                    <a:pt x="1" y="301"/>
                    <a:pt x="68" y="701"/>
                    <a:pt x="268" y="935"/>
                  </a:cubicBezTo>
                  <a:cubicBezTo>
                    <a:pt x="409" y="1076"/>
                    <a:pt x="635" y="1132"/>
                    <a:pt x="851" y="1132"/>
                  </a:cubicBezTo>
                  <a:cubicBezTo>
                    <a:pt x="993" y="1132"/>
                    <a:pt x="1130" y="1108"/>
                    <a:pt x="1235" y="1068"/>
                  </a:cubicBezTo>
                  <a:cubicBezTo>
                    <a:pt x="1168" y="835"/>
                    <a:pt x="935" y="668"/>
                    <a:pt x="701" y="535"/>
                  </a:cubicBezTo>
                  <a:cubicBezTo>
                    <a:pt x="468" y="401"/>
                    <a:pt x="234" y="268"/>
                    <a:pt x="1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7"/>
            <p:cNvSpPr/>
            <p:nvPr/>
          </p:nvSpPr>
          <p:spPr>
            <a:xfrm>
              <a:off x="2400225" y="3074300"/>
              <a:ext cx="291050" cy="375300"/>
            </a:xfrm>
            <a:custGeom>
              <a:rect b="b" l="l" r="r" t="t"/>
              <a:pathLst>
                <a:path extrusionOk="0" h="15012" w="11642">
                  <a:moveTo>
                    <a:pt x="3736" y="1"/>
                  </a:moveTo>
                  <a:cubicBezTo>
                    <a:pt x="1668" y="1"/>
                    <a:pt x="0" y="1669"/>
                    <a:pt x="0" y="3737"/>
                  </a:cubicBezTo>
                  <a:cubicBezTo>
                    <a:pt x="0" y="5805"/>
                    <a:pt x="1668" y="7473"/>
                    <a:pt x="3736" y="7473"/>
                  </a:cubicBezTo>
                  <a:lnTo>
                    <a:pt x="3870" y="7473"/>
                  </a:lnTo>
                  <a:cubicBezTo>
                    <a:pt x="3770" y="7740"/>
                    <a:pt x="3736" y="8040"/>
                    <a:pt x="3736" y="8340"/>
                  </a:cubicBezTo>
                  <a:cubicBezTo>
                    <a:pt x="3736" y="9908"/>
                    <a:pt x="5004" y="11176"/>
                    <a:pt x="6572" y="11176"/>
                  </a:cubicBezTo>
                  <a:cubicBezTo>
                    <a:pt x="6872" y="11176"/>
                    <a:pt x="7205" y="11109"/>
                    <a:pt x="7472" y="11009"/>
                  </a:cubicBezTo>
                  <a:cubicBezTo>
                    <a:pt x="7472" y="11075"/>
                    <a:pt x="7472" y="11142"/>
                    <a:pt x="7472" y="11209"/>
                  </a:cubicBezTo>
                  <a:cubicBezTo>
                    <a:pt x="7472" y="11743"/>
                    <a:pt x="7672" y="12243"/>
                    <a:pt x="8039" y="12610"/>
                  </a:cubicBezTo>
                  <a:cubicBezTo>
                    <a:pt x="7439" y="12677"/>
                    <a:pt x="6972" y="13210"/>
                    <a:pt x="6972" y="13811"/>
                  </a:cubicBezTo>
                  <a:cubicBezTo>
                    <a:pt x="6972" y="14478"/>
                    <a:pt x="7506" y="15012"/>
                    <a:pt x="8173" y="15012"/>
                  </a:cubicBezTo>
                  <a:cubicBezTo>
                    <a:pt x="8840" y="15012"/>
                    <a:pt x="9374" y="14478"/>
                    <a:pt x="9374" y="13811"/>
                  </a:cubicBezTo>
                  <a:cubicBezTo>
                    <a:pt x="9374" y="13611"/>
                    <a:pt x="9340" y="13410"/>
                    <a:pt x="9240" y="13244"/>
                  </a:cubicBezTo>
                  <a:lnTo>
                    <a:pt x="9240" y="13244"/>
                  </a:lnTo>
                  <a:cubicBezTo>
                    <a:pt x="9340" y="13277"/>
                    <a:pt x="9440" y="13277"/>
                    <a:pt x="9540" y="13277"/>
                  </a:cubicBezTo>
                  <a:cubicBezTo>
                    <a:pt x="10708" y="13277"/>
                    <a:pt x="11642" y="12343"/>
                    <a:pt x="11642" y="11209"/>
                  </a:cubicBezTo>
                  <a:cubicBezTo>
                    <a:pt x="11642" y="10041"/>
                    <a:pt x="10708" y="9107"/>
                    <a:pt x="9540" y="9107"/>
                  </a:cubicBezTo>
                  <a:cubicBezTo>
                    <a:pt x="9440" y="9107"/>
                    <a:pt x="9374" y="9141"/>
                    <a:pt x="9274" y="9141"/>
                  </a:cubicBezTo>
                  <a:cubicBezTo>
                    <a:pt x="9340" y="8874"/>
                    <a:pt x="9374" y="8607"/>
                    <a:pt x="9374" y="8340"/>
                  </a:cubicBezTo>
                  <a:cubicBezTo>
                    <a:pt x="9374" y="7940"/>
                    <a:pt x="9307" y="7573"/>
                    <a:pt x="9173" y="7239"/>
                  </a:cubicBezTo>
                  <a:cubicBezTo>
                    <a:pt x="10374" y="7039"/>
                    <a:pt x="11275" y="6005"/>
                    <a:pt x="11275" y="4738"/>
                  </a:cubicBezTo>
                  <a:cubicBezTo>
                    <a:pt x="11275" y="3303"/>
                    <a:pt x="10141" y="2169"/>
                    <a:pt x="8740" y="2169"/>
                  </a:cubicBezTo>
                  <a:cubicBezTo>
                    <a:pt x="8206" y="2169"/>
                    <a:pt x="7706" y="2336"/>
                    <a:pt x="7305" y="2603"/>
                  </a:cubicBezTo>
                  <a:cubicBezTo>
                    <a:pt x="6805" y="1068"/>
                    <a:pt x="5404" y="1"/>
                    <a:pt x="37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7"/>
            <p:cNvSpPr/>
            <p:nvPr/>
          </p:nvSpPr>
          <p:spPr>
            <a:xfrm>
              <a:off x="2582850" y="2941725"/>
              <a:ext cx="118450" cy="118425"/>
            </a:xfrm>
            <a:custGeom>
              <a:rect b="b" l="l" r="r" t="t"/>
              <a:pathLst>
                <a:path extrusionOk="0" h="4737" w="4738">
                  <a:moveTo>
                    <a:pt x="2369" y="0"/>
                  </a:moveTo>
                  <a:cubicBezTo>
                    <a:pt x="1068" y="0"/>
                    <a:pt x="0" y="1068"/>
                    <a:pt x="0" y="2368"/>
                  </a:cubicBezTo>
                  <a:cubicBezTo>
                    <a:pt x="0" y="3669"/>
                    <a:pt x="1068" y="4737"/>
                    <a:pt x="2369" y="4737"/>
                  </a:cubicBezTo>
                  <a:cubicBezTo>
                    <a:pt x="3670" y="4737"/>
                    <a:pt x="4737" y="3669"/>
                    <a:pt x="4737" y="2368"/>
                  </a:cubicBezTo>
                  <a:cubicBezTo>
                    <a:pt x="4737" y="1068"/>
                    <a:pt x="3670" y="0"/>
                    <a:pt x="23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7"/>
            <p:cNvSpPr/>
            <p:nvPr/>
          </p:nvSpPr>
          <p:spPr>
            <a:xfrm>
              <a:off x="2356025" y="3000925"/>
              <a:ext cx="59225" cy="59225"/>
            </a:xfrm>
            <a:custGeom>
              <a:rect b="b" l="l" r="r" t="t"/>
              <a:pathLst>
                <a:path extrusionOk="0" h="2369" w="2369">
                  <a:moveTo>
                    <a:pt x="1168" y="0"/>
                  </a:moveTo>
                  <a:cubicBezTo>
                    <a:pt x="534" y="0"/>
                    <a:pt x="0" y="534"/>
                    <a:pt x="0" y="1168"/>
                  </a:cubicBezTo>
                  <a:cubicBezTo>
                    <a:pt x="0" y="1835"/>
                    <a:pt x="534" y="2369"/>
                    <a:pt x="1168" y="2369"/>
                  </a:cubicBezTo>
                  <a:cubicBezTo>
                    <a:pt x="1835" y="2369"/>
                    <a:pt x="2369" y="1835"/>
                    <a:pt x="2369" y="1168"/>
                  </a:cubicBezTo>
                  <a:cubicBezTo>
                    <a:pt x="2369" y="534"/>
                    <a:pt x="1835" y="0"/>
                    <a:pt x="11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7"/>
            <p:cNvSpPr/>
            <p:nvPr/>
          </p:nvSpPr>
          <p:spPr>
            <a:xfrm>
              <a:off x="2708775" y="3087650"/>
              <a:ext cx="403650" cy="570425"/>
            </a:xfrm>
            <a:custGeom>
              <a:rect b="b" l="l" r="r" t="t"/>
              <a:pathLst>
                <a:path extrusionOk="0" h="22817" w="16146">
                  <a:moveTo>
                    <a:pt x="6138" y="1"/>
                  </a:moveTo>
                  <a:lnTo>
                    <a:pt x="6138" y="5071"/>
                  </a:lnTo>
                  <a:cubicBezTo>
                    <a:pt x="6138" y="6605"/>
                    <a:pt x="5805" y="8140"/>
                    <a:pt x="5171" y="9541"/>
                  </a:cubicBezTo>
                  <a:lnTo>
                    <a:pt x="768" y="19281"/>
                  </a:lnTo>
                  <a:cubicBezTo>
                    <a:pt x="0" y="20916"/>
                    <a:pt x="1201" y="22817"/>
                    <a:pt x="3036" y="22817"/>
                  </a:cubicBezTo>
                  <a:lnTo>
                    <a:pt x="13143" y="22817"/>
                  </a:lnTo>
                  <a:cubicBezTo>
                    <a:pt x="14944" y="22817"/>
                    <a:pt x="16145" y="20916"/>
                    <a:pt x="15411" y="19281"/>
                  </a:cubicBezTo>
                  <a:lnTo>
                    <a:pt x="11008" y="9541"/>
                  </a:lnTo>
                  <a:cubicBezTo>
                    <a:pt x="10341" y="8140"/>
                    <a:pt x="10041" y="6605"/>
                    <a:pt x="10041" y="5071"/>
                  </a:cubicBezTo>
                  <a:lnTo>
                    <a:pt x="100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7"/>
            <p:cNvSpPr/>
            <p:nvPr/>
          </p:nvSpPr>
          <p:spPr>
            <a:xfrm>
              <a:off x="2848875" y="3060125"/>
              <a:ext cx="123450" cy="27550"/>
            </a:xfrm>
            <a:custGeom>
              <a:rect b="b" l="l" r="r" t="t"/>
              <a:pathLst>
                <a:path extrusionOk="0" h="1102" w="4938">
                  <a:moveTo>
                    <a:pt x="567" y="1"/>
                  </a:moveTo>
                  <a:cubicBezTo>
                    <a:pt x="234" y="1"/>
                    <a:pt x="0" y="234"/>
                    <a:pt x="0" y="568"/>
                  </a:cubicBezTo>
                  <a:cubicBezTo>
                    <a:pt x="0" y="868"/>
                    <a:pt x="234" y="1102"/>
                    <a:pt x="567" y="1102"/>
                  </a:cubicBezTo>
                  <a:lnTo>
                    <a:pt x="4404" y="1102"/>
                  </a:lnTo>
                  <a:cubicBezTo>
                    <a:pt x="4704" y="1102"/>
                    <a:pt x="4937" y="868"/>
                    <a:pt x="4937" y="568"/>
                  </a:cubicBezTo>
                  <a:cubicBezTo>
                    <a:pt x="4937" y="234"/>
                    <a:pt x="4704" y="1"/>
                    <a:pt x="44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7"/>
            <p:cNvSpPr/>
            <p:nvPr/>
          </p:nvSpPr>
          <p:spPr>
            <a:xfrm>
              <a:off x="2810500" y="3433550"/>
              <a:ext cx="133475" cy="27725"/>
            </a:xfrm>
            <a:custGeom>
              <a:rect b="b" l="l" r="r" t="t"/>
              <a:pathLst>
                <a:path extrusionOk="0" h="1109" w="5339">
                  <a:moveTo>
                    <a:pt x="2156" y="1"/>
                  </a:moveTo>
                  <a:cubicBezTo>
                    <a:pt x="1414" y="1"/>
                    <a:pt x="663" y="92"/>
                    <a:pt x="1" y="341"/>
                  </a:cubicBezTo>
                  <a:cubicBezTo>
                    <a:pt x="833" y="840"/>
                    <a:pt x="1779" y="1109"/>
                    <a:pt x="2745" y="1109"/>
                  </a:cubicBezTo>
                  <a:cubicBezTo>
                    <a:pt x="2942" y="1109"/>
                    <a:pt x="3139" y="1098"/>
                    <a:pt x="3337" y="1075"/>
                  </a:cubicBezTo>
                  <a:cubicBezTo>
                    <a:pt x="4037" y="975"/>
                    <a:pt x="4704" y="742"/>
                    <a:pt x="5338" y="441"/>
                  </a:cubicBezTo>
                  <a:cubicBezTo>
                    <a:pt x="4608" y="254"/>
                    <a:pt x="3395" y="1"/>
                    <a:pt x="21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7"/>
            <p:cNvSpPr/>
            <p:nvPr/>
          </p:nvSpPr>
          <p:spPr>
            <a:xfrm>
              <a:off x="2742975" y="3419550"/>
              <a:ext cx="336075" cy="215175"/>
            </a:xfrm>
            <a:custGeom>
              <a:rect b="b" l="l" r="r" t="t"/>
              <a:pathLst>
                <a:path extrusionOk="0" h="8607" w="13443">
                  <a:moveTo>
                    <a:pt x="10307" y="1"/>
                  </a:moveTo>
                  <a:cubicBezTo>
                    <a:pt x="10074" y="101"/>
                    <a:pt x="9807" y="201"/>
                    <a:pt x="9574" y="301"/>
                  </a:cubicBezTo>
                  <a:cubicBezTo>
                    <a:pt x="9073" y="534"/>
                    <a:pt x="8573" y="801"/>
                    <a:pt x="8039" y="1001"/>
                  </a:cubicBezTo>
                  <a:cubicBezTo>
                    <a:pt x="7405" y="1302"/>
                    <a:pt x="6738" y="1535"/>
                    <a:pt x="6038" y="1635"/>
                  </a:cubicBezTo>
                  <a:cubicBezTo>
                    <a:pt x="5840" y="1658"/>
                    <a:pt x="5643" y="1669"/>
                    <a:pt x="5446" y="1669"/>
                  </a:cubicBezTo>
                  <a:cubicBezTo>
                    <a:pt x="4480" y="1669"/>
                    <a:pt x="3534" y="1400"/>
                    <a:pt x="2702" y="901"/>
                  </a:cubicBezTo>
                  <a:lnTo>
                    <a:pt x="234" y="6372"/>
                  </a:lnTo>
                  <a:cubicBezTo>
                    <a:pt x="0" y="6872"/>
                    <a:pt x="33" y="7439"/>
                    <a:pt x="334" y="7873"/>
                  </a:cubicBezTo>
                  <a:cubicBezTo>
                    <a:pt x="634" y="8340"/>
                    <a:pt x="1101" y="8607"/>
                    <a:pt x="1668" y="8607"/>
                  </a:cubicBezTo>
                  <a:lnTo>
                    <a:pt x="11775" y="8607"/>
                  </a:lnTo>
                  <a:cubicBezTo>
                    <a:pt x="12309" y="8607"/>
                    <a:pt x="12809" y="8340"/>
                    <a:pt x="13109" y="7873"/>
                  </a:cubicBezTo>
                  <a:cubicBezTo>
                    <a:pt x="13376" y="7439"/>
                    <a:pt x="13443" y="6872"/>
                    <a:pt x="13209" y="6372"/>
                  </a:cubicBezTo>
                  <a:lnTo>
                    <a:pt x="103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7"/>
            <p:cNvSpPr/>
            <p:nvPr/>
          </p:nvSpPr>
          <p:spPr>
            <a:xfrm>
              <a:off x="2841375" y="3491275"/>
              <a:ext cx="22525" cy="22550"/>
            </a:xfrm>
            <a:custGeom>
              <a:rect b="b" l="l" r="r" t="t"/>
              <a:pathLst>
                <a:path extrusionOk="0" h="902" w="901">
                  <a:moveTo>
                    <a:pt x="434" y="0"/>
                  </a:moveTo>
                  <a:cubicBezTo>
                    <a:pt x="200" y="0"/>
                    <a:pt x="0" y="201"/>
                    <a:pt x="0" y="467"/>
                  </a:cubicBezTo>
                  <a:cubicBezTo>
                    <a:pt x="0" y="701"/>
                    <a:pt x="200" y="901"/>
                    <a:pt x="434" y="901"/>
                  </a:cubicBezTo>
                  <a:cubicBezTo>
                    <a:pt x="701" y="901"/>
                    <a:pt x="901" y="701"/>
                    <a:pt x="901" y="467"/>
                  </a:cubicBezTo>
                  <a:cubicBezTo>
                    <a:pt x="901" y="201"/>
                    <a:pt x="701" y="0"/>
                    <a:pt x="4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7"/>
            <p:cNvSpPr/>
            <p:nvPr/>
          </p:nvSpPr>
          <p:spPr>
            <a:xfrm>
              <a:off x="2895575" y="3527125"/>
              <a:ext cx="25050" cy="25050"/>
            </a:xfrm>
            <a:custGeom>
              <a:rect b="b" l="l" r="r" t="t"/>
              <a:pathLst>
                <a:path extrusionOk="0" h="1002" w="1002">
                  <a:moveTo>
                    <a:pt x="501" y="1"/>
                  </a:moveTo>
                  <a:cubicBezTo>
                    <a:pt x="201" y="1"/>
                    <a:pt x="0" y="234"/>
                    <a:pt x="0" y="501"/>
                  </a:cubicBezTo>
                  <a:cubicBezTo>
                    <a:pt x="0" y="768"/>
                    <a:pt x="201" y="1002"/>
                    <a:pt x="501" y="1002"/>
                  </a:cubicBezTo>
                  <a:cubicBezTo>
                    <a:pt x="768" y="1002"/>
                    <a:pt x="1001" y="768"/>
                    <a:pt x="1001" y="501"/>
                  </a:cubicBezTo>
                  <a:cubicBezTo>
                    <a:pt x="1001" y="234"/>
                    <a:pt x="768" y="1"/>
                    <a:pt x="5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7"/>
            <p:cNvSpPr/>
            <p:nvPr/>
          </p:nvSpPr>
          <p:spPr>
            <a:xfrm>
              <a:off x="2920600" y="3487100"/>
              <a:ext cx="15025" cy="15875"/>
            </a:xfrm>
            <a:custGeom>
              <a:rect b="b" l="l" r="r" t="t"/>
              <a:pathLst>
                <a:path extrusionOk="0" h="635" w="601">
                  <a:moveTo>
                    <a:pt x="300" y="1"/>
                  </a:moveTo>
                  <a:cubicBezTo>
                    <a:pt x="134" y="1"/>
                    <a:pt x="0" y="134"/>
                    <a:pt x="0" y="301"/>
                  </a:cubicBezTo>
                  <a:cubicBezTo>
                    <a:pt x="0" y="468"/>
                    <a:pt x="134" y="634"/>
                    <a:pt x="300" y="634"/>
                  </a:cubicBezTo>
                  <a:cubicBezTo>
                    <a:pt x="467" y="634"/>
                    <a:pt x="601" y="468"/>
                    <a:pt x="601" y="301"/>
                  </a:cubicBezTo>
                  <a:cubicBezTo>
                    <a:pt x="601" y="134"/>
                    <a:pt x="467" y="1"/>
                    <a:pt x="3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7"/>
            <p:cNvSpPr/>
            <p:nvPr/>
          </p:nvSpPr>
          <p:spPr>
            <a:xfrm>
              <a:off x="2963125" y="3507950"/>
              <a:ext cx="27550" cy="27550"/>
            </a:xfrm>
            <a:custGeom>
              <a:rect b="b" l="l" r="r" t="t"/>
              <a:pathLst>
                <a:path extrusionOk="0" h="1102" w="1102">
                  <a:moveTo>
                    <a:pt x="534" y="1"/>
                  </a:moveTo>
                  <a:cubicBezTo>
                    <a:pt x="234" y="1"/>
                    <a:pt x="0" y="234"/>
                    <a:pt x="0" y="568"/>
                  </a:cubicBezTo>
                  <a:cubicBezTo>
                    <a:pt x="0" y="868"/>
                    <a:pt x="234" y="1101"/>
                    <a:pt x="534" y="1101"/>
                  </a:cubicBezTo>
                  <a:cubicBezTo>
                    <a:pt x="868" y="1101"/>
                    <a:pt x="1101" y="868"/>
                    <a:pt x="1101" y="568"/>
                  </a:cubicBezTo>
                  <a:cubicBezTo>
                    <a:pt x="1101" y="234"/>
                    <a:pt x="868" y="1"/>
                    <a:pt x="5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7"/>
            <p:cNvSpPr/>
            <p:nvPr/>
          </p:nvSpPr>
          <p:spPr>
            <a:xfrm>
              <a:off x="2841375" y="3553825"/>
              <a:ext cx="26700" cy="26700"/>
            </a:xfrm>
            <a:custGeom>
              <a:rect b="b" l="l" r="r" t="t"/>
              <a:pathLst>
                <a:path extrusionOk="0" h="1068" w="1068">
                  <a:moveTo>
                    <a:pt x="534" y="0"/>
                  </a:moveTo>
                  <a:cubicBezTo>
                    <a:pt x="234" y="0"/>
                    <a:pt x="0" y="234"/>
                    <a:pt x="0" y="534"/>
                  </a:cubicBezTo>
                  <a:cubicBezTo>
                    <a:pt x="0" y="834"/>
                    <a:pt x="234" y="1068"/>
                    <a:pt x="534" y="1068"/>
                  </a:cubicBezTo>
                  <a:cubicBezTo>
                    <a:pt x="801" y="1068"/>
                    <a:pt x="1068" y="834"/>
                    <a:pt x="1068" y="534"/>
                  </a:cubicBezTo>
                  <a:cubicBezTo>
                    <a:pt x="1068" y="234"/>
                    <a:pt x="801" y="0"/>
                    <a:pt x="5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7"/>
            <p:cNvSpPr/>
            <p:nvPr/>
          </p:nvSpPr>
          <p:spPr>
            <a:xfrm>
              <a:off x="2915575" y="3580500"/>
              <a:ext cx="23375" cy="22550"/>
            </a:xfrm>
            <a:custGeom>
              <a:rect b="b" l="l" r="r" t="t"/>
              <a:pathLst>
                <a:path extrusionOk="0" h="902" w="935">
                  <a:moveTo>
                    <a:pt x="468" y="1"/>
                  </a:moveTo>
                  <a:cubicBezTo>
                    <a:pt x="201" y="1"/>
                    <a:pt x="1" y="201"/>
                    <a:pt x="1" y="468"/>
                  </a:cubicBezTo>
                  <a:cubicBezTo>
                    <a:pt x="1" y="701"/>
                    <a:pt x="201" y="901"/>
                    <a:pt x="468" y="901"/>
                  </a:cubicBezTo>
                  <a:cubicBezTo>
                    <a:pt x="735" y="901"/>
                    <a:pt x="935" y="701"/>
                    <a:pt x="935" y="468"/>
                  </a:cubicBezTo>
                  <a:cubicBezTo>
                    <a:pt x="935" y="201"/>
                    <a:pt x="735" y="1"/>
                    <a:pt x="46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7"/>
            <p:cNvSpPr/>
            <p:nvPr/>
          </p:nvSpPr>
          <p:spPr>
            <a:xfrm>
              <a:off x="2822175" y="3135175"/>
              <a:ext cx="478700" cy="20050"/>
            </a:xfrm>
            <a:custGeom>
              <a:rect b="b" l="l" r="r" t="t"/>
              <a:pathLst>
                <a:path extrusionOk="0" h="802" w="19148">
                  <a:moveTo>
                    <a:pt x="435" y="1"/>
                  </a:moveTo>
                  <a:cubicBezTo>
                    <a:pt x="234" y="1"/>
                    <a:pt x="34" y="168"/>
                    <a:pt x="1" y="368"/>
                  </a:cubicBezTo>
                  <a:cubicBezTo>
                    <a:pt x="1" y="601"/>
                    <a:pt x="168" y="802"/>
                    <a:pt x="401" y="802"/>
                  </a:cubicBezTo>
                  <a:lnTo>
                    <a:pt x="18714" y="802"/>
                  </a:lnTo>
                  <a:cubicBezTo>
                    <a:pt x="18914" y="802"/>
                    <a:pt x="19115" y="635"/>
                    <a:pt x="19115" y="435"/>
                  </a:cubicBezTo>
                  <a:cubicBezTo>
                    <a:pt x="19148" y="201"/>
                    <a:pt x="18981" y="1"/>
                    <a:pt x="18748" y="1"/>
                  </a:cubicBezTo>
                  <a:close/>
                </a:path>
              </a:pathLst>
            </a:cu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7"/>
            <p:cNvSpPr/>
            <p:nvPr/>
          </p:nvSpPr>
          <p:spPr>
            <a:xfrm>
              <a:off x="3174950" y="3109325"/>
              <a:ext cx="70900" cy="70925"/>
            </a:xfrm>
            <a:custGeom>
              <a:rect b="b" l="l" r="r" t="t"/>
              <a:pathLst>
                <a:path extrusionOk="0" h="2837" w="2836">
                  <a:moveTo>
                    <a:pt x="1401" y="1"/>
                  </a:moveTo>
                  <a:cubicBezTo>
                    <a:pt x="634" y="1"/>
                    <a:pt x="0" y="635"/>
                    <a:pt x="0" y="1435"/>
                  </a:cubicBezTo>
                  <a:cubicBezTo>
                    <a:pt x="0" y="2202"/>
                    <a:pt x="634" y="2836"/>
                    <a:pt x="1401" y="2836"/>
                  </a:cubicBezTo>
                  <a:cubicBezTo>
                    <a:pt x="2168" y="2836"/>
                    <a:pt x="2835" y="2202"/>
                    <a:pt x="2835" y="1435"/>
                  </a:cubicBezTo>
                  <a:cubicBezTo>
                    <a:pt x="2835" y="635"/>
                    <a:pt x="2168" y="1"/>
                    <a:pt x="1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7"/>
            <p:cNvSpPr/>
            <p:nvPr/>
          </p:nvSpPr>
          <p:spPr>
            <a:xfrm>
              <a:off x="3348400" y="3878225"/>
              <a:ext cx="76750" cy="409475"/>
            </a:xfrm>
            <a:custGeom>
              <a:rect b="b" l="l" r="r" t="t"/>
              <a:pathLst>
                <a:path extrusionOk="0" h="16379" w="3070">
                  <a:moveTo>
                    <a:pt x="1535" y="734"/>
                  </a:moveTo>
                  <a:cubicBezTo>
                    <a:pt x="2002" y="734"/>
                    <a:pt x="2335" y="1101"/>
                    <a:pt x="2335" y="1535"/>
                  </a:cubicBezTo>
                  <a:cubicBezTo>
                    <a:pt x="2335" y="2002"/>
                    <a:pt x="2002" y="2335"/>
                    <a:pt x="1535" y="2335"/>
                  </a:cubicBezTo>
                  <a:cubicBezTo>
                    <a:pt x="1101" y="2335"/>
                    <a:pt x="734" y="2002"/>
                    <a:pt x="734" y="1535"/>
                  </a:cubicBezTo>
                  <a:cubicBezTo>
                    <a:pt x="734" y="1101"/>
                    <a:pt x="1101" y="734"/>
                    <a:pt x="1535" y="734"/>
                  </a:cubicBezTo>
                  <a:close/>
                  <a:moveTo>
                    <a:pt x="1535" y="0"/>
                  </a:moveTo>
                  <a:cubicBezTo>
                    <a:pt x="701" y="0"/>
                    <a:pt x="0" y="701"/>
                    <a:pt x="0" y="1535"/>
                  </a:cubicBezTo>
                  <a:cubicBezTo>
                    <a:pt x="0" y="2269"/>
                    <a:pt x="501" y="2869"/>
                    <a:pt x="1168" y="3036"/>
                  </a:cubicBezTo>
                  <a:lnTo>
                    <a:pt x="1168" y="16012"/>
                  </a:lnTo>
                  <a:cubicBezTo>
                    <a:pt x="1168" y="16212"/>
                    <a:pt x="1335" y="16379"/>
                    <a:pt x="1535" y="16379"/>
                  </a:cubicBezTo>
                  <a:cubicBezTo>
                    <a:pt x="1735" y="16379"/>
                    <a:pt x="1902" y="16212"/>
                    <a:pt x="1902" y="16012"/>
                  </a:cubicBezTo>
                  <a:lnTo>
                    <a:pt x="1902" y="3036"/>
                  </a:lnTo>
                  <a:cubicBezTo>
                    <a:pt x="2569" y="2869"/>
                    <a:pt x="3069" y="2269"/>
                    <a:pt x="3069" y="1535"/>
                  </a:cubicBezTo>
                  <a:cubicBezTo>
                    <a:pt x="3069" y="701"/>
                    <a:pt x="2402" y="0"/>
                    <a:pt x="1535" y="0"/>
                  </a:cubicBezTo>
                  <a:close/>
                </a:path>
              </a:pathLst>
            </a:cu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7"/>
            <p:cNvSpPr/>
            <p:nvPr/>
          </p:nvSpPr>
          <p:spPr>
            <a:xfrm>
              <a:off x="2903900" y="3848200"/>
              <a:ext cx="145975" cy="379450"/>
            </a:xfrm>
            <a:custGeom>
              <a:rect b="b" l="l" r="r" t="t"/>
              <a:pathLst>
                <a:path extrusionOk="0" h="15178" w="5839">
                  <a:moveTo>
                    <a:pt x="1" y="0"/>
                  </a:moveTo>
                  <a:lnTo>
                    <a:pt x="435" y="1168"/>
                  </a:lnTo>
                  <a:cubicBezTo>
                    <a:pt x="535" y="1435"/>
                    <a:pt x="601" y="1735"/>
                    <a:pt x="601" y="2035"/>
                  </a:cubicBezTo>
                  <a:lnTo>
                    <a:pt x="601" y="12776"/>
                  </a:lnTo>
                  <a:cubicBezTo>
                    <a:pt x="601" y="14044"/>
                    <a:pt x="1602" y="15145"/>
                    <a:pt x="2870" y="15178"/>
                  </a:cubicBezTo>
                  <a:cubicBezTo>
                    <a:pt x="4171" y="15178"/>
                    <a:pt x="5238" y="14144"/>
                    <a:pt x="5238" y="12843"/>
                  </a:cubicBezTo>
                  <a:lnTo>
                    <a:pt x="5238" y="2035"/>
                  </a:lnTo>
                  <a:cubicBezTo>
                    <a:pt x="5238" y="1735"/>
                    <a:pt x="5305" y="1435"/>
                    <a:pt x="5405" y="1168"/>
                  </a:cubicBezTo>
                  <a:lnTo>
                    <a:pt x="5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7"/>
            <p:cNvSpPr/>
            <p:nvPr/>
          </p:nvSpPr>
          <p:spPr>
            <a:xfrm>
              <a:off x="2941450" y="4021950"/>
              <a:ext cx="70900" cy="182350"/>
            </a:xfrm>
            <a:custGeom>
              <a:rect b="b" l="l" r="r" t="t"/>
              <a:pathLst>
                <a:path extrusionOk="0" h="7294" w="2836">
                  <a:moveTo>
                    <a:pt x="431" y="0"/>
                  </a:moveTo>
                  <a:cubicBezTo>
                    <a:pt x="285" y="0"/>
                    <a:pt x="137" y="16"/>
                    <a:pt x="0" y="55"/>
                  </a:cubicBezTo>
                  <a:lnTo>
                    <a:pt x="0" y="5893"/>
                  </a:lnTo>
                  <a:cubicBezTo>
                    <a:pt x="0" y="6660"/>
                    <a:pt x="634" y="7294"/>
                    <a:pt x="1434" y="7294"/>
                  </a:cubicBezTo>
                  <a:cubicBezTo>
                    <a:pt x="2202" y="7294"/>
                    <a:pt x="2835" y="6660"/>
                    <a:pt x="2835" y="5893"/>
                  </a:cubicBezTo>
                  <a:lnTo>
                    <a:pt x="2835" y="155"/>
                  </a:lnTo>
                  <a:cubicBezTo>
                    <a:pt x="2535" y="222"/>
                    <a:pt x="2268" y="222"/>
                    <a:pt x="2001" y="222"/>
                  </a:cubicBezTo>
                  <a:cubicBezTo>
                    <a:pt x="1568" y="189"/>
                    <a:pt x="1168" y="55"/>
                    <a:pt x="734" y="22"/>
                  </a:cubicBezTo>
                  <a:cubicBezTo>
                    <a:pt x="637" y="8"/>
                    <a:pt x="535"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7"/>
            <p:cNvSpPr/>
            <p:nvPr/>
          </p:nvSpPr>
          <p:spPr>
            <a:xfrm>
              <a:off x="3071525" y="3848200"/>
              <a:ext cx="146800" cy="379450"/>
            </a:xfrm>
            <a:custGeom>
              <a:rect b="b" l="l" r="r" t="t"/>
              <a:pathLst>
                <a:path extrusionOk="0" h="15178" w="5872">
                  <a:moveTo>
                    <a:pt x="1" y="0"/>
                  </a:moveTo>
                  <a:lnTo>
                    <a:pt x="468" y="1168"/>
                  </a:lnTo>
                  <a:cubicBezTo>
                    <a:pt x="568" y="1435"/>
                    <a:pt x="635" y="1735"/>
                    <a:pt x="635" y="2035"/>
                  </a:cubicBezTo>
                  <a:lnTo>
                    <a:pt x="635" y="12776"/>
                  </a:lnTo>
                  <a:cubicBezTo>
                    <a:pt x="635" y="14044"/>
                    <a:pt x="1635" y="15145"/>
                    <a:pt x="2903" y="15178"/>
                  </a:cubicBezTo>
                  <a:cubicBezTo>
                    <a:pt x="4204" y="15178"/>
                    <a:pt x="5271" y="14144"/>
                    <a:pt x="5271" y="12843"/>
                  </a:cubicBezTo>
                  <a:lnTo>
                    <a:pt x="5271" y="2035"/>
                  </a:lnTo>
                  <a:cubicBezTo>
                    <a:pt x="5271" y="1735"/>
                    <a:pt x="5305" y="1435"/>
                    <a:pt x="5438" y="1168"/>
                  </a:cubicBezTo>
                  <a:lnTo>
                    <a:pt x="58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7"/>
            <p:cNvSpPr/>
            <p:nvPr/>
          </p:nvSpPr>
          <p:spPr>
            <a:xfrm>
              <a:off x="3109900" y="4021950"/>
              <a:ext cx="70075" cy="182350"/>
            </a:xfrm>
            <a:custGeom>
              <a:rect b="b" l="l" r="r" t="t"/>
              <a:pathLst>
                <a:path extrusionOk="0" h="7294" w="2803">
                  <a:moveTo>
                    <a:pt x="431" y="0"/>
                  </a:moveTo>
                  <a:cubicBezTo>
                    <a:pt x="285" y="0"/>
                    <a:pt x="137" y="16"/>
                    <a:pt x="0" y="55"/>
                  </a:cubicBezTo>
                  <a:lnTo>
                    <a:pt x="0" y="5893"/>
                  </a:lnTo>
                  <a:cubicBezTo>
                    <a:pt x="0" y="6660"/>
                    <a:pt x="634" y="7294"/>
                    <a:pt x="1401" y="7294"/>
                  </a:cubicBezTo>
                  <a:cubicBezTo>
                    <a:pt x="2168" y="7294"/>
                    <a:pt x="2802" y="6660"/>
                    <a:pt x="2802" y="5893"/>
                  </a:cubicBezTo>
                  <a:lnTo>
                    <a:pt x="2802" y="155"/>
                  </a:lnTo>
                  <a:cubicBezTo>
                    <a:pt x="2535" y="222"/>
                    <a:pt x="2268" y="222"/>
                    <a:pt x="1968" y="222"/>
                  </a:cubicBezTo>
                  <a:cubicBezTo>
                    <a:pt x="1568" y="189"/>
                    <a:pt x="1134" y="55"/>
                    <a:pt x="734" y="22"/>
                  </a:cubicBezTo>
                  <a:cubicBezTo>
                    <a:pt x="637" y="8"/>
                    <a:pt x="535" y="0"/>
                    <a:pt x="4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7"/>
            <p:cNvSpPr/>
            <p:nvPr/>
          </p:nvSpPr>
          <p:spPr>
            <a:xfrm>
              <a:off x="3239975" y="3848200"/>
              <a:ext cx="146800" cy="379450"/>
            </a:xfrm>
            <a:custGeom>
              <a:rect b="b" l="l" r="r" t="t"/>
              <a:pathLst>
                <a:path extrusionOk="0" h="15178" w="5872">
                  <a:moveTo>
                    <a:pt x="1" y="0"/>
                  </a:moveTo>
                  <a:lnTo>
                    <a:pt x="468" y="1168"/>
                  </a:lnTo>
                  <a:cubicBezTo>
                    <a:pt x="568" y="1435"/>
                    <a:pt x="601" y="1735"/>
                    <a:pt x="601" y="2035"/>
                  </a:cubicBezTo>
                  <a:lnTo>
                    <a:pt x="601" y="12776"/>
                  </a:lnTo>
                  <a:cubicBezTo>
                    <a:pt x="601" y="14044"/>
                    <a:pt x="1602" y="15145"/>
                    <a:pt x="2903" y="15178"/>
                  </a:cubicBezTo>
                  <a:cubicBezTo>
                    <a:pt x="4204" y="15178"/>
                    <a:pt x="5271" y="14144"/>
                    <a:pt x="5271" y="12843"/>
                  </a:cubicBezTo>
                  <a:lnTo>
                    <a:pt x="5271" y="2035"/>
                  </a:lnTo>
                  <a:cubicBezTo>
                    <a:pt x="5271" y="1735"/>
                    <a:pt x="5305" y="1435"/>
                    <a:pt x="5405" y="1168"/>
                  </a:cubicBezTo>
                  <a:lnTo>
                    <a:pt x="58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7"/>
            <p:cNvSpPr/>
            <p:nvPr/>
          </p:nvSpPr>
          <p:spPr>
            <a:xfrm>
              <a:off x="3278350" y="4021950"/>
              <a:ext cx="70075" cy="182350"/>
            </a:xfrm>
            <a:custGeom>
              <a:rect b="b" l="l" r="r" t="t"/>
              <a:pathLst>
                <a:path extrusionOk="0" h="7294" w="2803">
                  <a:moveTo>
                    <a:pt x="411" y="0"/>
                  </a:moveTo>
                  <a:cubicBezTo>
                    <a:pt x="274" y="0"/>
                    <a:pt x="137" y="16"/>
                    <a:pt x="0" y="55"/>
                  </a:cubicBezTo>
                  <a:lnTo>
                    <a:pt x="0" y="5893"/>
                  </a:lnTo>
                  <a:cubicBezTo>
                    <a:pt x="0" y="6660"/>
                    <a:pt x="634" y="7294"/>
                    <a:pt x="1401" y="7294"/>
                  </a:cubicBezTo>
                  <a:cubicBezTo>
                    <a:pt x="2169" y="7294"/>
                    <a:pt x="2802" y="6660"/>
                    <a:pt x="2802" y="5893"/>
                  </a:cubicBezTo>
                  <a:lnTo>
                    <a:pt x="2802" y="155"/>
                  </a:lnTo>
                  <a:cubicBezTo>
                    <a:pt x="2535" y="222"/>
                    <a:pt x="2235" y="222"/>
                    <a:pt x="1968" y="222"/>
                  </a:cubicBezTo>
                  <a:cubicBezTo>
                    <a:pt x="1535" y="189"/>
                    <a:pt x="1134" y="55"/>
                    <a:pt x="701" y="22"/>
                  </a:cubicBezTo>
                  <a:cubicBezTo>
                    <a:pt x="604" y="8"/>
                    <a:pt x="507" y="0"/>
                    <a:pt x="4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7"/>
            <p:cNvSpPr/>
            <p:nvPr/>
          </p:nvSpPr>
          <p:spPr>
            <a:xfrm>
              <a:off x="2805500" y="3878225"/>
              <a:ext cx="649675" cy="409475"/>
            </a:xfrm>
            <a:custGeom>
              <a:rect b="b" l="l" r="r" t="t"/>
              <a:pathLst>
                <a:path extrusionOk="0" h="16379" w="25987">
                  <a:moveTo>
                    <a:pt x="3136" y="734"/>
                  </a:moveTo>
                  <a:cubicBezTo>
                    <a:pt x="3570" y="734"/>
                    <a:pt x="3937" y="1101"/>
                    <a:pt x="3937" y="1535"/>
                  </a:cubicBezTo>
                  <a:cubicBezTo>
                    <a:pt x="3937" y="2002"/>
                    <a:pt x="3570" y="2335"/>
                    <a:pt x="3136" y="2335"/>
                  </a:cubicBezTo>
                  <a:cubicBezTo>
                    <a:pt x="2669" y="2335"/>
                    <a:pt x="2336" y="2002"/>
                    <a:pt x="2336" y="1535"/>
                  </a:cubicBezTo>
                  <a:cubicBezTo>
                    <a:pt x="2336" y="1101"/>
                    <a:pt x="2669" y="734"/>
                    <a:pt x="3136" y="734"/>
                  </a:cubicBezTo>
                  <a:close/>
                  <a:moveTo>
                    <a:pt x="3136" y="0"/>
                  </a:moveTo>
                  <a:cubicBezTo>
                    <a:pt x="2403" y="0"/>
                    <a:pt x="1802" y="501"/>
                    <a:pt x="1635" y="1168"/>
                  </a:cubicBezTo>
                  <a:lnTo>
                    <a:pt x="368" y="1168"/>
                  </a:lnTo>
                  <a:cubicBezTo>
                    <a:pt x="168" y="1168"/>
                    <a:pt x="1" y="1335"/>
                    <a:pt x="1" y="1535"/>
                  </a:cubicBezTo>
                  <a:cubicBezTo>
                    <a:pt x="1" y="1735"/>
                    <a:pt x="168" y="1902"/>
                    <a:pt x="368" y="1902"/>
                  </a:cubicBezTo>
                  <a:lnTo>
                    <a:pt x="1635" y="1902"/>
                  </a:lnTo>
                  <a:cubicBezTo>
                    <a:pt x="1769" y="2469"/>
                    <a:pt x="2202" y="2902"/>
                    <a:pt x="2769" y="3036"/>
                  </a:cubicBezTo>
                  <a:lnTo>
                    <a:pt x="2769" y="16012"/>
                  </a:lnTo>
                  <a:cubicBezTo>
                    <a:pt x="2769" y="16212"/>
                    <a:pt x="2936" y="16379"/>
                    <a:pt x="3136" y="16379"/>
                  </a:cubicBezTo>
                  <a:cubicBezTo>
                    <a:pt x="3337" y="16379"/>
                    <a:pt x="3503" y="16212"/>
                    <a:pt x="3503" y="16012"/>
                  </a:cubicBezTo>
                  <a:lnTo>
                    <a:pt x="3503" y="3036"/>
                  </a:lnTo>
                  <a:cubicBezTo>
                    <a:pt x="4037" y="2902"/>
                    <a:pt x="4471" y="2469"/>
                    <a:pt x="4604" y="1902"/>
                  </a:cubicBezTo>
                  <a:lnTo>
                    <a:pt x="25619" y="1902"/>
                  </a:lnTo>
                  <a:cubicBezTo>
                    <a:pt x="25819" y="1902"/>
                    <a:pt x="25986" y="1735"/>
                    <a:pt x="25986" y="1535"/>
                  </a:cubicBezTo>
                  <a:cubicBezTo>
                    <a:pt x="25986" y="1335"/>
                    <a:pt x="25819" y="1168"/>
                    <a:pt x="25619" y="1168"/>
                  </a:cubicBezTo>
                  <a:lnTo>
                    <a:pt x="4604" y="1168"/>
                  </a:lnTo>
                  <a:cubicBezTo>
                    <a:pt x="4437" y="501"/>
                    <a:pt x="3837" y="0"/>
                    <a:pt x="3136" y="0"/>
                  </a:cubicBezTo>
                  <a:close/>
                </a:path>
              </a:pathLst>
            </a:cu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7"/>
            <p:cNvSpPr/>
            <p:nvPr/>
          </p:nvSpPr>
          <p:spPr>
            <a:xfrm>
              <a:off x="2746300" y="4271000"/>
              <a:ext cx="274375" cy="48400"/>
            </a:xfrm>
            <a:custGeom>
              <a:rect b="b" l="l" r="r" t="t"/>
              <a:pathLst>
                <a:path extrusionOk="0" h="1936" w="10975">
                  <a:moveTo>
                    <a:pt x="1268" y="0"/>
                  </a:moveTo>
                  <a:cubicBezTo>
                    <a:pt x="568" y="0"/>
                    <a:pt x="0" y="568"/>
                    <a:pt x="0" y="1268"/>
                  </a:cubicBezTo>
                  <a:lnTo>
                    <a:pt x="0" y="1935"/>
                  </a:lnTo>
                  <a:lnTo>
                    <a:pt x="10975" y="1935"/>
                  </a:lnTo>
                  <a:lnTo>
                    <a:pt x="10975" y="1268"/>
                  </a:lnTo>
                  <a:cubicBezTo>
                    <a:pt x="10975" y="568"/>
                    <a:pt x="10408" y="0"/>
                    <a:pt x="9707" y="0"/>
                  </a:cubicBezTo>
                  <a:close/>
                </a:path>
              </a:pathLst>
            </a:custGeom>
            <a:solidFill>
              <a:srgbClr val="D1D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7"/>
            <p:cNvSpPr/>
            <p:nvPr/>
          </p:nvSpPr>
          <p:spPr>
            <a:xfrm>
              <a:off x="2929775" y="4271000"/>
              <a:ext cx="587925" cy="48400"/>
            </a:xfrm>
            <a:custGeom>
              <a:rect b="b" l="l" r="r" t="t"/>
              <a:pathLst>
                <a:path extrusionOk="0" h="1936" w="23517">
                  <a:moveTo>
                    <a:pt x="1268" y="0"/>
                  </a:moveTo>
                  <a:cubicBezTo>
                    <a:pt x="567" y="0"/>
                    <a:pt x="0" y="568"/>
                    <a:pt x="0" y="1268"/>
                  </a:cubicBezTo>
                  <a:lnTo>
                    <a:pt x="0" y="1935"/>
                  </a:lnTo>
                  <a:lnTo>
                    <a:pt x="23517" y="1935"/>
                  </a:lnTo>
                  <a:lnTo>
                    <a:pt x="23517" y="1268"/>
                  </a:lnTo>
                  <a:cubicBezTo>
                    <a:pt x="23517" y="568"/>
                    <a:pt x="22950" y="0"/>
                    <a:pt x="22249" y="0"/>
                  </a:cubicBezTo>
                  <a:close/>
                </a:path>
              </a:pathLst>
            </a:custGeom>
            <a:solidFill>
              <a:srgbClr val="A3B8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58"/>
          <p:cNvSpPr/>
          <p:nvPr/>
        </p:nvSpPr>
        <p:spPr>
          <a:xfrm flipH="1">
            <a:off x="1067096" y="470150"/>
            <a:ext cx="7362600" cy="3878400"/>
          </a:xfrm>
          <a:prstGeom prst="roundRect">
            <a:avLst>
              <a:gd fmla="val 460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8"/>
          <p:cNvSpPr/>
          <p:nvPr/>
        </p:nvSpPr>
        <p:spPr>
          <a:xfrm flipH="1">
            <a:off x="1179338" y="722853"/>
            <a:ext cx="7138200" cy="35487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8"/>
          <p:cNvSpPr/>
          <p:nvPr/>
        </p:nvSpPr>
        <p:spPr>
          <a:xfrm flipH="1">
            <a:off x="1332449" y="556058"/>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8"/>
          <p:cNvSpPr/>
          <p:nvPr/>
        </p:nvSpPr>
        <p:spPr>
          <a:xfrm flipH="1">
            <a:off x="1483049" y="554761"/>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5" name="Google Shape;985;p58"/>
          <p:cNvGrpSpPr/>
          <p:nvPr/>
        </p:nvGrpSpPr>
        <p:grpSpPr>
          <a:xfrm>
            <a:off x="723253" y="784653"/>
            <a:ext cx="7362600" cy="3878400"/>
            <a:chOff x="714228" y="788753"/>
            <a:chExt cx="7362600" cy="3878400"/>
          </a:xfrm>
        </p:grpSpPr>
        <p:sp>
          <p:nvSpPr>
            <p:cNvPr id="986" name="Google Shape;986;p58"/>
            <p:cNvSpPr/>
            <p:nvPr/>
          </p:nvSpPr>
          <p:spPr>
            <a:xfrm flipH="1">
              <a:off x="714228" y="788753"/>
              <a:ext cx="7362600" cy="3878400"/>
            </a:xfrm>
            <a:prstGeom prst="roundRect">
              <a:avLst>
                <a:gd fmla="val 460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8"/>
            <p:cNvSpPr/>
            <p:nvPr/>
          </p:nvSpPr>
          <p:spPr>
            <a:xfrm flipH="1">
              <a:off x="826469" y="1041455"/>
              <a:ext cx="7138200" cy="35487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8"/>
            <p:cNvSpPr/>
            <p:nvPr/>
          </p:nvSpPr>
          <p:spPr>
            <a:xfrm flipH="1">
              <a:off x="1241351" y="873364"/>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8"/>
            <p:cNvSpPr/>
            <p:nvPr/>
          </p:nvSpPr>
          <p:spPr>
            <a:xfrm flipH="1">
              <a:off x="943531" y="874661"/>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8"/>
            <p:cNvSpPr/>
            <p:nvPr/>
          </p:nvSpPr>
          <p:spPr>
            <a:xfrm flipH="1">
              <a:off x="1090751" y="874661"/>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1" name="Google Shape;991;p58"/>
          <p:cNvSpPr txBox="1"/>
          <p:nvPr>
            <p:ph type="title"/>
          </p:nvPr>
        </p:nvSpPr>
        <p:spPr>
          <a:xfrm>
            <a:off x="1090750" y="1533125"/>
            <a:ext cx="34029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Mission Statement</a:t>
            </a:r>
            <a:endParaRPr/>
          </a:p>
        </p:txBody>
      </p:sp>
      <p:sp>
        <p:nvSpPr>
          <p:cNvPr id="992" name="Google Shape;992;p58"/>
          <p:cNvSpPr/>
          <p:nvPr/>
        </p:nvSpPr>
        <p:spPr>
          <a:xfrm flipH="1">
            <a:off x="1185229" y="556058"/>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8"/>
          <p:cNvSpPr txBox="1"/>
          <p:nvPr>
            <p:ph idx="1" type="subTitle"/>
          </p:nvPr>
        </p:nvSpPr>
        <p:spPr>
          <a:xfrm>
            <a:off x="1090750" y="2057475"/>
            <a:ext cx="2694000" cy="13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healthcare </a:t>
            </a:r>
            <a:r>
              <a:rPr b="1" lang="en"/>
              <a:t>analytics</a:t>
            </a:r>
            <a:r>
              <a:rPr lang="en"/>
              <a:t> platform to extract valuable insights from </a:t>
            </a:r>
            <a:r>
              <a:rPr b="1" lang="en"/>
              <a:t>medical data</a:t>
            </a:r>
            <a:r>
              <a:rPr lang="en"/>
              <a:t>.</a:t>
            </a:r>
            <a:endParaRPr/>
          </a:p>
        </p:txBody>
      </p:sp>
      <p:pic>
        <p:nvPicPr>
          <p:cNvPr id="994" name="Google Shape;994;p58"/>
          <p:cNvPicPr preferRelativeResize="0"/>
          <p:nvPr/>
        </p:nvPicPr>
        <p:blipFill rotWithShape="1">
          <a:blip r:embed="rId3">
            <a:alphaModFix/>
          </a:blip>
          <a:srcRect b="0" l="3720" r="3720" t="0"/>
          <a:stretch/>
        </p:blipFill>
        <p:spPr>
          <a:xfrm>
            <a:off x="4653378" y="1938289"/>
            <a:ext cx="2564546" cy="1571106"/>
          </a:xfrm>
          <a:prstGeom prst="rect">
            <a:avLst/>
          </a:prstGeom>
          <a:noFill/>
          <a:ln>
            <a:noFill/>
          </a:ln>
        </p:spPr>
      </p:pic>
      <p:sp>
        <p:nvSpPr>
          <p:cNvPr id="995" name="Google Shape;995;p58"/>
          <p:cNvSpPr/>
          <p:nvPr/>
        </p:nvSpPr>
        <p:spPr>
          <a:xfrm>
            <a:off x="4566348" y="1837924"/>
            <a:ext cx="2754093" cy="2192658"/>
          </a:xfrm>
          <a:custGeom>
            <a:rect b="b" l="l" r="r" t="t"/>
            <a:pathLst>
              <a:path extrusionOk="0" h="100673" w="131696">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6" name="Google Shape;996;p58"/>
          <p:cNvPicPr preferRelativeResize="0"/>
          <p:nvPr/>
        </p:nvPicPr>
        <p:blipFill rotWithShape="1">
          <a:blip r:embed="rId4">
            <a:alphaModFix/>
          </a:blip>
          <a:srcRect b="0" l="2303" r="55509" t="0"/>
          <a:stretch/>
        </p:blipFill>
        <p:spPr>
          <a:xfrm>
            <a:off x="6615274" y="2503575"/>
            <a:ext cx="1037597" cy="1394589"/>
          </a:xfrm>
          <a:prstGeom prst="rect">
            <a:avLst/>
          </a:prstGeom>
          <a:noFill/>
          <a:ln>
            <a:noFill/>
          </a:ln>
        </p:spPr>
      </p:pic>
      <p:sp>
        <p:nvSpPr>
          <p:cNvPr id="997" name="Google Shape;997;p58"/>
          <p:cNvSpPr/>
          <p:nvPr/>
        </p:nvSpPr>
        <p:spPr>
          <a:xfrm>
            <a:off x="6523733" y="2361274"/>
            <a:ext cx="1220752" cy="1669374"/>
          </a:xfrm>
          <a:custGeom>
            <a:rect b="b" l="l" r="r" t="t"/>
            <a:pathLst>
              <a:path extrusionOk="0" h="95461" w="70249">
                <a:moveTo>
                  <a:pt x="35124" y="3590"/>
                </a:moveTo>
                <a:lnTo>
                  <a:pt x="35466" y="3675"/>
                </a:lnTo>
                <a:lnTo>
                  <a:pt x="35723" y="3846"/>
                </a:lnTo>
                <a:lnTo>
                  <a:pt x="35894" y="4103"/>
                </a:lnTo>
                <a:lnTo>
                  <a:pt x="35979" y="4444"/>
                </a:lnTo>
                <a:lnTo>
                  <a:pt x="35894" y="4786"/>
                </a:lnTo>
                <a:lnTo>
                  <a:pt x="35723" y="5043"/>
                </a:lnTo>
                <a:lnTo>
                  <a:pt x="35466" y="5299"/>
                </a:lnTo>
                <a:lnTo>
                  <a:pt x="34783" y="5299"/>
                </a:lnTo>
                <a:lnTo>
                  <a:pt x="34526" y="5043"/>
                </a:lnTo>
                <a:lnTo>
                  <a:pt x="34355" y="4786"/>
                </a:lnTo>
                <a:lnTo>
                  <a:pt x="34270" y="4444"/>
                </a:lnTo>
                <a:lnTo>
                  <a:pt x="34355" y="4103"/>
                </a:lnTo>
                <a:lnTo>
                  <a:pt x="34526" y="3846"/>
                </a:lnTo>
                <a:lnTo>
                  <a:pt x="34783" y="3675"/>
                </a:lnTo>
                <a:lnTo>
                  <a:pt x="35124" y="3590"/>
                </a:lnTo>
                <a:close/>
                <a:moveTo>
                  <a:pt x="64950" y="8547"/>
                </a:moveTo>
                <a:lnTo>
                  <a:pt x="64950" y="86914"/>
                </a:lnTo>
                <a:lnTo>
                  <a:pt x="5299" y="86914"/>
                </a:lnTo>
                <a:lnTo>
                  <a:pt x="5299" y="8547"/>
                </a:lnTo>
                <a:close/>
                <a:moveTo>
                  <a:pt x="35552" y="89307"/>
                </a:moveTo>
                <a:lnTo>
                  <a:pt x="35894" y="89478"/>
                </a:lnTo>
                <a:lnTo>
                  <a:pt x="36235" y="89649"/>
                </a:lnTo>
                <a:lnTo>
                  <a:pt x="36492" y="89905"/>
                </a:lnTo>
                <a:lnTo>
                  <a:pt x="36748" y="90162"/>
                </a:lnTo>
                <a:lnTo>
                  <a:pt x="36919" y="90504"/>
                </a:lnTo>
                <a:lnTo>
                  <a:pt x="37005" y="90845"/>
                </a:lnTo>
                <a:lnTo>
                  <a:pt x="37090" y="91273"/>
                </a:lnTo>
                <a:lnTo>
                  <a:pt x="37005" y="91615"/>
                </a:lnTo>
                <a:lnTo>
                  <a:pt x="36919" y="92042"/>
                </a:lnTo>
                <a:lnTo>
                  <a:pt x="36748" y="92384"/>
                </a:lnTo>
                <a:lnTo>
                  <a:pt x="36492" y="92640"/>
                </a:lnTo>
                <a:lnTo>
                  <a:pt x="36235" y="92896"/>
                </a:lnTo>
                <a:lnTo>
                  <a:pt x="35894" y="93067"/>
                </a:lnTo>
                <a:lnTo>
                  <a:pt x="35552" y="93153"/>
                </a:lnTo>
                <a:lnTo>
                  <a:pt x="35124" y="93238"/>
                </a:lnTo>
                <a:lnTo>
                  <a:pt x="34697" y="93153"/>
                </a:lnTo>
                <a:lnTo>
                  <a:pt x="34355" y="93067"/>
                </a:lnTo>
                <a:lnTo>
                  <a:pt x="34013" y="92896"/>
                </a:lnTo>
                <a:lnTo>
                  <a:pt x="33757" y="92640"/>
                </a:lnTo>
                <a:lnTo>
                  <a:pt x="33501" y="92384"/>
                </a:lnTo>
                <a:lnTo>
                  <a:pt x="33330" y="92042"/>
                </a:lnTo>
                <a:lnTo>
                  <a:pt x="33244" y="91615"/>
                </a:lnTo>
                <a:lnTo>
                  <a:pt x="33159" y="91273"/>
                </a:lnTo>
                <a:lnTo>
                  <a:pt x="33244" y="90845"/>
                </a:lnTo>
                <a:lnTo>
                  <a:pt x="33330" y="90504"/>
                </a:lnTo>
                <a:lnTo>
                  <a:pt x="33501" y="90162"/>
                </a:lnTo>
                <a:lnTo>
                  <a:pt x="33757" y="89905"/>
                </a:lnTo>
                <a:lnTo>
                  <a:pt x="34013" y="89649"/>
                </a:lnTo>
                <a:lnTo>
                  <a:pt x="34355" y="89478"/>
                </a:lnTo>
                <a:lnTo>
                  <a:pt x="34697" y="89307"/>
                </a:lnTo>
                <a:close/>
                <a:moveTo>
                  <a:pt x="3333" y="0"/>
                </a:moveTo>
                <a:lnTo>
                  <a:pt x="2649" y="86"/>
                </a:lnTo>
                <a:lnTo>
                  <a:pt x="2051" y="257"/>
                </a:lnTo>
                <a:lnTo>
                  <a:pt x="1453" y="599"/>
                </a:lnTo>
                <a:lnTo>
                  <a:pt x="1026" y="1026"/>
                </a:lnTo>
                <a:lnTo>
                  <a:pt x="598" y="1453"/>
                </a:lnTo>
                <a:lnTo>
                  <a:pt x="256" y="2052"/>
                </a:lnTo>
                <a:lnTo>
                  <a:pt x="85" y="2650"/>
                </a:lnTo>
                <a:lnTo>
                  <a:pt x="0" y="3333"/>
                </a:lnTo>
                <a:lnTo>
                  <a:pt x="0" y="92213"/>
                </a:lnTo>
                <a:lnTo>
                  <a:pt x="85" y="92811"/>
                </a:lnTo>
                <a:lnTo>
                  <a:pt x="256" y="93495"/>
                </a:lnTo>
                <a:lnTo>
                  <a:pt x="598" y="94007"/>
                </a:lnTo>
                <a:lnTo>
                  <a:pt x="1026" y="94520"/>
                </a:lnTo>
                <a:lnTo>
                  <a:pt x="1453" y="94862"/>
                </a:lnTo>
                <a:lnTo>
                  <a:pt x="2051" y="95204"/>
                </a:lnTo>
                <a:lnTo>
                  <a:pt x="2649" y="95375"/>
                </a:lnTo>
                <a:lnTo>
                  <a:pt x="3333" y="95460"/>
                </a:lnTo>
                <a:lnTo>
                  <a:pt x="66916" y="95460"/>
                </a:lnTo>
                <a:lnTo>
                  <a:pt x="67600" y="95375"/>
                </a:lnTo>
                <a:lnTo>
                  <a:pt x="68198" y="95204"/>
                </a:lnTo>
                <a:lnTo>
                  <a:pt x="68796" y="94862"/>
                </a:lnTo>
                <a:lnTo>
                  <a:pt x="69309" y="94520"/>
                </a:lnTo>
                <a:lnTo>
                  <a:pt x="69651" y="94007"/>
                </a:lnTo>
                <a:lnTo>
                  <a:pt x="69992" y="93495"/>
                </a:lnTo>
                <a:lnTo>
                  <a:pt x="70163" y="92811"/>
                </a:lnTo>
                <a:lnTo>
                  <a:pt x="70249" y="92213"/>
                </a:lnTo>
                <a:lnTo>
                  <a:pt x="70249" y="3333"/>
                </a:lnTo>
                <a:lnTo>
                  <a:pt x="70163" y="2650"/>
                </a:lnTo>
                <a:lnTo>
                  <a:pt x="69992" y="2052"/>
                </a:lnTo>
                <a:lnTo>
                  <a:pt x="69651" y="1453"/>
                </a:lnTo>
                <a:lnTo>
                  <a:pt x="69309" y="1026"/>
                </a:lnTo>
                <a:lnTo>
                  <a:pt x="68796" y="599"/>
                </a:lnTo>
                <a:lnTo>
                  <a:pt x="68198" y="257"/>
                </a:lnTo>
                <a:lnTo>
                  <a:pt x="67600" y="86"/>
                </a:lnTo>
                <a:lnTo>
                  <a:pt x="6691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8" name="Google Shape;998;p58"/>
          <p:cNvPicPr preferRelativeResize="0"/>
          <p:nvPr/>
        </p:nvPicPr>
        <p:blipFill rotWithShape="1">
          <a:blip r:embed="rId5">
            <a:alphaModFix/>
          </a:blip>
          <a:srcRect b="0" l="41462" r="26185" t="0"/>
          <a:stretch/>
        </p:blipFill>
        <p:spPr>
          <a:xfrm>
            <a:off x="4364494" y="2738228"/>
            <a:ext cx="657473" cy="1152352"/>
          </a:xfrm>
          <a:prstGeom prst="rect">
            <a:avLst/>
          </a:prstGeom>
          <a:noFill/>
          <a:ln>
            <a:noFill/>
          </a:ln>
        </p:spPr>
      </p:pic>
      <p:sp>
        <p:nvSpPr>
          <p:cNvPr id="999" name="Google Shape;999;p58"/>
          <p:cNvSpPr/>
          <p:nvPr/>
        </p:nvSpPr>
        <p:spPr>
          <a:xfrm>
            <a:off x="4341574" y="2626956"/>
            <a:ext cx="704330" cy="1404073"/>
          </a:xfrm>
          <a:custGeom>
            <a:rect b="b" l="l" r="r" t="t"/>
            <a:pathLst>
              <a:path extrusionOk="0" h="122466" w="61960">
                <a:moveTo>
                  <a:pt x="52217" y="0"/>
                </a:moveTo>
                <a:lnTo>
                  <a:pt x="9743" y="0"/>
                </a:lnTo>
                <a:lnTo>
                  <a:pt x="9743" y="0"/>
                </a:lnTo>
                <a:lnTo>
                  <a:pt x="8803" y="0"/>
                </a:lnTo>
                <a:lnTo>
                  <a:pt x="7778" y="171"/>
                </a:lnTo>
                <a:lnTo>
                  <a:pt x="6838" y="427"/>
                </a:lnTo>
                <a:lnTo>
                  <a:pt x="5983" y="769"/>
                </a:lnTo>
                <a:lnTo>
                  <a:pt x="5129" y="1111"/>
                </a:lnTo>
                <a:lnTo>
                  <a:pt x="4359" y="1624"/>
                </a:lnTo>
                <a:lnTo>
                  <a:pt x="3590" y="2222"/>
                </a:lnTo>
                <a:lnTo>
                  <a:pt x="2907" y="2820"/>
                </a:lnTo>
                <a:lnTo>
                  <a:pt x="2223" y="3504"/>
                </a:lnTo>
                <a:lnTo>
                  <a:pt x="1710" y="4273"/>
                </a:lnTo>
                <a:lnTo>
                  <a:pt x="1197" y="5042"/>
                </a:lnTo>
                <a:lnTo>
                  <a:pt x="770" y="5897"/>
                </a:lnTo>
                <a:lnTo>
                  <a:pt x="514" y="6837"/>
                </a:lnTo>
                <a:lnTo>
                  <a:pt x="257" y="7777"/>
                </a:lnTo>
                <a:lnTo>
                  <a:pt x="86" y="8717"/>
                </a:lnTo>
                <a:lnTo>
                  <a:pt x="1" y="9743"/>
                </a:lnTo>
                <a:lnTo>
                  <a:pt x="1" y="112723"/>
                </a:lnTo>
                <a:lnTo>
                  <a:pt x="1" y="112723"/>
                </a:lnTo>
                <a:lnTo>
                  <a:pt x="86" y="113748"/>
                </a:lnTo>
                <a:lnTo>
                  <a:pt x="257" y="114688"/>
                </a:lnTo>
                <a:lnTo>
                  <a:pt x="514" y="115629"/>
                </a:lnTo>
                <a:lnTo>
                  <a:pt x="770" y="116569"/>
                </a:lnTo>
                <a:lnTo>
                  <a:pt x="1197" y="117423"/>
                </a:lnTo>
                <a:lnTo>
                  <a:pt x="1710" y="118192"/>
                </a:lnTo>
                <a:lnTo>
                  <a:pt x="2223" y="118962"/>
                </a:lnTo>
                <a:lnTo>
                  <a:pt x="2907" y="119645"/>
                </a:lnTo>
                <a:lnTo>
                  <a:pt x="3590" y="120243"/>
                </a:lnTo>
                <a:lnTo>
                  <a:pt x="4359" y="120842"/>
                </a:lnTo>
                <a:lnTo>
                  <a:pt x="5129" y="121354"/>
                </a:lnTo>
                <a:lnTo>
                  <a:pt x="5983" y="121696"/>
                </a:lnTo>
                <a:lnTo>
                  <a:pt x="6838" y="122038"/>
                </a:lnTo>
                <a:lnTo>
                  <a:pt x="7778" y="122294"/>
                </a:lnTo>
                <a:lnTo>
                  <a:pt x="8803" y="122465"/>
                </a:lnTo>
                <a:lnTo>
                  <a:pt x="9743" y="122465"/>
                </a:lnTo>
                <a:lnTo>
                  <a:pt x="52217" y="122465"/>
                </a:lnTo>
                <a:lnTo>
                  <a:pt x="52217" y="122465"/>
                </a:lnTo>
                <a:lnTo>
                  <a:pt x="53243" y="122465"/>
                </a:lnTo>
                <a:lnTo>
                  <a:pt x="54183" y="122294"/>
                </a:lnTo>
                <a:lnTo>
                  <a:pt x="55123" y="122038"/>
                </a:lnTo>
                <a:lnTo>
                  <a:pt x="55978" y="121696"/>
                </a:lnTo>
                <a:lnTo>
                  <a:pt x="56832" y="121354"/>
                </a:lnTo>
                <a:lnTo>
                  <a:pt x="57687" y="120842"/>
                </a:lnTo>
                <a:lnTo>
                  <a:pt x="58371" y="120243"/>
                </a:lnTo>
                <a:lnTo>
                  <a:pt x="59054" y="119645"/>
                </a:lnTo>
                <a:lnTo>
                  <a:pt x="59738" y="118962"/>
                </a:lnTo>
                <a:lnTo>
                  <a:pt x="60251" y="118192"/>
                </a:lnTo>
                <a:lnTo>
                  <a:pt x="60764" y="117423"/>
                </a:lnTo>
                <a:lnTo>
                  <a:pt x="61191" y="116569"/>
                </a:lnTo>
                <a:lnTo>
                  <a:pt x="61533" y="115629"/>
                </a:lnTo>
                <a:lnTo>
                  <a:pt x="61704" y="114688"/>
                </a:lnTo>
                <a:lnTo>
                  <a:pt x="61875" y="113748"/>
                </a:lnTo>
                <a:lnTo>
                  <a:pt x="61960" y="112723"/>
                </a:lnTo>
                <a:lnTo>
                  <a:pt x="61960" y="9743"/>
                </a:lnTo>
                <a:lnTo>
                  <a:pt x="61960" y="9743"/>
                </a:lnTo>
                <a:lnTo>
                  <a:pt x="61875" y="8717"/>
                </a:lnTo>
                <a:lnTo>
                  <a:pt x="61704" y="7777"/>
                </a:lnTo>
                <a:lnTo>
                  <a:pt x="61533" y="6837"/>
                </a:lnTo>
                <a:lnTo>
                  <a:pt x="61191" y="5897"/>
                </a:lnTo>
                <a:lnTo>
                  <a:pt x="60764" y="5042"/>
                </a:lnTo>
                <a:lnTo>
                  <a:pt x="60251" y="4273"/>
                </a:lnTo>
                <a:lnTo>
                  <a:pt x="59738" y="3504"/>
                </a:lnTo>
                <a:lnTo>
                  <a:pt x="59054" y="2820"/>
                </a:lnTo>
                <a:lnTo>
                  <a:pt x="58371" y="2222"/>
                </a:lnTo>
                <a:lnTo>
                  <a:pt x="57687" y="1624"/>
                </a:lnTo>
                <a:lnTo>
                  <a:pt x="56832" y="1111"/>
                </a:lnTo>
                <a:lnTo>
                  <a:pt x="55978" y="769"/>
                </a:lnTo>
                <a:lnTo>
                  <a:pt x="55123" y="427"/>
                </a:lnTo>
                <a:lnTo>
                  <a:pt x="54183" y="171"/>
                </a:lnTo>
                <a:lnTo>
                  <a:pt x="53243" y="0"/>
                </a:lnTo>
                <a:lnTo>
                  <a:pt x="52217" y="0"/>
                </a:lnTo>
                <a:lnTo>
                  <a:pt x="52217" y="0"/>
                </a:lnTo>
                <a:close/>
                <a:moveTo>
                  <a:pt x="24870" y="5042"/>
                </a:moveTo>
                <a:lnTo>
                  <a:pt x="24870" y="5042"/>
                </a:lnTo>
                <a:lnTo>
                  <a:pt x="24955" y="5042"/>
                </a:lnTo>
                <a:lnTo>
                  <a:pt x="37176" y="5042"/>
                </a:lnTo>
                <a:lnTo>
                  <a:pt x="37176" y="5042"/>
                </a:lnTo>
                <a:lnTo>
                  <a:pt x="37433" y="5042"/>
                </a:lnTo>
                <a:lnTo>
                  <a:pt x="37689" y="5213"/>
                </a:lnTo>
                <a:lnTo>
                  <a:pt x="37860" y="5469"/>
                </a:lnTo>
                <a:lnTo>
                  <a:pt x="37946" y="5811"/>
                </a:lnTo>
                <a:lnTo>
                  <a:pt x="37946" y="5811"/>
                </a:lnTo>
                <a:lnTo>
                  <a:pt x="37860" y="6068"/>
                </a:lnTo>
                <a:lnTo>
                  <a:pt x="37689" y="6324"/>
                </a:lnTo>
                <a:lnTo>
                  <a:pt x="37433" y="6495"/>
                </a:lnTo>
                <a:lnTo>
                  <a:pt x="37091" y="6580"/>
                </a:lnTo>
                <a:lnTo>
                  <a:pt x="37091" y="6580"/>
                </a:lnTo>
                <a:lnTo>
                  <a:pt x="37091" y="6580"/>
                </a:lnTo>
                <a:lnTo>
                  <a:pt x="24870" y="6580"/>
                </a:lnTo>
                <a:lnTo>
                  <a:pt x="24870" y="6580"/>
                </a:lnTo>
                <a:lnTo>
                  <a:pt x="24870" y="6580"/>
                </a:lnTo>
                <a:lnTo>
                  <a:pt x="24528" y="6495"/>
                </a:lnTo>
                <a:lnTo>
                  <a:pt x="24272" y="6324"/>
                </a:lnTo>
                <a:lnTo>
                  <a:pt x="24101" y="6068"/>
                </a:lnTo>
                <a:lnTo>
                  <a:pt x="24101" y="5811"/>
                </a:lnTo>
                <a:lnTo>
                  <a:pt x="24101" y="5811"/>
                </a:lnTo>
                <a:lnTo>
                  <a:pt x="24101" y="5469"/>
                </a:lnTo>
                <a:lnTo>
                  <a:pt x="24272" y="5213"/>
                </a:lnTo>
                <a:lnTo>
                  <a:pt x="24528" y="5042"/>
                </a:lnTo>
                <a:lnTo>
                  <a:pt x="24870" y="5042"/>
                </a:lnTo>
                <a:lnTo>
                  <a:pt x="24870" y="5042"/>
                </a:lnTo>
                <a:close/>
                <a:moveTo>
                  <a:pt x="31023" y="119389"/>
                </a:moveTo>
                <a:lnTo>
                  <a:pt x="31023" y="119389"/>
                </a:lnTo>
                <a:lnTo>
                  <a:pt x="30340" y="119303"/>
                </a:lnTo>
                <a:lnTo>
                  <a:pt x="29741" y="119132"/>
                </a:lnTo>
                <a:lnTo>
                  <a:pt x="29143" y="118791"/>
                </a:lnTo>
                <a:lnTo>
                  <a:pt x="28630" y="118449"/>
                </a:lnTo>
                <a:lnTo>
                  <a:pt x="28288" y="117936"/>
                </a:lnTo>
                <a:lnTo>
                  <a:pt x="27947" y="117338"/>
                </a:lnTo>
                <a:lnTo>
                  <a:pt x="27776" y="116740"/>
                </a:lnTo>
                <a:lnTo>
                  <a:pt x="27690" y="116056"/>
                </a:lnTo>
                <a:lnTo>
                  <a:pt x="27690" y="116056"/>
                </a:lnTo>
                <a:lnTo>
                  <a:pt x="27776" y="115458"/>
                </a:lnTo>
                <a:lnTo>
                  <a:pt x="27947" y="114774"/>
                </a:lnTo>
                <a:lnTo>
                  <a:pt x="28288" y="114261"/>
                </a:lnTo>
                <a:lnTo>
                  <a:pt x="28630" y="113748"/>
                </a:lnTo>
                <a:lnTo>
                  <a:pt x="29143" y="113407"/>
                </a:lnTo>
                <a:lnTo>
                  <a:pt x="29741" y="113065"/>
                </a:lnTo>
                <a:lnTo>
                  <a:pt x="30340" y="112894"/>
                </a:lnTo>
                <a:lnTo>
                  <a:pt x="31023" y="112808"/>
                </a:lnTo>
                <a:lnTo>
                  <a:pt x="31023" y="112808"/>
                </a:lnTo>
                <a:lnTo>
                  <a:pt x="31621" y="112894"/>
                </a:lnTo>
                <a:lnTo>
                  <a:pt x="32305" y="113065"/>
                </a:lnTo>
                <a:lnTo>
                  <a:pt x="32818" y="113407"/>
                </a:lnTo>
                <a:lnTo>
                  <a:pt x="33331" y="113748"/>
                </a:lnTo>
                <a:lnTo>
                  <a:pt x="33758" y="114261"/>
                </a:lnTo>
                <a:lnTo>
                  <a:pt x="34014" y="114774"/>
                </a:lnTo>
                <a:lnTo>
                  <a:pt x="34185" y="115458"/>
                </a:lnTo>
                <a:lnTo>
                  <a:pt x="34271" y="116056"/>
                </a:lnTo>
                <a:lnTo>
                  <a:pt x="34271" y="116056"/>
                </a:lnTo>
                <a:lnTo>
                  <a:pt x="34185" y="116740"/>
                </a:lnTo>
                <a:lnTo>
                  <a:pt x="34014" y="117338"/>
                </a:lnTo>
                <a:lnTo>
                  <a:pt x="33758" y="117936"/>
                </a:lnTo>
                <a:lnTo>
                  <a:pt x="33331" y="118449"/>
                </a:lnTo>
                <a:lnTo>
                  <a:pt x="32818" y="118791"/>
                </a:lnTo>
                <a:lnTo>
                  <a:pt x="32305" y="119132"/>
                </a:lnTo>
                <a:lnTo>
                  <a:pt x="31621" y="119303"/>
                </a:lnTo>
                <a:lnTo>
                  <a:pt x="31023" y="119389"/>
                </a:lnTo>
                <a:lnTo>
                  <a:pt x="31023" y="119389"/>
                </a:lnTo>
                <a:close/>
                <a:moveTo>
                  <a:pt x="59482" y="108877"/>
                </a:moveTo>
                <a:lnTo>
                  <a:pt x="2479" y="108877"/>
                </a:lnTo>
                <a:lnTo>
                  <a:pt x="2479" y="13588"/>
                </a:lnTo>
                <a:lnTo>
                  <a:pt x="59482" y="13588"/>
                </a:lnTo>
                <a:lnTo>
                  <a:pt x="59482" y="108877"/>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59"/>
          <p:cNvSpPr txBox="1"/>
          <p:nvPr/>
        </p:nvSpPr>
        <p:spPr>
          <a:xfrm>
            <a:off x="5721874" y="1003975"/>
            <a:ext cx="2371800" cy="352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Alata"/>
                <a:ea typeface="Alata"/>
                <a:cs typeface="Alata"/>
                <a:sym typeface="Alata"/>
              </a:rPr>
              <a:t>Location:</a:t>
            </a:r>
            <a:endParaRPr b="1"/>
          </a:p>
        </p:txBody>
      </p:sp>
      <p:sp>
        <p:nvSpPr>
          <p:cNvPr id="1005" name="Google Shape;1005;p59"/>
          <p:cNvSpPr txBox="1"/>
          <p:nvPr/>
        </p:nvSpPr>
        <p:spPr>
          <a:xfrm>
            <a:off x="5721885" y="1344375"/>
            <a:ext cx="2371800" cy="542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Montserrat"/>
                <a:ea typeface="Montserrat"/>
                <a:cs typeface="Montserrat"/>
                <a:sym typeface="Montserrat"/>
              </a:rPr>
              <a:t>New York State</a:t>
            </a:r>
            <a:endParaRPr>
              <a:latin typeface="Montserrat"/>
              <a:ea typeface="Montserrat"/>
              <a:cs typeface="Montserrat"/>
              <a:sym typeface="Montserrat"/>
            </a:endParaRPr>
          </a:p>
        </p:txBody>
      </p:sp>
      <p:sp>
        <p:nvSpPr>
          <p:cNvPr id="1006" name="Google Shape;1006;p59"/>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Overview</a:t>
            </a:r>
            <a:endParaRPr/>
          </a:p>
        </p:txBody>
      </p:sp>
      <p:grpSp>
        <p:nvGrpSpPr>
          <p:cNvPr id="1007" name="Google Shape;1007;p59"/>
          <p:cNvGrpSpPr/>
          <p:nvPr/>
        </p:nvGrpSpPr>
        <p:grpSpPr>
          <a:xfrm>
            <a:off x="714291" y="1714516"/>
            <a:ext cx="3539470" cy="2327461"/>
            <a:chOff x="235800" y="830650"/>
            <a:chExt cx="6978450" cy="4588844"/>
          </a:xfrm>
        </p:grpSpPr>
        <p:sp>
          <p:nvSpPr>
            <p:cNvPr id="1008" name="Google Shape;1008;p59"/>
            <p:cNvSpPr/>
            <p:nvPr/>
          </p:nvSpPr>
          <p:spPr>
            <a:xfrm>
              <a:off x="235800" y="1224769"/>
              <a:ext cx="2592225" cy="4194725"/>
            </a:xfrm>
            <a:custGeom>
              <a:rect b="b" l="l" r="r" t="t"/>
              <a:pathLst>
                <a:path extrusionOk="0" h="167789" w="103689">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9"/>
            <p:cNvSpPr/>
            <p:nvPr/>
          </p:nvSpPr>
          <p:spPr>
            <a:xfrm>
              <a:off x="2370225" y="830650"/>
              <a:ext cx="1016975" cy="1158500"/>
            </a:xfrm>
            <a:custGeom>
              <a:rect b="b" l="l" r="r" t="t"/>
              <a:pathLst>
                <a:path extrusionOk="0" h="46340" w="40679">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9"/>
            <p:cNvSpPr/>
            <p:nvPr/>
          </p:nvSpPr>
          <p:spPr>
            <a:xfrm>
              <a:off x="3143325" y="1089650"/>
              <a:ext cx="4064350" cy="3503975"/>
            </a:xfrm>
            <a:custGeom>
              <a:rect b="b" l="l" r="r" t="t"/>
              <a:pathLst>
                <a:path extrusionOk="0" h="140159" w="162574">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9"/>
            <p:cNvSpPr/>
            <p:nvPr/>
          </p:nvSpPr>
          <p:spPr>
            <a:xfrm>
              <a:off x="6146600" y="3671525"/>
              <a:ext cx="342925" cy="189500"/>
            </a:xfrm>
            <a:custGeom>
              <a:rect b="b" l="l" r="r" t="t"/>
              <a:pathLst>
                <a:path extrusionOk="0" h="7580" w="13717">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9"/>
            <p:cNvSpPr/>
            <p:nvPr/>
          </p:nvSpPr>
          <p:spPr>
            <a:xfrm>
              <a:off x="5901600" y="3652500"/>
              <a:ext cx="558700" cy="402875"/>
            </a:xfrm>
            <a:custGeom>
              <a:rect b="b" l="l" r="r" t="t"/>
              <a:pathLst>
                <a:path extrusionOk="0" h="16115" w="22348">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9"/>
            <p:cNvSpPr/>
            <p:nvPr/>
          </p:nvSpPr>
          <p:spPr>
            <a:xfrm>
              <a:off x="6249675" y="4061675"/>
              <a:ext cx="964575" cy="811125"/>
            </a:xfrm>
            <a:custGeom>
              <a:rect b="b" l="l" r="r" t="t"/>
              <a:pathLst>
                <a:path extrusionOk="0" h="32445" w="38583">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4" name="Google Shape;1014;p59"/>
          <p:cNvSpPr txBox="1"/>
          <p:nvPr/>
        </p:nvSpPr>
        <p:spPr>
          <a:xfrm>
            <a:off x="5721874" y="2130500"/>
            <a:ext cx="2371800" cy="352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Alata"/>
                <a:ea typeface="Alata"/>
                <a:cs typeface="Alata"/>
                <a:sym typeface="Alata"/>
              </a:rPr>
              <a:t>Data Description:</a:t>
            </a:r>
            <a:endParaRPr sz="1800">
              <a:solidFill>
                <a:schemeClr val="dk1"/>
              </a:solidFill>
              <a:latin typeface="Alata"/>
              <a:ea typeface="Alata"/>
              <a:cs typeface="Alata"/>
              <a:sym typeface="Alata"/>
            </a:endParaRPr>
          </a:p>
        </p:txBody>
      </p:sp>
      <p:sp>
        <p:nvSpPr>
          <p:cNvPr id="1015" name="Google Shape;1015;p59"/>
          <p:cNvSpPr txBox="1"/>
          <p:nvPr/>
        </p:nvSpPr>
        <p:spPr>
          <a:xfrm>
            <a:off x="5721885" y="2470900"/>
            <a:ext cx="2371800" cy="542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Montserrat"/>
                <a:ea typeface="Montserrat"/>
                <a:cs typeface="Montserrat"/>
                <a:sym typeface="Montserrat"/>
              </a:rPr>
              <a:t>Hospital Inpatient Discharges</a:t>
            </a:r>
            <a:endParaRPr>
              <a:latin typeface="Montserrat"/>
              <a:ea typeface="Montserrat"/>
              <a:cs typeface="Montserrat"/>
              <a:sym typeface="Montserrat"/>
            </a:endParaRPr>
          </a:p>
        </p:txBody>
      </p:sp>
      <p:sp>
        <p:nvSpPr>
          <p:cNvPr id="1016" name="Google Shape;1016;p59"/>
          <p:cNvSpPr txBox="1"/>
          <p:nvPr/>
        </p:nvSpPr>
        <p:spPr>
          <a:xfrm>
            <a:off x="5721874" y="3257025"/>
            <a:ext cx="2371800" cy="352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Alata"/>
                <a:ea typeface="Alata"/>
                <a:cs typeface="Alata"/>
                <a:sym typeface="Alata"/>
              </a:rPr>
              <a:t>Observations:</a:t>
            </a:r>
            <a:endParaRPr sz="1800">
              <a:solidFill>
                <a:schemeClr val="dk1"/>
              </a:solidFill>
              <a:latin typeface="Alata"/>
              <a:ea typeface="Alata"/>
              <a:cs typeface="Alata"/>
              <a:sym typeface="Alata"/>
            </a:endParaRPr>
          </a:p>
        </p:txBody>
      </p:sp>
      <p:sp>
        <p:nvSpPr>
          <p:cNvPr id="1017" name="Google Shape;1017;p59"/>
          <p:cNvSpPr txBox="1"/>
          <p:nvPr/>
        </p:nvSpPr>
        <p:spPr>
          <a:xfrm>
            <a:off x="5721885" y="3597425"/>
            <a:ext cx="2371800" cy="542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Montserrat"/>
                <a:ea typeface="Montserrat"/>
                <a:cs typeface="Montserrat"/>
                <a:sym typeface="Montserrat"/>
              </a:rPr>
              <a:t>Demographic Data, Hospital Data, Diagnosis, Procedure, and Payment</a:t>
            </a:r>
            <a:endParaRPr>
              <a:latin typeface="Montserrat"/>
              <a:ea typeface="Montserrat"/>
              <a:cs typeface="Montserrat"/>
              <a:sym typeface="Montserrat"/>
            </a:endParaRPr>
          </a:p>
        </p:txBody>
      </p:sp>
      <p:grpSp>
        <p:nvGrpSpPr>
          <p:cNvPr id="1018" name="Google Shape;1018;p59"/>
          <p:cNvGrpSpPr/>
          <p:nvPr/>
        </p:nvGrpSpPr>
        <p:grpSpPr>
          <a:xfrm>
            <a:off x="5367198" y="2702607"/>
            <a:ext cx="356556" cy="351285"/>
            <a:chOff x="-25465200" y="3916150"/>
            <a:chExt cx="299300" cy="294875"/>
          </a:xfrm>
        </p:grpSpPr>
        <p:sp>
          <p:nvSpPr>
            <p:cNvPr id="1019" name="Google Shape;1019;p59"/>
            <p:cNvSpPr/>
            <p:nvPr/>
          </p:nvSpPr>
          <p:spPr>
            <a:xfrm>
              <a:off x="-25316350" y="3916150"/>
              <a:ext cx="150450" cy="149175"/>
            </a:xfrm>
            <a:custGeom>
              <a:rect b="b" l="l" r="r" t="t"/>
              <a:pathLst>
                <a:path extrusionOk="0" h="5967" w="6018">
                  <a:moveTo>
                    <a:pt x="3836" y="0"/>
                  </a:moveTo>
                  <a:cubicBezTo>
                    <a:pt x="3278" y="0"/>
                    <a:pt x="2726" y="214"/>
                    <a:pt x="2332" y="642"/>
                  </a:cubicBezTo>
                  <a:lnTo>
                    <a:pt x="1891" y="1083"/>
                  </a:lnTo>
                  <a:lnTo>
                    <a:pt x="2458" y="1619"/>
                  </a:lnTo>
                  <a:cubicBezTo>
                    <a:pt x="2552" y="1745"/>
                    <a:pt x="2552" y="1966"/>
                    <a:pt x="2458" y="2092"/>
                  </a:cubicBezTo>
                  <a:cubicBezTo>
                    <a:pt x="2363" y="2186"/>
                    <a:pt x="2300" y="2218"/>
                    <a:pt x="2206" y="2218"/>
                  </a:cubicBezTo>
                  <a:cubicBezTo>
                    <a:pt x="2143" y="2218"/>
                    <a:pt x="2017" y="2186"/>
                    <a:pt x="1985" y="2092"/>
                  </a:cubicBezTo>
                  <a:lnTo>
                    <a:pt x="1418" y="1556"/>
                  </a:lnTo>
                  <a:lnTo>
                    <a:pt x="946" y="2029"/>
                  </a:lnTo>
                  <a:lnTo>
                    <a:pt x="1513" y="2564"/>
                  </a:lnTo>
                  <a:cubicBezTo>
                    <a:pt x="1607" y="2690"/>
                    <a:pt x="1607" y="2911"/>
                    <a:pt x="1513" y="3037"/>
                  </a:cubicBezTo>
                  <a:cubicBezTo>
                    <a:pt x="1418" y="3131"/>
                    <a:pt x="1355" y="3163"/>
                    <a:pt x="1261" y="3163"/>
                  </a:cubicBezTo>
                  <a:cubicBezTo>
                    <a:pt x="1198" y="3163"/>
                    <a:pt x="1072" y="3131"/>
                    <a:pt x="1040" y="3037"/>
                  </a:cubicBezTo>
                  <a:lnTo>
                    <a:pt x="473" y="2501"/>
                  </a:lnTo>
                  <a:lnTo>
                    <a:pt x="1" y="3005"/>
                  </a:lnTo>
                  <a:lnTo>
                    <a:pt x="2962" y="5967"/>
                  </a:lnTo>
                  <a:lnTo>
                    <a:pt x="5388" y="3478"/>
                  </a:lnTo>
                  <a:cubicBezTo>
                    <a:pt x="5829" y="3037"/>
                    <a:pt x="6018" y="2501"/>
                    <a:pt x="5987" y="1903"/>
                  </a:cubicBezTo>
                  <a:cubicBezTo>
                    <a:pt x="5892" y="1398"/>
                    <a:pt x="5640" y="831"/>
                    <a:pt x="5167" y="453"/>
                  </a:cubicBezTo>
                  <a:cubicBezTo>
                    <a:pt x="4779" y="151"/>
                    <a:pt x="4305" y="0"/>
                    <a:pt x="38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9"/>
            <p:cNvSpPr/>
            <p:nvPr/>
          </p:nvSpPr>
          <p:spPr>
            <a:xfrm>
              <a:off x="-25465200" y="4003875"/>
              <a:ext cx="208725" cy="207150"/>
            </a:xfrm>
            <a:custGeom>
              <a:rect b="b" l="l" r="r" t="t"/>
              <a:pathLst>
                <a:path extrusionOk="0" h="8286" w="8349">
                  <a:moveTo>
                    <a:pt x="5419" y="0"/>
                  </a:moveTo>
                  <a:lnTo>
                    <a:pt x="4883" y="567"/>
                  </a:lnTo>
                  <a:lnTo>
                    <a:pt x="5450" y="1103"/>
                  </a:lnTo>
                  <a:cubicBezTo>
                    <a:pt x="5545" y="1229"/>
                    <a:pt x="5545" y="1449"/>
                    <a:pt x="5450" y="1575"/>
                  </a:cubicBezTo>
                  <a:cubicBezTo>
                    <a:pt x="5356" y="1670"/>
                    <a:pt x="5293" y="1702"/>
                    <a:pt x="5198" y="1702"/>
                  </a:cubicBezTo>
                  <a:cubicBezTo>
                    <a:pt x="5135" y="1702"/>
                    <a:pt x="5009" y="1670"/>
                    <a:pt x="4978" y="1575"/>
                  </a:cubicBezTo>
                  <a:lnTo>
                    <a:pt x="4411" y="1040"/>
                  </a:lnTo>
                  <a:lnTo>
                    <a:pt x="3938" y="1512"/>
                  </a:lnTo>
                  <a:lnTo>
                    <a:pt x="4505" y="2048"/>
                  </a:lnTo>
                  <a:cubicBezTo>
                    <a:pt x="4631" y="2174"/>
                    <a:pt x="4631" y="2395"/>
                    <a:pt x="4505" y="2521"/>
                  </a:cubicBezTo>
                  <a:cubicBezTo>
                    <a:pt x="4411" y="2615"/>
                    <a:pt x="4348" y="2647"/>
                    <a:pt x="4253" y="2647"/>
                  </a:cubicBezTo>
                  <a:cubicBezTo>
                    <a:pt x="4190" y="2647"/>
                    <a:pt x="4064" y="2615"/>
                    <a:pt x="4033" y="2521"/>
                  </a:cubicBezTo>
                  <a:lnTo>
                    <a:pt x="3466" y="1985"/>
                  </a:lnTo>
                  <a:lnTo>
                    <a:pt x="3214" y="2237"/>
                  </a:lnTo>
                  <a:cubicBezTo>
                    <a:pt x="2773" y="2678"/>
                    <a:pt x="2458" y="3277"/>
                    <a:pt x="2363" y="3907"/>
                  </a:cubicBezTo>
                  <a:cubicBezTo>
                    <a:pt x="2300" y="4379"/>
                    <a:pt x="2111" y="4852"/>
                    <a:pt x="1733" y="5167"/>
                  </a:cubicBezTo>
                  <a:lnTo>
                    <a:pt x="410" y="6490"/>
                  </a:lnTo>
                  <a:cubicBezTo>
                    <a:pt x="0" y="6900"/>
                    <a:pt x="0" y="7561"/>
                    <a:pt x="410" y="7971"/>
                  </a:cubicBezTo>
                  <a:cubicBezTo>
                    <a:pt x="599" y="8160"/>
                    <a:pt x="882" y="8286"/>
                    <a:pt x="1166" y="8286"/>
                  </a:cubicBezTo>
                  <a:cubicBezTo>
                    <a:pt x="1418" y="8286"/>
                    <a:pt x="1701" y="8160"/>
                    <a:pt x="1890" y="7971"/>
                  </a:cubicBezTo>
                  <a:lnTo>
                    <a:pt x="3245" y="6616"/>
                  </a:lnTo>
                  <a:cubicBezTo>
                    <a:pt x="3592" y="6270"/>
                    <a:pt x="4033" y="6081"/>
                    <a:pt x="4505" y="5986"/>
                  </a:cubicBezTo>
                  <a:cubicBezTo>
                    <a:pt x="5135" y="5923"/>
                    <a:pt x="5734" y="5608"/>
                    <a:pt x="6144" y="5167"/>
                  </a:cubicBezTo>
                  <a:lnTo>
                    <a:pt x="8349" y="2962"/>
                  </a:lnTo>
                  <a:lnTo>
                    <a:pt x="541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1" name="Google Shape;1021;p59"/>
          <p:cNvGrpSpPr/>
          <p:nvPr/>
        </p:nvGrpSpPr>
        <p:grpSpPr>
          <a:xfrm>
            <a:off x="5369082" y="1590404"/>
            <a:ext cx="352803" cy="289039"/>
            <a:chOff x="-26981375" y="3951875"/>
            <a:chExt cx="296150" cy="242625"/>
          </a:xfrm>
        </p:grpSpPr>
        <p:sp>
          <p:nvSpPr>
            <p:cNvPr id="1022" name="Google Shape;1022;p59"/>
            <p:cNvSpPr/>
            <p:nvPr/>
          </p:nvSpPr>
          <p:spPr>
            <a:xfrm>
              <a:off x="-26978225" y="3951875"/>
              <a:ext cx="173300" cy="155975"/>
            </a:xfrm>
            <a:custGeom>
              <a:rect b="b" l="l" r="r" t="t"/>
              <a:pathLst>
                <a:path extrusionOk="0" h="6239" w="6932">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9"/>
            <p:cNvSpPr/>
            <p:nvPr/>
          </p:nvSpPr>
          <p:spPr>
            <a:xfrm>
              <a:off x="-26981375" y="4124375"/>
              <a:ext cx="174075" cy="70125"/>
            </a:xfrm>
            <a:custGeom>
              <a:rect b="b" l="l" r="r" t="t"/>
              <a:pathLst>
                <a:path extrusionOk="0" h="2805" w="6963">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9"/>
            <p:cNvSpPr/>
            <p:nvPr/>
          </p:nvSpPr>
          <p:spPr>
            <a:xfrm>
              <a:off x="-26790000" y="4002300"/>
              <a:ext cx="104775" cy="192200"/>
            </a:xfrm>
            <a:custGeom>
              <a:rect b="b" l="l" r="r" t="t"/>
              <a:pathLst>
                <a:path extrusionOk="0" h="7688" w="4191">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5" name="Google Shape;1025;p59"/>
          <p:cNvSpPr/>
          <p:nvPr/>
        </p:nvSpPr>
        <p:spPr>
          <a:xfrm flipH="1">
            <a:off x="1154225" y="1879446"/>
            <a:ext cx="715685" cy="878464"/>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9"/>
          <p:cNvSpPr txBox="1"/>
          <p:nvPr/>
        </p:nvSpPr>
        <p:spPr>
          <a:xfrm>
            <a:off x="714302" y="1017600"/>
            <a:ext cx="4166400" cy="53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chemeClr val="dk2"/>
                </a:solidFill>
                <a:latin typeface="Montserrat"/>
                <a:ea typeface="Montserrat"/>
                <a:cs typeface="Montserrat"/>
                <a:sym typeface="Montserrat"/>
              </a:rPr>
              <a:t>Utilizing a de-identified dataset of Inpatient Discharges from diverse New York Hospitals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18"/>
                                        </p:tgtEl>
                                        <p:attrNameLst>
                                          <p:attrName>style.visibility</p:attrName>
                                        </p:attrNameLst>
                                      </p:cBhvr>
                                      <p:to>
                                        <p:strVal val="visible"/>
                                      </p:to>
                                    </p:set>
                                    <p:animEffect filter="fade" transition="in">
                                      <p:cBhvr>
                                        <p:cTn dur="1000"/>
                                        <p:tgtEl>
                                          <p:spTgt spid="1018"/>
                                        </p:tgtEl>
                                      </p:cBhvr>
                                    </p:animEffect>
                                  </p:childTnLst>
                                </p:cTn>
                              </p:par>
                              <p:par>
                                <p:cTn fill="hold" nodeType="withEffect" presetClass="entr" presetID="10" presetSubtype="0">
                                  <p:stCondLst>
                                    <p:cond delay="0"/>
                                  </p:stCondLst>
                                  <p:childTnLst>
                                    <p:set>
                                      <p:cBhvr>
                                        <p:cTn dur="1" fill="hold">
                                          <p:stCondLst>
                                            <p:cond delay="0"/>
                                          </p:stCondLst>
                                        </p:cTn>
                                        <p:tgtEl>
                                          <p:spTgt spid="1021"/>
                                        </p:tgtEl>
                                        <p:attrNameLst>
                                          <p:attrName>style.visibility</p:attrName>
                                        </p:attrNameLst>
                                      </p:cBhvr>
                                      <p:to>
                                        <p:strVal val="visible"/>
                                      </p:to>
                                    </p:set>
                                    <p:animEffect filter="fade" transition="in">
                                      <p:cBhvr>
                                        <p:cTn dur="1000"/>
                                        <p:tgtEl>
                                          <p:spTgt spid="10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60"/>
          <p:cNvSpPr txBox="1"/>
          <p:nvPr>
            <p:ph idx="1" type="subTitle"/>
          </p:nvPr>
        </p:nvSpPr>
        <p:spPr>
          <a:xfrm>
            <a:off x="0" y="1172700"/>
            <a:ext cx="3051300" cy="87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550">
                <a:solidFill>
                  <a:srgbClr val="000000"/>
                </a:solidFill>
              </a:rPr>
              <a:t>Demographic Factors and Disease</a:t>
            </a:r>
            <a:endParaRPr b="1" sz="1550">
              <a:solidFill>
                <a:srgbClr val="000000"/>
              </a:solidFill>
            </a:endParaRPr>
          </a:p>
        </p:txBody>
      </p:sp>
      <p:sp>
        <p:nvSpPr>
          <p:cNvPr id="1032" name="Google Shape;1032;p60"/>
          <p:cNvSpPr txBox="1"/>
          <p:nvPr>
            <p:ph type="title"/>
          </p:nvPr>
        </p:nvSpPr>
        <p:spPr>
          <a:xfrm>
            <a:off x="203250" y="475975"/>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1033" name="Google Shape;1033;p60"/>
          <p:cNvSpPr txBox="1"/>
          <p:nvPr>
            <p:ph idx="1" type="subTitle"/>
          </p:nvPr>
        </p:nvSpPr>
        <p:spPr>
          <a:xfrm>
            <a:off x="3046342" y="1172700"/>
            <a:ext cx="3051300" cy="87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550">
                <a:solidFill>
                  <a:srgbClr val="000000"/>
                </a:solidFill>
              </a:rPr>
              <a:t>Changing Vulnerability to Diseases</a:t>
            </a:r>
            <a:endParaRPr b="1" sz="1550">
              <a:solidFill>
                <a:srgbClr val="000000"/>
              </a:solidFill>
            </a:endParaRPr>
          </a:p>
        </p:txBody>
      </p:sp>
      <p:sp>
        <p:nvSpPr>
          <p:cNvPr id="1034" name="Google Shape;1034;p60"/>
          <p:cNvSpPr txBox="1"/>
          <p:nvPr>
            <p:ph idx="1" type="subTitle"/>
          </p:nvPr>
        </p:nvSpPr>
        <p:spPr>
          <a:xfrm>
            <a:off x="6097642" y="1172700"/>
            <a:ext cx="3051300" cy="87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550">
                <a:solidFill>
                  <a:srgbClr val="000000"/>
                </a:solidFill>
              </a:rPr>
              <a:t>Evolution of Treatment Protocol</a:t>
            </a:r>
            <a:endParaRPr b="1" sz="1550">
              <a:solidFill>
                <a:srgbClr val="000000"/>
              </a:solidFill>
            </a:endParaRPr>
          </a:p>
        </p:txBody>
      </p:sp>
      <p:pic>
        <p:nvPicPr>
          <p:cNvPr id="1035" name="Google Shape;1035;p60"/>
          <p:cNvPicPr preferRelativeResize="0"/>
          <p:nvPr/>
        </p:nvPicPr>
        <p:blipFill rotWithShape="1">
          <a:blip r:embed="rId3">
            <a:alphaModFix/>
          </a:blip>
          <a:srcRect b="-5180" l="19632" r="26624" t="5180"/>
          <a:stretch/>
        </p:blipFill>
        <p:spPr>
          <a:xfrm>
            <a:off x="91050" y="1865155"/>
            <a:ext cx="2869200" cy="2793900"/>
          </a:xfrm>
          <a:prstGeom prst="rect">
            <a:avLst/>
          </a:prstGeom>
          <a:noFill/>
          <a:ln>
            <a:noFill/>
          </a:ln>
        </p:spPr>
      </p:pic>
      <p:pic>
        <p:nvPicPr>
          <p:cNvPr id="1036" name="Google Shape;1036;p60"/>
          <p:cNvPicPr preferRelativeResize="0"/>
          <p:nvPr/>
        </p:nvPicPr>
        <p:blipFill>
          <a:blip r:embed="rId4">
            <a:alphaModFix/>
          </a:blip>
          <a:stretch>
            <a:fillRect/>
          </a:stretch>
        </p:blipFill>
        <p:spPr>
          <a:xfrm>
            <a:off x="3177525" y="1865150"/>
            <a:ext cx="2793901" cy="2793901"/>
          </a:xfrm>
          <a:prstGeom prst="rect">
            <a:avLst/>
          </a:prstGeom>
          <a:noFill/>
          <a:ln>
            <a:noFill/>
          </a:ln>
        </p:spPr>
      </p:pic>
      <p:pic>
        <p:nvPicPr>
          <p:cNvPr id="1037" name="Google Shape;1037;p60"/>
          <p:cNvPicPr preferRelativeResize="0"/>
          <p:nvPr/>
        </p:nvPicPr>
        <p:blipFill>
          <a:blip r:embed="rId5">
            <a:alphaModFix/>
          </a:blip>
          <a:stretch>
            <a:fillRect/>
          </a:stretch>
        </p:blipFill>
        <p:spPr>
          <a:xfrm>
            <a:off x="6183751" y="2044800"/>
            <a:ext cx="2867775" cy="23205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61"/>
          <p:cNvSpPr txBox="1"/>
          <p:nvPr>
            <p:ph type="title"/>
          </p:nvPr>
        </p:nvSpPr>
        <p:spPr>
          <a:xfrm>
            <a:off x="714300" y="2354175"/>
            <a:ext cx="30480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1043" name="Google Shape;1043;p61"/>
          <p:cNvSpPr txBox="1"/>
          <p:nvPr>
            <p:ph idx="2" type="title"/>
          </p:nvPr>
        </p:nvSpPr>
        <p:spPr>
          <a:xfrm>
            <a:off x="714300" y="1010100"/>
            <a:ext cx="3048000" cy="139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044" name="Google Shape;1044;p61"/>
          <p:cNvSpPr/>
          <p:nvPr/>
        </p:nvSpPr>
        <p:spPr>
          <a:xfrm>
            <a:off x="7959915" y="812711"/>
            <a:ext cx="116400" cy="1164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61"/>
          <p:cNvSpPr/>
          <p:nvPr/>
        </p:nvSpPr>
        <p:spPr>
          <a:xfrm>
            <a:off x="8124171" y="812711"/>
            <a:ext cx="116400" cy="116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61"/>
          <p:cNvSpPr/>
          <p:nvPr/>
        </p:nvSpPr>
        <p:spPr>
          <a:xfrm>
            <a:off x="8288427" y="812711"/>
            <a:ext cx="116400" cy="116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7" name="Google Shape;1047;p61"/>
          <p:cNvGrpSpPr/>
          <p:nvPr/>
        </p:nvGrpSpPr>
        <p:grpSpPr>
          <a:xfrm>
            <a:off x="4195962" y="812731"/>
            <a:ext cx="4338518" cy="3791511"/>
            <a:chOff x="4195962" y="812731"/>
            <a:chExt cx="4338518" cy="3791511"/>
          </a:xfrm>
        </p:grpSpPr>
        <p:grpSp>
          <p:nvGrpSpPr>
            <p:cNvPr id="1048" name="Google Shape;1048;p61"/>
            <p:cNvGrpSpPr/>
            <p:nvPr/>
          </p:nvGrpSpPr>
          <p:grpSpPr>
            <a:xfrm>
              <a:off x="4470000" y="812731"/>
              <a:ext cx="3490051" cy="2287960"/>
              <a:chOff x="4849800" y="1060525"/>
              <a:chExt cx="2932816" cy="1922656"/>
            </a:xfrm>
          </p:grpSpPr>
          <p:sp>
            <p:nvSpPr>
              <p:cNvPr id="1049" name="Google Shape;1049;p61"/>
              <p:cNvSpPr/>
              <p:nvPr/>
            </p:nvSpPr>
            <p:spPr>
              <a:xfrm>
                <a:off x="5702118" y="1354752"/>
                <a:ext cx="412858" cy="1595400"/>
              </a:xfrm>
              <a:custGeom>
                <a:rect b="b" l="l" r="r" t="t"/>
                <a:pathLst>
                  <a:path extrusionOk="0" h="22123" w="5725">
                    <a:moveTo>
                      <a:pt x="5610" y="0"/>
                    </a:moveTo>
                    <a:cubicBezTo>
                      <a:pt x="3750" y="286"/>
                      <a:pt x="2663" y="1689"/>
                      <a:pt x="2233" y="4293"/>
                    </a:cubicBezTo>
                    <a:cubicBezTo>
                      <a:pt x="1890" y="6468"/>
                      <a:pt x="2062" y="9244"/>
                      <a:pt x="2233" y="11906"/>
                    </a:cubicBezTo>
                    <a:cubicBezTo>
                      <a:pt x="2491" y="16485"/>
                      <a:pt x="2748" y="20806"/>
                      <a:pt x="487" y="21293"/>
                    </a:cubicBezTo>
                    <a:cubicBezTo>
                      <a:pt x="316" y="21321"/>
                      <a:pt x="173" y="21350"/>
                      <a:pt x="1" y="21350"/>
                    </a:cubicBezTo>
                    <a:lnTo>
                      <a:pt x="58" y="22123"/>
                    </a:lnTo>
                    <a:cubicBezTo>
                      <a:pt x="173" y="22123"/>
                      <a:pt x="287" y="22094"/>
                      <a:pt x="402" y="22094"/>
                    </a:cubicBezTo>
                    <a:cubicBezTo>
                      <a:pt x="487" y="22065"/>
                      <a:pt x="573" y="22037"/>
                      <a:pt x="631" y="22037"/>
                    </a:cubicBezTo>
                    <a:cubicBezTo>
                      <a:pt x="3550" y="21407"/>
                      <a:pt x="3264" y="16771"/>
                      <a:pt x="2977" y="11848"/>
                    </a:cubicBezTo>
                    <a:cubicBezTo>
                      <a:pt x="2663" y="6668"/>
                      <a:pt x="2348" y="1288"/>
                      <a:pt x="5725" y="744"/>
                    </a:cubicBezTo>
                    <a:lnTo>
                      <a:pt x="5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61"/>
              <p:cNvSpPr/>
              <p:nvPr/>
            </p:nvSpPr>
            <p:spPr>
              <a:xfrm>
                <a:off x="5559765" y="1393045"/>
                <a:ext cx="1783260" cy="1590136"/>
              </a:xfrm>
              <a:custGeom>
                <a:rect b="b" l="l" r="r" t="t"/>
                <a:pathLst>
                  <a:path extrusionOk="0" h="22050" w="24728">
                    <a:moveTo>
                      <a:pt x="17788" y="1"/>
                    </a:moveTo>
                    <a:cubicBezTo>
                      <a:pt x="15721" y="1"/>
                      <a:pt x="13551" y="1179"/>
                      <a:pt x="12078" y="3733"/>
                    </a:cubicBezTo>
                    <a:cubicBezTo>
                      <a:pt x="11792" y="4247"/>
                      <a:pt x="11267" y="4533"/>
                      <a:pt x="10729" y="4533"/>
                    </a:cubicBezTo>
                    <a:cubicBezTo>
                      <a:pt x="10457" y="4533"/>
                      <a:pt x="10181" y="4459"/>
                      <a:pt x="9931" y="4306"/>
                    </a:cubicBezTo>
                    <a:cubicBezTo>
                      <a:pt x="8557" y="3481"/>
                      <a:pt x="7201" y="3115"/>
                      <a:pt x="5960" y="3115"/>
                    </a:cubicBezTo>
                    <a:cubicBezTo>
                      <a:pt x="2548" y="3115"/>
                      <a:pt x="0" y="5884"/>
                      <a:pt x="315" y="9514"/>
                    </a:cubicBezTo>
                    <a:cubicBezTo>
                      <a:pt x="687" y="13664"/>
                      <a:pt x="7384" y="19417"/>
                      <a:pt x="14024" y="21878"/>
                    </a:cubicBezTo>
                    <a:cubicBezTo>
                      <a:pt x="14337" y="21993"/>
                      <a:pt x="14665" y="22049"/>
                      <a:pt x="14991" y="22049"/>
                    </a:cubicBezTo>
                    <a:cubicBezTo>
                      <a:pt x="15794" y="22049"/>
                      <a:pt x="16585" y="21708"/>
                      <a:pt x="17115" y="21077"/>
                    </a:cubicBezTo>
                    <a:cubicBezTo>
                      <a:pt x="21694" y="15668"/>
                      <a:pt x="24727" y="7368"/>
                      <a:pt x="23010" y="3590"/>
                    </a:cubicBezTo>
                    <a:cubicBezTo>
                      <a:pt x="21975" y="1272"/>
                      <a:pt x="19936" y="1"/>
                      <a:pt x="177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61"/>
              <p:cNvSpPr/>
              <p:nvPr/>
            </p:nvSpPr>
            <p:spPr>
              <a:xfrm>
                <a:off x="5451954" y="1248455"/>
                <a:ext cx="1794077" cy="1507348"/>
              </a:xfrm>
              <a:custGeom>
                <a:rect b="b" l="l" r="r" t="t"/>
                <a:pathLst>
                  <a:path extrusionOk="0" h="20902" w="24878">
                    <a:moveTo>
                      <a:pt x="18912" y="0"/>
                    </a:moveTo>
                    <a:cubicBezTo>
                      <a:pt x="16974" y="0"/>
                      <a:pt x="15119" y="985"/>
                      <a:pt x="13801" y="2476"/>
                    </a:cubicBezTo>
                    <a:cubicBezTo>
                      <a:pt x="13086" y="3306"/>
                      <a:pt x="12485" y="4250"/>
                      <a:pt x="12056" y="5280"/>
                    </a:cubicBezTo>
                    <a:cubicBezTo>
                      <a:pt x="10056" y="3479"/>
                      <a:pt x="7989" y="2708"/>
                      <a:pt x="6148" y="2708"/>
                    </a:cubicBezTo>
                    <a:cubicBezTo>
                      <a:pt x="2667" y="2708"/>
                      <a:pt x="0" y="5467"/>
                      <a:pt x="150" y="9230"/>
                    </a:cubicBezTo>
                    <a:cubicBezTo>
                      <a:pt x="265" y="12006"/>
                      <a:pt x="2440" y="14524"/>
                      <a:pt x="4300" y="16385"/>
                    </a:cubicBezTo>
                    <a:cubicBezTo>
                      <a:pt x="5988" y="18102"/>
                      <a:pt x="7963" y="20048"/>
                      <a:pt x="10367" y="20620"/>
                    </a:cubicBezTo>
                    <a:cubicBezTo>
                      <a:pt x="11144" y="20811"/>
                      <a:pt x="11906" y="20901"/>
                      <a:pt x="12651" y="20901"/>
                    </a:cubicBezTo>
                    <a:cubicBezTo>
                      <a:pt x="18933" y="20901"/>
                      <a:pt x="23912" y="14508"/>
                      <a:pt x="24705" y="8572"/>
                    </a:cubicBezTo>
                    <a:cubicBezTo>
                      <a:pt x="24848" y="7599"/>
                      <a:pt x="24877" y="6597"/>
                      <a:pt x="24791" y="5595"/>
                    </a:cubicBezTo>
                    <a:cubicBezTo>
                      <a:pt x="24734" y="5080"/>
                      <a:pt x="24620" y="4565"/>
                      <a:pt x="24476" y="4078"/>
                    </a:cubicBezTo>
                    <a:cubicBezTo>
                      <a:pt x="23875" y="2333"/>
                      <a:pt x="22530" y="959"/>
                      <a:pt x="20813" y="329"/>
                    </a:cubicBezTo>
                    <a:cubicBezTo>
                      <a:pt x="20181" y="105"/>
                      <a:pt x="19542" y="0"/>
                      <a:pt x="1891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61"/>
              <p:cNvSpPr/>
              <p:nvPr/>
            </p:nvSpPr>
            <p:spPr>
              <a:xfrm>
                <a:off x="6443092" y="1464510"/>
                <a:ext cx="359133" cy="270143"/>
              </a:xfrm>
              <a:custGeom>
                <a:rect b="b" l="l" r="r" t="t"/>
                <a:pathLst>
                  <a:path extrusionOk="0" h="3746" w="4980">
                    <a:moveTo>
                      <a:pt x="4469" y="1"/>
                    </a:moveTo>
                    <a:cubicBezTo>
                      <a:pt x="4393" y="1"/>
                      <a:pt x="4315" y="17"/>
                      <a:pt x="4236" y="52"/>
                    </a:cubicBezTo>
                    <a:cubicBezTo>
                      <a:pt x="3749" y="224"/>
                      <a:pt x="3291" y="539"/>
                      <a:pt x="2919" y="939"/>
                    </a:cubicBezTo>
                    <a:cubicBezTo>
                      <a:pt x="2461" y="1397"/>
                      <a:pt x="2032" y="1855"/>
                      <a:pt x="1632" y="2370"/>
                    </a:cubicBezTo>
                    <a:cubicBezTo>
                      <a:pt x="1317" y="2800"/>
                      <a:pt x="859" y="3143"/>
                      <a:pt x="344" y="3372"/>
                    </a:cubicBezTo>
                    <a:cubicBezTo>
                      <a:pt x="286" y="3372"/>
                      <a:pt x="201" y="3401"/>
                      <a:pt x="143" y="3429"/>
                    </a:cubicBezTo>
                    <a:cubicBezTo>
                      <a:pt x="57" y="3486"/>
                      <a:pt x="0" y="3572"/>
                      <a:pt x="29" y="3658"/>
                    </a:cubicBezTo>
                    <a:cubicBezTo>
                      <a:pt x="158" y="3714"/>
                      <a:pt x="300" y="3745"/>
                      <a:pt x="445" y="3745"/>
                    </a:cubicBezTo>
                    <a:cubicBezTo>
                      <a:pt x="525" y="3745"/>
                      <a:pt x="606" y="3736"/>
                      <a:pt x="687" y="3715"/>
                    </a:cubicBezTo>
                    <a:cubicBezTo>
                      <a:pt x="1832" y="3458"/>
                      <a:pt x="2605" y="2485"/>
                      <a:pt x="3578" y="1855"/>
                    </a:cubicBezTo>
                    <a:cubicBezTo>
                      <a:pt x="4007" y="1569"/>
                      <a:pt x="4522" y="1340"/>
                      <a:pt x="4837" y="853"/>
                    </a:cubicBezTo>
                    <a:cubicBezTo>
                      <a:pt x="4951" y="653"/>
                      <a:pt x="4980" y="424"/>
                      <a:pt x="4894" y="224"/>
                    </a:cubicBezTo>
                    <a:cubicBezTo>
                      <a:pt x="4795" y="85"/>
                      <a:pt x="4640" y="1"/>
                      <a:pt x="4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61"/>
              <p:cNvSpPr/>
              <p:nvPr/>
            </p:nvSpPr>
            <p:spPr>
              <a:xfrm>
                <a:off x="5629932" y="1721959"/>
                <a:ext cx="267114" cy="403988"/>
              </a:xfrm>
              <a:custGeom>
                <a:rect b="b" l="l" r="r" t="t"/>
                <a:pathLst>
                  <a:path extrusionOk="0" h="5602" w="3704">
                    <a:moveTo>
                      <a:pt x="3355" y="1"/>
                    </a:moveTo>
                    <a:cubicBezTo>
                      <a:pt x="2798" y="1"/>
                      <a:pt x="1682" y="823"/>
                      <a:pt x="1517" y="947"/>
                    </a:cubicBezTo>
                    <a:cubicBezTo>
                      <a:pt x="773" y="1605"/>
                      <a:pt x="286" y="2521"/>
                      <a:pt x="143" y="3522"/>
                    </a:cubicBezTo>
                    <a:cubicBezTo>
                      <a:pt x="0" y="4095"/>
                      <a:pt x="86" y="4696"/>
                      <a:pt x="315" y="5240"/>
                    </a:cubicBezTo>
                    <a:cubicBezTo>
                      <a:pt x="413" y="5410"/>
                      <a:pt x="593" y="5602"/>
                      <a:pt x="786" y="5602"/>
                    </a:cubicBezTo>
                    <a:cubicBezTo>
                      <a:pt x="820" y="5602"/>
                      <a:pt x="854" y="5596"/>
                      <a:pt x="887" y="5583"/>
                    </a:cubicBezTo>
                    <a:cubicBezTo>
                      <a:pt x="1116" y="5497"/>
                      <a:pt x="1116" y="5268"/>
                      <a:pt x="1145" y="5068"/>
                    </a:cubicBezTo>
                    <a:cubicBezTo>
                      <a:pt x="1317" y="3866"/>
                      <a:pt x="1660" y="2607"/>
                      <a:pt x="2490" y="1719"/>
                    </a:cubicBezTo>
                    <a:cubicBezTo>
                      <a:pt x="2862" y="1405"/>
                      <a:pt x="3206" y="1090"/>
                      <a:pt x="3520" y="718"/>
                    </a:cubicBezTo>
                    <a:cubicBezTo>
                      <a:pt x="3578" y="632"/>
                      <a:pt x="3635" y="546"/>
                      <a:pt x="3664" y="460"/>
                    </a:cubicBezTo>
                    <a:cubicBezTo>
                      <a:pt x="3704" y="124"/>
                      <a:pt x="3571" y="1"/>
                      <a:pt x="33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61"/>
              <p:cNvSpPr/>
              <p:nvPr/>
            </p:nvSpPr>
            <p:spPr>
              <a:xfrm>
                <a:off x="5958051" y="1678330"/>
                <a:ext cx="123894" cy="63461"/>
              </a:xfrm>
              <a:custGeom>
                <a:rect b="b" l="l" r="r" t="t"/>
                <a:pathLst>
                  <a:path extrusionOk="0" h="880" w="1718">
                    <a:moveTo>
                      <a:pt x="934" y="0"/>
                    </a:moveTo>
                    <a:cubicBezTo>
                      <a:pt x="718" y="0"/>
                      <a:pt x="507" y="41"/>
                      <a:pt x="373" y="92"/>
                    </a:cubicBezTo>
                    <a:cubicBezTo>
                      <a:pt x="230" y="121"/>
                      <a:pt x="87" y="235"/>
                      <a:pt x="29" y="378"/>
                    </a:cubicBezTo>
                    <a:cubicBezTo>
                      <a:pt x="1" y="493"/>
                      <a:pt x="87" y="665"/>
                      <a:pt x="201" y="722"/>
                    </a:cubicBezTo>
                    <a:cubicBezTo>
                      <a:pt x="258" y="779"/>
                      <a:pt x="344" y="808"/>
                      <a:pt x="430" y="836"/>
                    </a:cubicBezTo>
                    <a:cubicBezTo>
                      <a:pt x="587" y="865"/>
                      <a:pt x="738" y="879"/>
                      <a:pt x="888" y="879"/>
                    </a:cubicBezTo>
                    <a:cubicBezTo>
                      <a:pt x="1038" y="879"/>
                      <a:pt x="1188" y="865"/>
                      <a:pt x="1346" y="836"/>
                    </a:cubicBezTo>
                    <a:cubicBezTo>
                      <a:pt x="1432" y="836"/>
                      <a:pt x="1518" y="808"/>
                      <a:pt x="1603" y="750"/>
                    </a:cubicBezTo>
                    <a:cubicBezTo>
                      <a:pt x="1661" y="722"/>
                      <a:pt x="1718" y="636"/>
                      <a:pt x="1718" y="550"/>
                    </a:cubicBezTo>
                    <a:cubicBezTo>
                      <a:pt x="1718" y="128"/>
                      <a:pt x="1319" y="0"/>
                      <a:pt x="9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61"/>
              <p:cNvSpPr/>
              <p:nvPr/>
            </p:nvSpPr>
            <p:spPr>
              <a:xfrm>
                <a:off x="4849800" y="1905995"/>
                <a:ext cx="338508" cy="280599"/>
              </a:xfrm>
              <a:custGeom>
                <a:rect b="b" l="l" r="r" t="t"/>
                <a:pathLst>
                  <a:path extrusionOk="0" h="3891" w="4694">
                    <a:moveTo>
                      <a:pt x="2539" y="0"/>
                    </a:moveTo>
                    <a:cubicBezTo>
                      <a:pt x="2391" y="0"/>
                      <a:pt x="2241" y="18"/>
                      <a:pt x="2089" y="55"/>
                    </a:cubicBezTo>
                    <a:cubicBezTo>
                      <a:pt x="401" y="398"/>
                      <a:pt x="0" y="2630"/>
                      <a:pt x="1460" y="3575"/>
                    </a:cubicBezTo>
                    <a:cubicBezTo>
                      <a:pt x="1797" y="3793"/>
                      <a:pt x="2156" y="3891"/>
                      <a:pt x="2504" y="3891"/>
                    </a:cubicBezTo>
                    <a:cubicBezTo>
                      <a:pt x="3660" y="3891"/>
                      <a:pt x="4694" y="2812"/>
                      <a:pt x="4408" y="1514"/>
                    </a:cubicBezTo>
                    <a:cubicBezTo>
                      <a:pt x="4211" y="631"/>
                      <a:pt x="3426" y="0"/>
                      <a:pt x="25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61"/>
              <p:cNvSpPr/>
              <p:nvPr/>
            </p:nvSpPr>
            <p:spPr>
              <a:xfrm>
                <a:off x="4913765" y="1944577"/>
                <a:ext cx="239350" cy="197956"/>
              </a:xfrm>
              <a:custGeom>
                <a:rect b="b" l="l" r="r" t="t"/>
                <a:pathLst>
                  <a:path extrusionOk="0" h="2745" w="3319">
                    <a:moveTo>
                      <a:pt x="1782" y="0"/>
                    </a:moveTo>
                    <a:cubicBezTo>
                      <a:pt x="1684" y="0"/>
                      <a:pt x="1586" y="11"/>
                      <a:pt x="1489" y="35"/>
                    </a:cubicBezTo>
                    <a:cubicBezTo>
                      <a:pt x="287" y="292"/>
                      <a:pt x="0" y="1866"/>
                      <a:pt x="1031" y="2525"/>
                    </a:cubicBezTo>
                    <a:cubicBezTo>
                      <a:pt x="1269" y="2677"/>
                      <a:pt x="1522" y="2745"/>
                      <a:pt x="1767" y="2745"/>
                    </a:cubicBezTo>
                    <a:cubicBezTo>
                      <a:pt x="2585" y="2745"/>
                      <a:pt x="3318" y="1990"/>
                      <a:pt x="3120" y="1065"/>
                    </a:cubicBezTo>
                    <a:cubicBezTo>
                      <a:pt x="2972" y="447"/>
                      <a:pt x="2397" y="0"/>
                      <a:pt x="1782" y="0"/>
                    </a:cubicBezTo>
                    <a:close/>
                  </a:path>
                </a:pathLst>
              </a:custGeom>
              <a:solidFill>
                <a:srgbClr val="A2C6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61"/>
              <p:cNvSpPr/>
              <p:nvPr/>
            </p:nvSpPr>
            <p:spPr>
              <a:xfrm>
                <a:off x="5045879" y="2005225"/>
                <a:ext cx="660501" cy="945572"/>
              </a:xfrm>
              <a:custGeom>
                <a:rect b="b" l="l" r="r" t="t"/>
                <a:pathLst>
                  <a:path extrusionOk="0" h="13112" w="9159">
                    <a:moveTo>
                      <a:pt x="1073" y="0"/>
                    </a:moveTo>
                    <a:cubicBezTo>
                      <a:pt x="694" y="0"/>
                      <a:pt x="324" y="101"/>
                      <a:pt x="0" y="281"/>
                    </a:cubicBezTo>
                    <a:lnTo>
                      <a:pt x="401" y="911"/>
                    </a:lnTo>
                    <a:cubicBezTo>
                      <a:pt x="607" y="808"/>
                      <a:pt x="833" y="756"/>
                      <a:pt x="1062" y="756"/>
                    </a:cubicBezTo>
                    <a:cubicBezTo>
                      <a:pt x="1215" y="756"/>
                      <a:pt x="1368" y="779"/>
                      <a:pt x="1517" y="825"/>
                    </a:cubicBezTo>
                    <a:cubicBezTo>
                      <a:pt x="2204" y="1083"/>
                      <a:pt x="3234" y="1855"/>
                      <a:pt x="4264" y="4402"/>
                    </a:cubicBezTo>
                    <a:cubicBezTo>
                      <a:pt x="4722" y="5662"/>
                      <a:pt x="5123" y="6950"/>
                      <a:pt x="5438" y="8237"/>
                    </a:cubicBezTo>
                    <a:cubicBezTo>
                      <a:pt x="6128" y="10861"/>
                      <a:pt x="6712" y="13112"/>
                      <a:pt x="8912" y="13112"/>
                    </a:cubicBezTo>
                    <a:cubicBezTo>
                      <a:pt x="8992" y="13112"/>
                      <a:pt x="9074" y="13109"/>
                      <a:pt x="9158" y="13103"/>
                    </a:cubicBezTo>
                    <a:lnTo>
                      <a:pt x="9130" y="12330"/>
                    </a:lnTo>
                    <a:cubicBezTo>
                      <a:pt x="9055" y="12336"/>
                      <a:pt x="8983" y="12339"/>
                      <a:pt x="8914" y="12339"/>
                    </a:cubicBezTo>
                    <a:cubicBezTo>
                      <a:pt x="7372" y="12339"/>
                      <a:pt x="6921" y="10830"/>
                      <a:pt x="6182" y="8037"/>
                    </a:cubicBezTo>
                    <a:cubicBezTo>
                      <a:pt x="5867" y="6721"/>
                      <a:pt x="5466" y="5404"/>
                      <a:pt x="4980" y="4116"/>
                    </a:cubicBezTo>
                    <a:cubicBezTo>
                      <a:pt x="4064" y="1855"/>
                      <a:pt x="2976" y="482"/>
                      <a:pt x="1746" y="110"/>
                    </a:cubicBezTo>
                    <a:cubicBezTo>
                      <a:pt x="1523" y="35"/>
                      <a:pt x="129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61"/>
              <p:cNvSpPr/>
              <p:nvPr/>
            </p:nvSpPr>
            <p:spPr>
              <a:xfrm>
                <a:off x="7028584" y="2256616"/>
                <a:ext cx="317883" cy="720357"/>
              </a:xfrm>
              <a:custGeom>
                <a:rect b="b" l="l" r="r" t="t"/>
                <a:pathLst>
                  <a:path extrusionOk="0" h="9989" w="4408">
                    <a:moveTo>
                      <a:pt x="4207" y="1"/>
                    </a:moveTo>
                    <a:lnTo>
                      <a:pt x="3435" y="29"/>
                    </a:lnTo>
                    <a:cubicBezTo>
                      <a:pt x="3692" y="7585"/>
                      <a:pt x="1861" y="8930"/>
                      <a:pt x="0" y="9216"/>
                    </a:cubicBezTo>
                    <a:lnTo>
                      <a:pt x="115" y="9989"/>
                    </a:lnTo>
                    <a:cubicBezTo>
                      <a:pt x="3206" y="9474"/>
                      <a:pt x="4408" y="6497"/>
                      <a:pt x="4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61"/>
              <p:cNvSpPr/>
              <p:nvPr/>
            </p:nvSpPr>
            <p:spPr>
              <a:xfrm>
                <a:off x="6106679" y="1351435"/>
                <a:ext cx="934971" cy="1630592"/>
              </a:xfrm>
              <a:custGeom>
                <a:rect b="b" l="l" r="r" t="t"/>
                <a:pathLst>
                  <a:path extrusionOk="0" h="22611" w="12965">
                    <a:moveTo>
                      <a:pt x="556" y="0"/>
                    </a:moveTo>
                    <a:cubicBezTo>
                      <a:pt x="376" y="0"/>
                      <a:pt x="191" y="15"/>
                      <a:pt x="0" y="46"/>
                    </a:cubicBezTo>
                    <a:lnTo>
                      <a:pt x="115" y="790"/>
                    </a:lnTo>
                    <a:cubicBezTo>
                      <a:pt x="253" y="768"/>
                      <a:pt x="387" y="757"/>
                      <a:pt x="518" y="757"/>
                    </a:cubicBezTo>
                    <a:cubicBezTo>
                      <a:pt x="3436" y="757"/>
                      <a:pt x="4722" y="6118"/>
                      <a:pt x="5982" y="11322"/>
                    </a:cubicBezTo>
                    <a:cubicBezTo>
                      <a:pt x="7292" y="16871"/>
                      <a:pt x="8684" y="22610"/>
                      <a:pt x="12249" y="22610"/>
                    </a:cubicBezTo>
                    <a:cubicBezTo>
                      <a:pt x="12343" y="22610"/>
                      <a:pt x="12438" y="22606"/>
                      <a:pt x="12536" y="22598"/>
                    </a:cubicBezTo>
                    <a:cubicBezTo>
                      <a:pt x="12679" y="22569"/>
                      <a:pt x="12822" y="22569"/>
                      <a:pt x="12965" y="22541"/>
                    </a:cubicBezTo>
                    <a:lnTo>
                      <a:pt x="12822" y="21768"/>
                    </a:lnTo>
                    <a:cubicBezTo>
                      <a:pt x="12736" y="21768"/>
                      <a:pt x="12593" y="21797"/>
                      <a:pt x="12478" y="21797"/>
                    </a:cubicBezTo>
                    <a:cubicBezTo>
                      <a:pt x="12401" y="21804"/>
                      <a:pt x="12324" y="21807"/>
                      <a:pt x="12248" y="21807"/>
                    </a:cubicBezTo>
                    <a:cubicBezTo>
                      <a:pt x="9265" y="21807"/>
                      <a:pt x="7981" y="16369"/>
                      <a:pt x="6697" y="11122"/>
                    </a:cubicBezTo>
                    <a:cubicBezTo>
                      <a:pt x="5391" y="5651"/>
                      <a:pt x="4033" y="0"/>
                      <a:pt x="5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61"/>
              <p:cNvSpPr/>
              <p:nvPr/>
            </p:nvSpPr>
            <p:spPr>
              <a:xfrm>
                <a:off x="6847580" y="1168841"/>
                <a:ext cx="220888" cy="660646"/>
              </a:xfrm>
              <a:custGeom>
                <a:rect b="b" l="l" r="r" t="t"/>
                <a:pathLst>
                  <a:path extrusionOk="0" h="9161" w="3063">
                    <a:moveTo>
                      <a:pt x="2967" y="1"/>
                    </a:moveTo>
                    <a:cubicBezTo>
                      <a:pt x="2171" y="1"/>
                      <a:pt x="1409" y="341"/>
                      <a:pt x="859" y="947"/>
                    </a:cubicBezTo>
                    <a:cubicBezTo>
                      <a:pt x="172" y="1805"/>
                      <a:pt x="1" y="3179"/>
                      <a:pt x="373" y="4925"/>
                    </a:cubicBezTo>
                    <a:cubicBezTo>
                      <a:pt x="630" y="6270"/>
                      <a:pt x="945" y="7701"/>
                      <a:pt x="1403" y="9160"/>
                    </a:cubicBezTo>
                    <a:lnTo>
                      <a:pt x="1889" y="9017"/>
                    </a:lnTo>
                    <a:cubicBezTo>
                      <a:pt x="1460" y="7586"/>
                      <a:pt x="1145" y="6155"/>
                      <a:pt x="859" y="4839"/>
                    </a:cubicBezTo>
                    <a:cubicBezTo>
                      <a:pt x="544" y="3236"/>
                      <a:pt x="659" y="1977"/>
                      <a:pt x="1260" y="1262"/>
                    </a:cubicBezTo>
                    <a:cubicBezTo>
                      <a:pt x="1695" y="772"/>
                      <a:pt x="2311" y="515"/>
                      <a:pt x="2960" y="515"/>
                    </a:cubicBezTo>
                    <a:cubicBezTo>
                      <a:pt x="2994" y="515"/>
                      <a:pt x="3028" y="516"/>
                      <a:pt x="3063" y="517"/>
                    </a:cubicBezTo>
                    <a:lnTo>
                      <a:pt x="3063" y="2"/>
                    </a:lnTo>
                    <a:cubicBezTo>
                      <a:pt x="3031" y="1"/>
                      <a:pt x="2999" y="1"/>
                      <a:pt x="29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61"/>
              <p:cNvSpPr/>
              <p:nvPr/>
            </p:nvSpPr>
            <p:spPr>
              <a:xfrm>
                <a:off x="6932170" y="1814987"/>
                <a:ext cx="759587" cy="478844"/>
              </a:xfrm>
              <a:custGeom>
                <a:rect b="b" l="l" r="r" t="t"/>
                <a:pathLst>
                  <a:path extrusionOk="0" h="6640" w="10533">
                    <a:moveTo>
                      <a:pt x="974" y="0"/>
                    </a:moveTo>
                    <a:lnTo>
                      <a:pt x="1" y="286"/>
                    </a:lnTo>
                    <a:cubicBezTo>
                      <a:pt x="1317" y="4551"/>
                      <a:pt x="3006" y="6611"/>
                      <a:pt x="5210" y="6640"/>
                    </a:cubicBezTo>
                    <a:cubicBezTo>
                      <a:pt x="5381" y="6640"/>
                      <a:pt x="5582" y="6640"/>
                      <a:pt x="5782" y="6583"/>
                    </a:cubicBezTo>
                    <a:cubicBezTo>
                      <a:pt x="7700" y="6296"/>
                      <a:pt x="9274" y="4236"/>
                      <a:pt x="10533" y="372"/>
                    </a:cubicBezTo>
                    <a:lnTo>
                      <a:pt x="9560" y="57"/>
                    </a:lnTo>
                    <a:cubicBezTo>
                      <a:pt x="8367" y="3750"/>
                      <a:pt x="6892" y="5610"/>
                      <a:pt x="5247" y="5610"/>
                    </a:cubicBezTo>
                    <a:cubicBezTo>
                      <a:pt x="5235" y="5610"/>
                      <a:pt x="5222" y="5610"/>
                      <a:pt x="5210" y="5610"/>
                    </a:cubicBezTo>
                    <a:cubicBezTo>
                      <a:pt x="3550" y="5610"/>
                      <a:pt x="2119" y="3721"/>
                      <a:pt x="9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61"/>
              <p:cNvSpPr/>
              <p:nvPr/>
            </p:nvSpPr>
            <p:spPr>
              <a:xfrm>
                <a:off x="7565838" y="1173024"/>
                <a:ext cx="216778" cy="664684"/>
              </a:xfrm>
              <a:custGeom>
                <a:rect b="b" l="l" r="r" t="t"/>
                <a:pathLst>
                  <a:path extrusionOk="0" h="9217" w="3006">
                    <a:moveTo>
                      <a:pt x="89" y="0"/>
                    </a:moveTo>
                    <a:cubicBezTo>
                      <a:pt x="60" y="0"/>
                      <a:pt x="30" y="1"/>
                      <a:pt x="0" y="2"/>
                    </a:cubicBezTo>
                    <a:lnTo>
                      <a:pt x="0" y="517"/>
                    </a:lnTo>
                    <a:cubicBezTo>
                      <a:pt x="32" y="515"/>
                      <a:pt x="63" y="515"/>
                      <a:pt x="94" y="515"/>
                    </a:cubicBezTo>
                    <a:cubicBezTo>
                      <a:pt x="747" y="515"/>
                      <a:pt x="1365" y="798"/>
                      <a:pt x="1774" y="1289"/>
                    </a:cubicBezTo>
                    <a:cubicBezTo>
                      <a:pt x="2375" y="2062"/>
                      <a:pt x="2490" y="3293"/>
                      <a:pt x="2147" y="4867"/>
                    </a:cubicBezTo>
                    <a:cubicBezTo>
                      <a:pt x="1832" y="6183"/>
                      <a:pt x="1488" y="7614"/>
                      <a:pt x="1030" y="9045"/>
                    </a:cubicBezTo>
                    <a:lnTo>
                      <a:pt x="1488" y="9217"/>
                    </a:lnTo>
                    <a:cubicBezTo>
                      <a:pt x="1975" y="7757"/>
                      <a:pt x="2318" y="6326"/>
                      <a:pt x="2604" y="4981"/>
                    </a:cubicBezTo>
                    <a:cubicBezTo>
                      <a:pt x="3005" y="3236"/>
                      <a:pt x="2862" y="1862"/>
                      <a:pt x="2175" y="975"/>
                    </a:cubicBezTo>
                    <a:cubicBezTo>
                      <a:pt x="1651" y="368"/>
                      <a:pt x="887" y="0"/>
                      <a:pt x="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61"/>
              <p:cNvSpPr/>
              <p:nvPr/>
            </p:nvSpPr>
            <p:spPr>
              <a:xfrm>
                <a:off x="7002410" y="1152471"/>
                <a:ext cx="66057" cy="84663"/>
              </a:xfrm>
              <a:custGeom>
                <a:rect b="b" l="l" r="r" t="t"/>
                <a:pathLst>
                  <a:path extrusionOk="0" h="1174" w="916">
                    <a:moveTo>
                      <a:pt x="744" y="0"/>
                    </a:moveTo>
                    <a:lnTo>
                      <a:pt x="0" y="115"/>
                    </a:lnTo>
                    <a:lnTo>
                      <a:pt x="143" y="1174"/>
                    </a:lnTo>
                    <a:lnTo>
                      <a:pt x="916" y="1031"/>
                    </a:lnTo>
                    <a:lnTo>
                      <a:pt x="7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61"/>
              <p:cNvSpPr/>
              <p:nvPr/>
            </p:nvSpPr>
            <p:spPr>
              <a:xfrm>
                <a:off x="7056063" y="1115044"/>
                <a:ext cx="165143" cy="134711"/>
              </a:xfrm>
              <a:custGeom>
                <a:rect b="b" l="l" r="r" t="t"/>
                <a:pathLst>
                  <a:path extrusionOk="0" h="1868" w="2290">
                    <a:moveTo>
                      <a:pt x="721" y="0"/>
                    </a:moveTo>
                    <a:cubicBezTo>
                      <a:pt x="467" y="0"/>
                      <a:pt x="233" y="131"/>
                      <a:pt x="0" y="519"/>
                    </a:cubicBezTo>
                    <a:lnTo>
                      <a:pt x="57" y="806"/>
                    </a:lnTo>
                    <a:lnTo>
                      <a:pt x="115" y="1235"/>
                    </a:lnTo>
                    <a:lnTo>
                      <a:pt x="172" y="1550"/>
                    </a:lnTo>
                    <a:cubicBezTo>
                      <a:pt x="420" y="1779"/>
                      <a:pt x="630" y="1868"/>
                      <a:pt x="818" y="1868"/>
                    </a:cubicBezTo>
                    <a:cubicBezTo>
                      <a:pt x="913" y="1868"/>
                      <a:pt x="1002" y="1845"/>
                      <a:pt x="1088" y="1807"/>
                    </a:cubicBezTo>
                    <a:cubicBezTo>
                      <a:pt x="1345" y="1664"/>
                      <a:pt x="2232" y="1263"/>
                      <a:pt x="2290" y="777"/>
                    </a:cubicBezTo>
                    <a:cubicBezTo>
                      <a:pt x="2290" y="748"/>
                      <a:pt x="2290" y="720"/>
                      <a:pt x="2290" y="691"/>
                    </a:cubicBezTo>
                    <a:cubicBezTo>
                      <a:pt x="2290" y="662"/>
                      <a:pt x="2261" y="634"/>
                      <a:pt x="2261" y="605"/>
                    </a:cubicBezTo>
                    <a:cubicBezTo>
                      <a:pt x="2061" y="147"/>
                      <a:pt x="1088" y="33"/>
                      <a:pt x="801" y="4"/>
                    </a:cubicBezTo>
                    <a:cubicBezTo>
                      <a:pt x="774" y="2"/>
                      <a:pt x="748" y="0"/>
                      <a:pt x="7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61"/>
              <p:cNvSpPr/>
              <p:nvPr/>
            </p:nvSpPr>
            <p:spPr>
              <a:xfrm>
                <a:off x="7072577" y="1060525"/>
                <a:ext cx="288965" cy="163268"/>
              </a:xfrm>
              <a:custGeom>
                <a:rect b="b" l="l" r="r" t="t"/>
                <a:pathLst>
                  <a:path extrusionOk="0" h="2264" w="4007">
                    <a:moveTo>
                      <a:pt x="2369" y="1"/>
                    </a:moveTo>
                    <a:cubicBezTo>
                      <a:pt x="2196" y="1"/>
                      <a:pt x="2016" y="15"/>
                      <a:pt x="1832" y="45"/>
                    </a:cubicBezTo>
                    <a:cubicBezTo>
                      <a:pt x="773" y="188"/>
                      <a:pt x="0" y="817"/>
                      <a:pt x="115" y="1447"/>
                    </a:cubicBezTo>
                    <a:cubicBezTo>
                      <a:pt x="185" y="1943"/>
                      <a:pt x="842" y="2264"/>
                      <a:pt x="1648" y="2264"/>
                    </a:cubicBezTo>
                    <a:cubicBezTo>
                      <a:pt x="1819" y="2264"/>
                      <a:pt x="1996" y="2250"/>
                      <a:pt x="2175" y="2220"/>
                    </a:cubicBezTo>
                    <a:cubicBezTo>
                      <a:pt x="3234" y="2077"/>
                      <a:pt x="4007" y="1447"/>
                      <a:pt x="3892" y="817"/>
                    </a:cubicBezTo>
                    <a:cubicBezTo>
                      <a:pt x="3821" y="321"/>
                      <a:pt x="3185" y="1"/>
                      <a:pt x="23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61"/>
              <p:cNvSpPr/>
              <p:nvPr/>
            </p:nvSpPr>
            <p:spPr>
              <a:xfrm>
                <a:off x="7569948" y="1150380"/>
                <a:ext cx="66129" cy="84735"/>
              </a:xfrm>
              <a:custGeom>
                <a:rect b="b" l="l" r="r" t="t"/>
                <a:pathLst>
                  <a:path extrusionOk="0" h="1175" w="917">
                    <a:moveTo>
                      <a:pt x="172" y="1"/>
                    </a:moveTo>
                    <a:lnTo>
                      <a:pt x="0" y="1060"/>
                    </a:lnTo>
                    <a:lnTo>
                      <a:pt x="773" y="1174"/>
                    </a:lnTo>
                    <a:lnTo>
                      <a:pt x="916" y="115"/>
                    </a:lnTo>
                    <a:lnTo>
                      <a:pt x="1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61"/>
              <p:cNvSpPr/>
              <p:nvPr/>
            </p:nvSpPr>
            <p:spPr>
              <a:xfrm>
                <a:off x="7417211" y="1115044"/>
                <a:ext cx="163124" cy="134278"/>
              </a:xfrm>
              <a:custGeom>
                <a:rect b="b" l="l" r="r" t="t"/>
                <a:pathLst>
                  <a:path extrusionOk="0" h="1862" w="2262">
                    <a:moveTo>
                      <a:pt x="1541" y="0"/>
                    </a:moveTo>
                    <a:cubicBezTo>
                      <a:pt x="1514" y="0"/>
                      <a:pt x="1487" y="1"/>
                      <a:pt x="1460" y="4"/>
                    </a:cubicBezTo>
                    <a:cubicBezTo>
                      <a:pt x="1203" y="33"/>
                      <a:pt x="229" y="176"/>
                      <a:pt x="29" y="634"/>
                    </a:cubicBezTo>
                    <a:cubicBezTo>
                      <a:pt x="1" y="662"/>
                      <a:pt x="1" y="662"/>
                      <a:pt x="1" y="691"/>
                    </a:cubicBezTo>
                    <a:cubicBezTo>
                      <a:pt x="1" y="720"/>
                      <a:pt x="1" y="748"/>
                      <a:pt x="1" y="777"/>
                    </a:cubicBezTo>
                    <a:cubicBezTo>
                      <a:pt x="58" y="1292"/>
                      <a:pt x="945" y="1693"/>
                      <a:pt x="1203" y="1807"/>
                    </a:cubicBezTo>
                    <a:cubicBezTo>
                      <a:pt x="1291" y="1843"/>
                      <a:pt x="1380" y="1862"/>
                      <a:pt x="1470" y="1862"/>
                    </a:cubicBezTo>
                    <a:cubicBezTo>
                      <a:pt x="1671" y="1862"/>
                      <a:pt x="1881" y="1767"/>
                      <a:pt x="2118" y="1550"/>
                    </a:cubicBezTo>
                    <a:lnTo>
                      <a:pt x="2176" y="1235"/>
                    </a:lnTo>
                    <a:lnTo>
                      <a:pt x="2233" y="806"/>
                    </a:lnTo>
                    <a:lnTo>
                      <a:pt x="2261" y="491"/>
                    </a:lnTo>
                    <a:cubicBezTo>
                      <a:pt x="2028" y="128"/>
                      <a:pt x="1795" y="0"/>
                      <a:pt x="1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61"/>
              <p:cNvSpPr/>
              <p:nvPr/>
            </p:nvSpPr>
            <p:spPr>
              <a:xfrm>
                <a:off x="7276876" y="1061535"/>
                <a:ext cx="286946" cy="164206"/>
              </a:xfrm>
              <a:custGeom>
                <a:rect b="b" l="l" r="r" t="t"/>
                <a:pathLst>
                  <a:path extrusionOk="0" h="2277" w="3979">
                    <a:moveTo>
                      <a:pt x="1707" y="0"/>
                    </a:moveTo>
                    <a:cubicBezTo>
                      <a:pt x="861" y="0"/>
                      <a:pt x="160" y="347"/>
                      <a:pt x="86" y="861"/>
                    </a:cubicBezTo>
                    <a:cubicBezTo>
                      <a:pt x="0" y="1462"/>
                      <a:pt x="773" y="2091"/>
                      <a:pt x="1832" y="2234"/>
                    </a:cubicBezTo>
                    <a:cubicBezTo>
                      <a:pt x="2007" y="2263"/>
                      <a:pt x="2178" y="2276"/>
                      <a:pt x="2342" y="2276"/>
                    </a:cubicBezTo>
                    <a:cubicBezTo>
                      <a:pt x="3171" y="2276"/>
                      <a:pt x="3821" y="1930"/>
                      <a:pt x="3893" y="1404"/>
                    </a:cubicBezTo>
                    <a:cubicBezTo>
                      <a:pt x="3978" y="803"/>
                      <a:pt x="3206" y="202"/>
                      <a:pt x="2147" y="31"/>
                    </a:cubicBezTo>
                    <a:cubicBezTo>
                      <a:pt x="1998" y="10"/>
                      <a:pt x="1850" y="0"/>
                      <a:pt x="17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61"/>
              <p:cNvSpPr/>
              <p:nvPr/>
            </p:nvSpPr>
            <p:spPr>
              <a:xfrm>
                <a:off x="4913765" y="1955394"/>
                <a:ext cx="217066" cy="179638"/>
              </a:xfrm>
              <a:custGeom>
                <a:rect b="b" l="l" r="r" t="t"/>
                <a:pathLst>
                  <a:path extrusionOk="0" h="2491" w="3010">
                    <a:moveTo>
                      <a:pt x="1603" y="0"/>
                    </a:moveTo>
                    <a:cubicBezTo>
                      <a:pt x="1517" y="0"/>
                      <a:pt x="1431" y="9"/>
                      <a:pt x="1346" y="28"/>
                    </a:cubicBezTo>
                    <a:cubicBezTo>
                      <a:pt x="258" y="285"/>
                      <a:pt x="0" y="1688"/>
                      <a:pt x="945" y="2289"/>
                    </a:cubicBezTo>
                    <a:cubicBezTo>
                      <a:pt x="1164" y="2428"/>
                      <a:pt x="1396" y="2491"/>
                      <a:pt x="1619" y="2491"/>
                    </a:cubicBezTo>
                    <a:cubicBezTo>
                      <a:pt x="2358" y="2491"/>
                      <a:pt x="3010" y="1807"/>
                      <a:pt x="2834" y="972"/>
                    </a:cubicBezTo>
                    <a:cubicBezTo>
                      <a:pt x="2709" y="400"/>
                      <a:pt x="2173" y="0"/>
                      <a:pt x="1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0" name="Google Shape;1070;p61"/>
            <p:cNvGrpSpPr/>
            <p:nvPr/>
          </p:nvGrpSpPr>
          <p:grpSpPr>
            <a:xfrm>
              <a:off x="7414457" y="2192098"/>
              <a:ext cx="849904" cy="2412145"/>
              <a:chOff x="6603185" y="2152793"/>
              <a:chExt cx="887165" cy="2517897"/>
            </a:xfrm>
          </p:grpSpPr>
          <p:sp>
            <p:nvSpPr>
              <p:cNvPr id="1071" name="Google Shape;1071;p61"/>
              <p:cNvSpPr/>
              <p:nvPr/>
            </p:nvSpPr>
            <p:spPr>
              <a:xfrm>
                <a:off x="6672660" y="2152793"/>
                <a:ext cx="522077" cy="436681"/>
              </a:xfrm>
              <a:custGeom>
                <a:rect b="b" l="l" r="r" t="t"/>
                <a:pathLst>
                  <a:path extrusionOk="0" h="4142" w="4952">
                    <a:moveTo>
                      <a:pt x="2541" y="1"/>
                    </a:moveTo>
                    <a:cubicBezTo>
                      <a:pt x="1450" y="1"/>
                      <a:pt x="1002" y="821"/>
                      <a:pt x="1002" y="821"/>
                    </a:cubicBezTo>
                    <a:cubicBezTo>
                      <a:pt x="1002" y="821"/>
                      <a:pt x="0" y="907"/>
                      <a:pt x="258" y="2424"/>
                    </a:cubicBezTo>
                    <a:cubicBezTo>
                      <a:pt x="315" y="2767"/>
                      <a:pt x="344" y="3054"/>
                      <a:pt x="372" y="3311"/>
                    </a:cubicBezTo>
                    <a:cubicBezTo>
                      <a:pt x="773" y="3683"/>
                      <a:pt x="1288" y="3912"/>
                      <a:pt x="1832" y="3969"/>
                    </a:cubicBezTo>
                    <a:cubicBezTo>
                      <a:pt x="2004" y="3998"/>
                      <a:pt x="2147" y="4055"/>
                      <a:pt x="2261" y="4141"/>
                    </a:cubicBezTo>
                    <a:lnTo>
                      <a:pt x="2862" y="3998"/>
                    </a:lnTo>
                    <a:cubicBezTo>
                      <a:pt x="3234" y="3941"/>
                      <a:pt x="3606" y="3798"/>
                      <a:pt x="3921" y="3626"/>
                    </a:cubicBezTo>
                    <a:cubicBezTo>
                      <a:pt x="3978" y="3426"/>
                      <a:pt x="4951" y="707"/>
                      <a:pt x="3434" y="163"/>
                    </a:cubicBezTo>
                    <a:cubicBezTo>
                      <a:pt x="3098" y="47"/>
                      <a:pt x="2801" y="1"/>
                      <a:pt x="254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61"/>
              <p:cNvSpPr/>
              <p:nvPr/>
            </p:nvSpPr>
            <p:spPr>
              <a:xfrm>
                <a:off x="7082976" y="2619515"/>
                <a:ext cx="168368" cy="242694"/>
              </a:xfrm>
              <a:custGeom>
                <a:rect b="b" l="l" r="r" t="t"/>
                <a:pathLst>
                  <a:path extrusionOk="0" h="2302" w="1597">
                    <a:moveTo>
                      <a:pt x="0" y="0"/>
                    </a:moveTo>
                    <a:cubicBezTo>
                      <a:pt x="0" y="0"/>
                      <a:pt x="172" y="1460"/>
                      <a:pt x="258" y="1689"/>
                    </a:cubicBezTo>
                    <a:cubicBezTo>
                      <a:pt x="344" y="1946"/>
                      <a:pt x="630" y="1946"/>
                      <a:pt x="659" y="2004"/>
                    </a:cubicBezTo>
                    <a:cubicBezTo>
                      <a:pt x="690" y="2020"/>
                      <a:pt x="1042" y="2302"/>
                      <a:pt x="1283" y="2302"/>
                    </a:cubicBezTo>
                    <a:cubicBezTo>
                      <a:pt x="1474" y="2302"/>
                      <a:pt x="1596" y="2123"/>
                      <a:pt x="1431" y="1489"/>
                    </a:cubicBezTo>
                    <a:cubicBezTo>
                      <a:pt x="1031" y="29"/>
                      <a:pt x="0"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61"/>
              <p:cNvSpPr/>
              <p:nvPr/>
            </p:nvSpPr>
            <p:spPr>
              <a:xfrm>
                <a:off x="6932112" y="3446268"/>
                <a:ext cx="262620" cy="1155696"/>
              </a:xfrm>
              <a:custGeom>
                <a:rect b="b" l="l" r="r" t="t"/>
                <a:pathLst>
                  <a:path extrusionOk="0" h="10962" w="2491">
                    <a:moveTo>
                      <a:pt x="0" y="0"/>
                    </a:moveTo>
                    <a:lnTo>
                      <a:pt x="430" y="10961"/>
                    </a:lnTo>
                    <a:lnTo>
                      <a:pt x="1374" y="10961"/>
                    </a:lnTo>
                    <a:lnTo>
                      <a:pt x="2490" y="2347"/>
                    </a:lnTo>
                    <a:lnTo>
                      <a:pt x="24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61"/>
              <p:cNvSpPr/>
              <p:nvPr/>
            </p:nvSpPr>
            <p:spPr>
              <a:xfrm>
                <a:off x="6684678" y="3446268"/>
                <a:ext cx="262620" cy="1155696"/>
              </a:xfrm>
              <a:custGeom>
                <a:rect b="b" l="l" r="r" t="t"/>
                <a:pathLst>
                  <a:path extrusionOk="0" h="10962" w="2491">
                    <a:moveTo>
                      <a:pt x="1" y="0"/>
                    </a:moveTo>
                    <a:lnTo>
                      <a:pt x="430" y="10961"/>
                    </a:lnTo>
                    <a:lnTo>
                      <a:pt x="1346" y="10961"/>
                    </a:lnTo>
                    <a:lnTo>
                      <a:pt x="2491" y="2347"/>
                    </a:lnTo>
                    <a:lnTo>
                      <a:pt x="24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61"/>
              <p:cNvSpPr/>
              <p:nvPr/>
            </p:nvSpPr>
            <p:spPr>
              <a:xfrm>
                <a:off x="6687736" y="3563924"/>
                <a:ext cx="256505" cy="166048"/>
              </a:xfrm>
              <a:custGeom>
                <a:rect b="b" l="l" r="r" t="t"/>
                <a:pathLst>
                  <a:path extrusionOk="0" h="1575" w="2433">
                    <a:moveTo>
                      <a:pt x="1345" y="0"/>
                    </a:moveTo>
                    <a:cubicBezTo>
                      <a:pt x="887" y="29"/>
                      <a:pt x="458" y="115"/>
                      <a:pt x="0" y="258"/>
                    </a:cubicBezTo>
                    <a:lnTo>
                      <a:pt x="57" y="1574"/>
                    </a:lnTo>
                    <a:cubicBezTo>
                      <a:pt x="1031" y="1574"/>
                      <a:pt x="2433" y="1403"/>
                      <a:pt x="2433" y="1403"/>
                    </a:cubicBezTo>
                    <a:lnTo>
                      <a:pt x="2347" y="286"/>
                    </a:lnTo>
                    <a:cubicBezTo>
                      <a:pt x="2032" y="172"/>
                      <a:pt x="1689" y="57"/>
                      <a:pt x="13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61"/>
              <p:cNvSpPr/>
              <p:nvPr/>
            </p:nvSpPr>
            <p:spPr>
              <a:xfrm>
                <a:off x="6726954" y="4601846"/>
                <a:ext cx="227407" cy="68844"/>
              </a:xfrm>
              <a:custGeom>
                <a:rect b="b" l="l" r="r" t="t"/>
                <a:pathLst>
                  <a:path extrusionOk="0" h="653" w="2157">
                    <a:moveTo>
                      <a:pt x="0" y="0"/>
                    </a:moveTo>
                    <a:lnTo>
                      <a:pt x="0" y="601"/>
                    </a:lnTo>
                    <a:cubicBezTo>
                      <a:pt x="0" y="601"/>
                      <a:pt x="967" y="652"/>
                      <a:pt x="1603" y="652"/>
                    </a:cubicBezTo>
                    <a:cubicBezTo>
                      <a:pt x="1921" y="652"/>
                      <a:pt x="2156" y="639"/>
                      <a:pt x="2147" y="601"/>
                    </a:cubicBezTo>
                    <a:cubicBezTo>
                      <a:pt x="2147" y="487"/>
                      <a:pt x="945" y="0"/>
                      <a:pt x="9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61"/>
              <p:cNvSpPr/>
              <p:nvPr/>
            </p:nvSpPr>
            <p:spPr>
              <a:xfrm>
                <a:off x="6932112" y="3446268"/>
                <a:ext cx="262620" cy="331991"/>
              </a:xfrm>
              <a:custGeom>
                <a:rect b="b" l="l" r="r" t="t"/>
                <a:pathLst>
                  <a:path extrusionOk="0" h="3149" w="2491">
                    <a:moveTo>
                      <a:pt x="1231" y="0"/>
                    </a:moveTo>
                    <a:lnTo>
                      <a:pt x="258" y="29"/>
                    </a:lnTo>
                    <a:lnTo>
                      <a:pt x="0" y="687"/>
                    </a:lnTo>
                    <a:lnTo>
                      <a:pt x="115" y="3148"/>
                    </a:lnTo>
                    <a:lnTo>
                      <a:pt x="2490" y="2261"/>
                    </a:lnTo>
                    <a:lnTo>
                      <a:pt x="2490" y="630"/>
                    </a:lnTo>
                    <a:cubicBezTo>
                      <a:pt x="2090" y="401"/>
                      <a:pt x="1660" y="200"/>
                      <a:pt x="12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61"/>
              <p:cNvSpPr/>
              <p:nvPr/>
            </p:nvSpPr>
            <p:spPr>
              <a:xfrm>
                <a:off x="6639451" y="2619515"/>
                <a:ext cx="606524" cy="1092334"/>
              </a:xfrm>
              <a:custGeom>
                <a:rect b="b" l="l" r="r" t="t"/>
                <a:pathLst>
                  <a:path extrusionOk="0" h="10361" w="5753">
                    <a:moveTo>
                      <a:pt x="2118" y="0"/>
                    </a:moveTo>
                    <a:cubicBezTo>
                      <a:pt x="2118" y="0"/>
                      <a:pt x="1231" y="58"/>
                      <a:pt x="659" y="172"/>
                    </a:cubicBezTo>
                    <a:lnTo>
                      <a:pt x="802" y="5180"/>
                    </a:lnTo>
                    <a:lnTo>
                      <a:pt x="0" y="9731"/>
                    </a:lnTo>
                    <a:cubicBezTo>
                      <a:pt x="0" y="9731"/>
                      <a:pt x="1497" y="10344"/>
                      <a:pt x="2787" y="10344"/>
                    </a:cubicBezTo>
                    <a:cubicBezTo>
                      <a:pt x="2890" y="10344"/>
                      <a:pt x="2992" y="10340"/>
                      <a:pt x="3091" y="10332"/>
                    </a:cubicBezTo>
                    <a:lnTo>
                      <a:pt x="3435" y="8014"/>
                    </a:lnTo>
                    <a:lnTo>
                      <a:pt x="3606" y="10361"/>
                    </a:lnTo>
                    <a:cubicBezTo>
                      <a:pt x="4350" y="10332"/>
                      <a:pt x="5066" y="10189"/>
                      <a:pt x="5753" y="9931"/>
                    </a:cubicBezTo>
                    <a:lnTo>
                      <a:pt x="5037" y="5180"/>
                    </a:lnTo>
                    <a:cubicBezTo>
                      <a:pt x="4923" y="4408"/>
                      <a:pt x="4894" y="3606"/>
                      <a:pt x="5009" y="2834"/>
                    </a:cubicBezTo>
                    <a:cubicBezTo>
                      <a:pt x="5095" y="2376"/>
                      <a:pt x="5066" y="1918"/>
                      <a:pt x="4866" y="1517"/>
                    </a:cubicBezTo>
                    <a:cubicBezTo>
                      <a:pt x="4780" y="1345"/>
                      <a:pt x="4694" y="1174"/>
                      <a:pt x="4608" y="1031"/>
                    </a:cubicBezTo>
                    <a:lnTo>
                      <a:pt x="42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61"/>
              <p:cNvSpPr/>
              <p:nvPr/>
            </p:nvSpPr>
            <p:spPr>
              <a:xfrm>
                <a:off x="6751097" y="2701010"/>
                <a:ext cx="96677" cy="281386"/>
              </a:xfrm>
              <a:custGeom>
                <a:rect b="b" l="l" r="r" t="t"/>
                <a:pathLst>
                  <a:path extrusionOk="0" h="2669" w="917">
                    <a:moveTo>
                      <a:pt x="286" y="0"/>
                    </a:moveTo>
                    <a:cubicBezTo>
                      <a:pt x="143" y="744"/>
                      <a:pt x="58" y="1517"/>
                      <a:pt x="0" y="2290"/>
                    </a:cubicBezTo>
                    <a:cubicBezTo>
                      <a:pt x="18" y="2571"/>
                      <a:pt x="25" y="2626"/>
                      <a:pt x="27" y="2626"/>
                    </a:cubicBezTo>
                    <a:cubicBezTo>
                      <a:pt x="29" y="2626"/>
                      <a:pt x="29" y="2604"/>
                      <a:pt x="29" y="2604"/>
                    </a:cubicBezTo>
                    <a:cubicBezTo>
                      <a:pt x="29" y="2604"/>
                      <a:pt x="251" y="2669"/>
                      <a:pt x="472" y="2669"/>
                    </a:cubicBezTo>
                    <a:cubicBezTo>
                      <a:pt x="694" y="2669"/>
                      <a:pt x="916" y="2604"/>
                      <a:pt x="916" y="2347"/>
                    </a:cubicBezTo>
                    <a:cubicBezTo>
                      <a:pt x="887" y="1832"/>
                      <a:pt x="286" y="0"/>
                      <a:pt x="2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61"/>
              <p:cNvSpPr/>
              <p:nvPr/>
            </p:nvSpPr>
            <p:spPr>
              <a:xfrm>
                <a:off x="6868751" y="2483726"/>
                <a:ext cx="105744" cy="135896"/>
              </a:xfrm>
              <a:custGeom>
                <a:rect b="b" l="l" r="r" t="t"/>
                <a:pathLst>
                  <a:path extrusionOk="0" h="1289" w="1003">
                    <a:moveTo>
                      <a:pt x="0" y="1"/>
                    </a:moveTo>
                    <a:lnTo>
                      <a:pt x="0" y="1288"/>
                    </a:lnTo>
                    <a:lnTo>
                      <a:pt x="1002" y="1288"/>
                    </a:lnTo>
                    <a:lnTo>
                      <a:pt x="1002" y="602"/>
                    </a:lnTo>
                    <a:lnTo>
                      <a:pt x="1002" y="1"/>
                    </a:ln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61"/>
              <p:cNvSpPr/>
              <p:nvPr/>
            </p:nvSpPr>
            <p:spPr>
              <a:xfrm>
                <a:off x="6868751" y="2483726"/>
                <a:ext cx="105744" cy="108696"/>
              </a:xfrm>
              <a:custGeom>
                <a:rect b="b" l="l" r="r" t="t"/>
                <a:pathLst>
                  <a:path extrusionOk="0" h="1031" w="1003">
                    <a:moveTo>
                      <a:pt x="229" y="1"/>
                    </a:moveTo>
                    <a:lnTo>
                      <a:pt x="0" y="401"/>
                    </a:lnTo>
                    <a:cubicBezTo>
                      <a:pt x="0" y="401"/>
                      <a:pt x="115" y="888"/>
                      <a:pt x="1002" y="1031"/>
                    </a:cubicBezTo>
                    <a:lnTo>
                      <a:pt x="1002" y="86"/>
                    </a:lnTo>
                    <a:lnTo>
                      <a:pt x="945" y="58"/>
                    </a:lnTo>
                    <a:lnTo>
                      <a:pt x="344" y="1"/>
                    </a:ln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61"/>
              <p:cNvSpPr/>
              <p:nvPr/>
            </p:nvSpPr>
            <p:spPr>
              <a:xfrm>
                <a:off x="6721050" y="2267181"/>
                <a:ext cx="346962" cy="286025"/>
              </a:xfrm>
              <a:custGeom>
                <a:rect b="b" l="l" r="r" t="t"/>
                <a:pathLst>
                  <a:path extrusionOk="0" h="2713" w="3291">
                    <a:moveTo>
                      <a:pt x="2307" y="0"/>
                    </a:moveTo>
                    <a:cubicBezTo>
                      <a:pt x="2244" y="0"/>
                      <a:pt x="2180" y="8"/>
                      <a:pt x="2117" y="23"/>
                    </a:cubicBezTo>
                    <a:cubicBezTo>
                      <a:pt x="1716" y="51"/>
                      <a:pt x="1344" y="194"/>
                      <a:pt x="1029" y="423"/>
                    </a:cubicBezTo>
                    <a:cubicBezTo>
                      <a:pt x="1058" y="738"/>
                      <a:pt x="972" y="1053"/>
                      <a:pt x="743" y="1282"/>
                    </a:cubicBezTo>
                    <a:cubicBezTo>
                      <a:pt x="743" y="1282"/>
                      <a:pt x="620" y="993"/>
                      <a:pt x="390" y="993"/>
                    </a:cubicBezTo>
                    <a:cubicBezTo>
                      <a:pt x="349" y="993"/>
                      <a:pt x="304" y="1003"/>
                      <a:pt x="257" y="1024"/>
                    </a:cubicBezTo>
                    <a:cubicBezTo>
                      <a:pt x="1" y="1152"/>
                      <a:pt x="156" y="1828"/>
                      <a:pt x="641" y="1828"/>
                    </a:cubicBezTo>
                    <a:cubicBezTo>
                      <a:pt x="699" y="1828"/>
                      <a:pt x="762" y="1818"/>
                      <a:pt x="829" y="1797"/>
                    </a:cubicBezTo>
                    <a:cubicBezTo>
                      <a:pt x="1287" y="2598"/>
                      <a:pt x="1917" y="2713"/>
                      <a:pt x="2088" y="2713"/>
                    </a:cubicBezTo>
                    <a:cubicBezTo>
                      <a:pt x="2918" y="2684"/>
                      <a:pt x="3290" y="1597"/>
                      <a:pt x="3176" y="767"/>
                    </a:cubicBezTo>
                    <a:cubicBezTo>
                      <a:pt x="3126" y="319"/>
                      <a:pt x="2730" y="0"/>
                      <a:pt x="2307" y="0"/>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61"/>
              <p:cNvSpPr/>
              <p:nvPr/>
            </p:nvSpPr>
            <p:spPr>
              <a:xfrm>
                <a:off x="6748039" y="2394747"/>
                <a:ext cx="39324" cy="46810"/>
              </a:xfrm>
              <a:custGeom>
                <a:rect b="b" l="l" r="r" t="t"/>
                <a:pathLst>
                  <a:path extrusionOk="0" h="444" w="373">
                    <a:moveTo>
                      <a:pt x="187" y="0"/>
                    </a:moveTo>
                    <a:cubicBezTo>
                      <a:pt x="151" y="0"/>
                      <a:pt x="115" y="15"/>
                      <a:pt x="87" y="43"/>
                    </a:cubicBezTo>
                    <a:cubicBezTo>
                      <a:pt x="1" y="100"/>
                      <a:pt x="87" y="444"/>
                      <a:pt x="373" y="444"/>
                    </a:cubicBezTo>
                    <a:cubicBezTo>
                      <a:pt x="287" y="387"/>
                      <a:pt x="201" y="329"/>
                      <a:pt x="172" y="215"/>
                    </a:cubicBezTo>
                    <a:cubicBezTo>
                      <a:pt x="125" y="96"/>
                      <a:pt x="196" y="36"/>
                      <a:pt x="255" y="36"/>
                    </a:cubicBezTo>
                    <a:cubicBezTo>
                      <a:pt x="266" y="36"/>
                      <a:pt x="277" y="38"/>
                      <a:pt x="287" y="43"/>
                    </a:cubicBezTo>
                    <a:cubicBezTo>
                      <a:pt x="258" y="15"/>
                      <a:pt x="222" y="0"/>
                      <a:pt x="187" y="0"/>
                    </a:cubicBez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61"/>
              <p:cNvSpPr/>
              <p:nvPr/>
            </p:nvSpPr>
            <p:spPr>
              <a:xfrm>
                <a:off x="6820467" y="2619515"/>
                <a:ext cx="193249" cy="256611"/>
              </a:xfrm>
              <a:custGeom>
                <a:rect b="b" l="l" r="r" t="t"/>
                <a:pathLst>
                  <a:path extrusionOk="0" h="2434" w="1833">
                    <a:moveTo>
                      <a:pt x="401" y="0"/>
                    </a:moveTo>
                    <a:lnTo>
                      <a:pt x="1" y="29"/>
                    </a:lnTo>
                    <a:lnTo>
                      <a:pt x="1718" y="2433"/>
                    </a:lnTo>
                    <a:lnTo>
                      <a:pt x="1832" y="0"/>
                    </a:ln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61"/>
              <p:cNvSpPr/>
              <p:nvPr/>
            </p:nvSpPr>
            <p:spPr>
              <a:xfrm>
                <a:off x="6868751" y="2688886"/>
                <a:ext cx="141905" cy="187239"/>
              </a:xfrm>
              <a:custGeom>
                <a:rect b="b" l="l" r="r" t="t"/>
                <a:pathLst>
                  <a:path extrusionOk="0" h="1776" w="1346">
                    <a:moveTo>
                      <a:pt x="0" y="1"/>
                    </a:moveTo>
                    <a:lnTo>
                      <a:pt x="1260" y="1775"/>
                    </a:lnTo>
                    <a:lnTo>
                      <a:pt x="13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61"/>
              <p:cNvSpPr/>
              <p:nvPr/>
            </p:nvSpPr>
            <p:spPr>
              <a:xfrm>
                <a:off x="7001482" y="2619515"/>
                <a:ext cx="78543" cy="256611"/>
              </a:xfrm>
              <a:custGeom>
                <a:rect b="b" l="l" r="r" t="t"/>
                <a:pathLst>
                  <a:path extrusionOk="0" h="2434" w="745">
                    <a:moveTo>
                      <a:pt x="115" y="0"/>
                    </a:moveTo>
                    <a:lnTo>
                      <a:pt x="1" y="2433"/>
                    </a:lnTo>
                    <a:lnTo>
                      <a:pt x="659" y="1603"/>
                    </a:lnTo>
                    <a:lnTo>
                      <a:pt x="344" y="1174"/>
                    </a:lnTo>
                    <a:lnTo>
                      <a:pt x="745" y="1088"/>
                    </a:lnTo>
                    <a:lnTo>
                      <a:pt x="1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61"/>
              <p:cNvSpPr/>
              <p:nvPr/>
            </p:nvSpPr>
            <p:spPr>
              <a:xfrm>
                <a:off x="6820467" y="2622573"/>
                <a:ext cx="181124" cy="253553"/>
              </a:xfrm>
              <a:custGeom>
                <a:rect b="b" l="l" r="r" t="t"/>
                <a:pathLst>
                  <a:path extrusionOk="0" h="2405" w="1718">
                    <a:moveTo>
                      <a:pt x="1" y="0"/>
                    </a:moveTo>
                    <a:lnTo>
                      <a:pt x="1" y="1145"/>
                    </a:lnTo>
                    <a:lnTo>
                      <a:pt x="602" y="1345"/>
                    </a:lnTo>
                    <a:lnTo>
                      <a:pt x="401" y="1717"/>
                    </a:lnTo>
                    <a:lnTo>
                      <a:pt x="1718" y="2404"/>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61"/>
              <p:cNvSpPr/>
              <p:nvPr/>
            </p:nvSpPr>
            <p:spPr>
              <a:xfrm>
                <a:off x="6977340" y="4601846"/>
                <a:ext cx="226458" cy="68844"/>
              </a:xfrm>
              <a:custGeom>
                <a:rect b="b" l="l" r="r" t="t"/>
                <a:pathLst>
                  <a:path extrusionOk="0" h="653" w="2148">
                    <a:moveTo>
                      <a:pt x="1" y="0"/>
                    </a:moveTo>
                    <a:lnTo>
                      <a:pt x="1" y="601"/>
                    </a:lnTo>
                    <a:cubicBezTo>
                      <a:pt x="1" y="601"/>
                      <a:pt x="955" y="652"/>
                      <a:pt x="1591" y="652"/>
                    </a:cubicBezTo>
                    <a:cubicBezTo>
                      <a:pt x="1909" y="652"/>
                      <a:pt x="2147" y="639"/>
                      <a:pt x="2147" y="601"/>
                    </a:cubicBezTo>
                    <a:cubicBezTo>
                      <a:pt x="2119" y="487"/>
                      <a:pt x="945" y="0"/>
                      <a:pt x="9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61"/>
              <p:cNvSpPr/>
              <p:nvPr/>
            </p:nvSpPr>
            <p:spPr>
              <a:xfrm>
                <a:off x="7007491" y="2384204"/>
                <a:ext cx="24248" cy="30258"/>
              </a:xfrm>
              <a:custGeom>
                <a:rect b="b" l="l" r="r" t="t"/>
                <a:pathLst>
                  <a:path extrusionOk="0" h="287" w="230">
                    <a:moveTo>
                      <a:pt x="115" y="0"/>
                    </a:moveTo>
                    <a:cubicBezTo>
                      <a:pt x="58" y="0"/>
                      <a:pt x="1" y="57"/>
                      <a:pt x="1" y="143"/>
                    </a:cubicBezTo>
                    <a:cubicBezTo>
                      <a:pt x="1" y="229"/>
                      <a:pt x="58" y="286"/>
                      <a:pt x="115" y="286"/>
                    </a:cubicBezTo>
                    <a:cubicBezTo>
                      <a:pt x="173" y="286"/>
                      <a:pt x="230" y="229"/>
                      <a:pt x="230" y="143"/>
                    </a:cubicBezTo>
                    <a:cubicBezTo>
                      <a:pt x="230" y="57"/>
                      <a:pt x="173" y="0"/>
                      <a:pt x="11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61"/>
              <p:cNvSpPr/>
              <p:nvPr/>
            </p:nvSpPr>
            <p:spPr>
              <a:xfrm>
                <a:off x="6944131" y="2399280"/>
                <a:ext cx="42382" cy="63467"/>
              </a:xfrm>
              <a:custGeom>
                <a:rect b="b" l="l" r="r" t="t"/>
                <a:pathLst>
                  <a:path extrusionOk="0" h="602" w="402">
                    <a:moveTo>
                      <a:pt x="201" y="0"/>
                    </a:moveTo>
                    <a:cubicBezTo>
                      <a:pt x="144" y="201"/>
                      <a:pt x="230" y="372"/>
                      <a:pt x="230" y="458"/>
                    </a:cubicBezTo>
                    <a:cubicBezTo>
                      <a:pt x="230" y="544"/>
                      <a:pt x="1" y="601"/>
                      <a:pt x="173" y="601"/>
                    </a:cubicBezTo>
                    <a:cubicBezTo>
                      <a:pt x="344" y="601"/>
                      <a:pt x="402" y="515"/>
                      <a:pt x="344" y="429"/>
                    </a:cubicBezTo>
                    <a:cubicBezTo>
                      <a:pt x="258" y="286"/>
                      <a:pt x="230" y="143"/>
                      <a:pt x="201" y="0"/>
                    </a:cubicBezTo>
                    <a:close/>
                  </a:path>
                </a:pathLst>
              </a:custGeom>
              <a:solidFill>
                <a:srgbClr val="E37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61"/>
              <p:cNvSpPr/>
              <p:nvPr/>
            </p:nvSpPr>
            <p:spPr>
              <a:xfrm>
                <a:off x="6998530" y="2361116"/>
                <a:ext cx="51343" cy="17079"/>
              </a:xfrm>
              <a:custGeom>
                <a:rect b="b" l="l" r="r" t="t"/>
                <a:pathLst>
                  <a:path extrusionOk="0" h="162" w="487">
                    <a:moveTo>
                      <a:pt x="238" y="0"/>
                    </a:moveTo>
                    <a:cubicBezTo>
                      <a:pt x="168" y="0"/>
                      <a:pt x="95" y="23"/>
                      <a:pt x="29" y="76"/>
                    </a:cubicBezTo>
                    <a:cubicBezTo>
                      <a:pt x="0" y="76"/>
                      <a:pt x="0" y="105"/>
                      <a:pt x="29" y="133"/>
                    </a:cubicBezTo>
                    <a:lnTo>
                      <a:pt x="86" y="133"/>
                    </a:lnTo>
                    <a:cubicBezTo>
                      <a:pt x="129" y="90"/>
                      <a:pt x="186" y="69"/>
                      <a:pt x="247" y="69"/>
                    </a:cubicBezTo>
                    <a:cubicBezTo>
                      <a:pt x="308" y="69"/>
                      <a:pt x="372" y="90"/>
                      <a:pt x="429" y="133"/>
                    </a:cubicBezTo>
                    <a:cubicBezTo>
                      <a:pt x="429" y="133"/>
                      <a:pt x="429" y="162"/>
                      <a:pt x="429" y="162"/>
                    </a:cubicBezTo>
                    <a:lnTo>
                      <a:pt x="458" y="162"/>
                    </a:lnTo>
                    <a:cubicBezTo>
                      <a:pt x="487" y="133"/>
                      <a:pt x="487" y="105"/>
                      <a:pt x="458" y="76"/>
                    </a:cubicBezTo>
                    <a:cubicBezTo>
                      <a:pt x="397" y="30"/>
                      <a:pt x="319" y="0"/>
                      <a:pt x="238"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61"/>
              <p:cNvSpPr/>
              <p:nvPr/>
            </p:nvSpPr>
            <p:spPr>
              <a:xfrm>
                <a:off x="7019615" y="2387156"/>
                <a:ext cx="21191" cy="3163"/>
              </a:xfrm>
              <a:custGeom>
                <a:rect b="b" l="l" r="r" t="t"/>
                <a:pathLst>
                  <a:path extrusionOk="0" h="30" w="201">
                    <a:moveTo>
                      <a:pt x="0" y="1"/>
                    </a:moveTo>
                    <a:cubicBezTo>
                      <a:pt x="0" y="1"/>
                      <a:pt x="0" y="1"/>
                      <a:pt x="0" y="29"/>
                    </a:cubicBezTo>
                    <a:lnTo>
                      <a:pt x="201" y="29"/>
                    </a:lnTo>
                    <a:cubicBezTo>
                      <a:pt x="201" y="1"/>
                      <a:pt x="201" y="1"/>
                      <a:pt x="20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61"/>
              <p:cNvSpPr/>
              <p:nvPr/>
            </p:nvSpPr>
            <p:spPr>
              <a:xfrm>
                <a:off x="7016558" y="2387156"/>
                <a:ext cx="21296" cy="9172"/>
              </a:xfrm>
              <a:custGeom>
                <a:rect b="b" l="l" r="r" t="t"/>
                <a:pathLst>
                  <a:path extrusionOk="0" h="87" w="202">
                    <a:moveTo>
                      <a:pt x="29" y="1"/>
                    </a:moveTo>
                    <a:cubicBezTo>
                      <a:pt x="29" y="1"/>
                      <a:pt x="1" y="29"/>
                      <a:pt x="29" y="58"/>
                    </a:cubicBezTo>
                    <a:cubicBezTo>
                      <a:pt x="87" y="87"/>
                      <a:pt x="144" y="87"/>
                      <a:pt x="201" y="87"/>
                    </a:cubicBezTo>
                    <a:cubicBezTo>
                      <a:pt x="201" y="87"/>
                      <a:pt x="201" y="58"/>
                      <a:pt x="201" y="58"/>
                    </a:cubicBezTo>
                    <a:cubicBezTo>
                      <a:pt x="144" y="58"/>
                      <a:pt x="87" y="29"/>
                      <a:pt x="29"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61"/>
              <p:cNvSpPr/>
              <p:nvPr/>
            </p:nvSpPr>
            <p:spPr>
              <a:xfrm>
                <a:off x="6892894" y="2384204"/>
                <a:ext cx="24248" cy="30258"/>
              </a:xfrm>
              <a:custGeom>
                <a:rect b="b" l="l" r="r" t="t"/>
                <a:pathLst>
                  <a:path extrusionOk="0" h="287" w="230">
                    <a:moveTo>
                      <a:pt x="115" y="0"/>
                    </a:moveTo>
                    <a:cubicBezTo>
                      <a:pt x="58" y="0"/>
                      <a:pt x="0" y="57"/>
                      <a:pt x="0" y="143"/>
                    </a:cubicBezTo>
                    <a:cubicBezTo>
                      <a:pt x="0" y="229"/>
                      <a:pt x="58" y="286"/>
                      <a:pt x="115" y="286"/>
                    </a:cubicBezTo>
                    <a:cubicBezTo>
                      <a:pt x="172" y="286"/>
                      <a:pt x="229" y="229"/>
                      <a:pt x="229" y="143"/>
                    </a:cubicBezTo>
                    <a:cubicBezTo>
                      <a:pt x="229" y="57"/>
                      <a:pt x="172" y="0"/>
                      <a:pt x="11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61"/>
              <p:cNvSpPr/>
              <p:nvPr/>
            </p:nvSpPr>
            <p:spPr>
              <a:xfrm>
                <a:off x="6874761" y="2361116"/>
                <a:ext cx="48391" cy="17079"/>
              </a:xfrm>
              <a:custGeom>
                <a:rect b="b" l="l" r="r" t="t"/>
                <a:pathLst>
                  <a:path extrusionOk="0" h="162" w="459">
                    <a:moveTo>
                      <a:pt x="236" y="0"/>
                    </a:moveTo>
                    <a:cubicBezTo>
                      <a:pt x="148" y="0"/>
                      <a:pt x="62" y="30"/>
                      <a:pt x="1" y="76"/>
                    </a:cubicBezTo>
                    <a:cubicBezTo>
                      <a:pt x="1" y="105"/>
                      <a:pt x="1" y="133"/>
                      <a:pt x="1" y="162"/>
                    </a:cubicBezTo>
                    <a:lnTo>
                      <a:pt x="29" y="162"/>
                    </a:lnTo>
                    <a:cubicBezTo>
                      <a:pt x="58" y="162"/>
                      <a:pt x="58" y="133"/>
                      <a:pt x="58" y="133"/>
                    </a:cubicBezTo>
                    <a:cubicBezTo>
                      <a:pt x="101" y="90"/>
                      <a:pt x="158" y="69"/>
                      <a:pt x="215" y="69"/>
                    </a:cubicBezTo>
                    <a:cubicBezTo>
                      <a:pt x="273" y="69"/>
                      <a:pt x="330" y="90"/>
                      <a:pt x="373" y="133"/>
                    </a:cubicBezTo>
                    <a:lnTo>
                      <a:pt x="459" y="133"/>
                    </a:lnTo>
                    <a:cubicBezTo>
                      <a:pt x="459" y="105"/>
                      <a:pt x="459" y="76"/>
                      <a:pt x="459" y="76"/>
                    </a:cubicBezTo>
                    <a:cubicBezTo>
                      <a:pt x="392" y="23"/>
                      <a:pt x="313" y="0"/>
                      <a:pt x="236"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61"/>
              <p:cNvSpPr/>
              <p:nvPr/>
            </p:nvSpPr>
            <p:spPr>
              <a:xfrm>
                <a:off x="6883827" y="2387156"/>
                <a:ext cx="21191" cy="3163"/>
              </a:xfrm>
              <a:custGeom>
                <a:rect b="b" l="l" r="r" t="t"/>
                <a:pathLst>
                  <a:path extrusionOk="0" h="30" w="201">
                    <a:moveTo>
                      <a:pt x="1" y="1"/>
                    </a:moveTo>
                    <a:cubicBezTo>
                      <a:pt x="1" y="1"/>
                      <a:pt x="1" y="1"/>
                      <a:pt x="1" y="29"/>
                    </a:cubicBezTo>
                    <a:lnTo>
                      <a:pt x="201" y="29"/>
                    </a:lnTo>
                    <a:lnTo>
                      <a:pt x="172" y="1"/>
                    </a:ln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61"/>
              <p:cNvSpPr/>
              <p:nvPr/>
            </p:nvSpPr>
            <p:spPr>
              <a:xfrm>
                <a:off x="6883827" y="2387156"/>
                <a:ext cx="21191" cy="9172"/>
              </a:xfrm>
              <a:custGeom>
                <a:rect b="b" l="l" r="r" t="t"/>
                <a:pathLst>
                  <a:path extrusionOk="0" h="87" w="201">
                    <a:moveTo>
                      <a:pt x="172" y="1"/>
                    </a:moveTo>
                    <a:cubicBezTo>
                      <a:pt x="144" y="29"/>
                      <a:pt x="86" y="58"/>
                      <a:pt x="29" y="58"/>
                    </a:cubicBezTo>
                    <a:lnTo>
                      <a:pt x="1" y="58"/>
                    </a:lnTo>
                    <a:cubicBezTo>
                      <a:pt x="1" y="87"/>
                      <a:pt x="1" y="87"/>
                      <a:pt x="29" y="87"/>
                    </a:cubicBezTo>
                    <a:cubicBezTo>
                      <a:pt x="86" y="87"/>
                      <a:pt x="144" y="58"/>
                      <a:pt x="201" y="29"/>
                    </a:cubicBezTo>
                    <a:cubicBezTo>
                      <a:pt x="201" y="29"/>
                      <a:pt x="201" y="29"/>
                      <a:pt x="20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61"/>
              <p:cNvSpPr/>
              <p:nvPr/>
            </p:nvSpPr>
            <p:spPr>
              <a:xfrm>
                <a:off x="6904912" y="2480669"/>
                <a:ext cx="72534" cy="18661"/>
              </a:xfrm>
              <a:custGeom>
                <a:rect b="b" l="l" r="r" t="t"/>
                <a:pathLst>
                  <a:path extrusionOk="0" h="177" w="688">
                    <a:moveTo>
                      <a:pt x="1" y="1"/>
                    </a:moveTo>
                    <a:lnTo>
                      <a:pt x="1" y="1"/>
                    </a:lnTo>
                    <a:cubicBezTo>
                      <a:pt x="101" y="118"/>
                      <a:pt x="250" y="176"/>
                      <a:pt x="396" y="176"/>
                    </a:cubicBezTo>
                    <a:cubicBezTo>
                      <a:pt x="501" y="176"/>
                      <a:pt x="604" y="146"/>
                      <a:pt x="688" y="87"/>
                    </a:cubicBezTo>
                    <a:lnTo>
                      <a:pt x="688" y="87"/>
                    </a:lnTo>
                    <a:cubicBezTo>
                      <a:pt x="611" y="106"/>
                      <a:pt x="535" y="115"/>
                      <a:pt x="459" y="115"/>
                    </a:cubicBezTo>
                    <a:cubicBezTo>
                      <a:pt x="306" y="115"/>
                      <a:pt x="153" y="77"/>
                      <a:pt x="1" y="1"/>
                    </a:cubicBezTo>
                    <a:close/>
                  </a:path>
                </a:pathLst>
              </a:custGeom>
              <a:solidFill>
                <a:srgbClr val="E37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61"/>
              <p:cNvSpPr/>
              <p:nvPr/>
            </p:nvSpPr>
            <p:spPr>
              <a:xfrm>
                <a:off x="6717887" y="2857884"/>
                <a:ext cx="45334" cy="114705"/>
              </a:xfrm>
              <a:custGeom>
                <a:rect b="b" l="l" r="r" t="t"/>
                <a:pathLst>
                  <a:path extrusionOk="0" h="1088" w="430">
                    <a:moveTo>
                      <a:pt x="430" y="0"/>
                    </a:moveTo>
                    <a:lnTo>
                      <a:pt x="0" y="258"/>
                    </a:lnTo>
                    <a:lnTo>
                      <a:pt x="29" y="1088"/>
                    </a:lnTo>
                    <a:lnTo>
                      <a:pt x="430" y="0"/>
                    </a:lnTo>
                    <a:close/>
                  </a:path>
                </a:pathLst>
              </a:custGeom>
              <a:solidFill>
                <a:srgbClr val="C4CF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61"/>
              <p:cNvSpPr/>
              <p:nvPr/>
            </p:nvSpPr>
            <p:spPr>
              <a:xfrm>
                <a:off x="6913979" y="2770380"/>
                <a:ext cx="120820" cy="108696"/>
              </a:xfrm>
              <a:custGeom>
                <a:rect b="b" l="l" r="r" t="t"/>
                <a:pathLst>
                  <a:path extrusionOk="0" h="1031" w="1146">
                    <a:moveTo>
                      <a:pt x="87" y="0"/>
                    </a:moveTo>
                    <a:lnTo>
                      <a:pt x="1" y="86"/>
                    </a:lnTo>
                    <a:lnTo>
                      <a:pt x="1002" y="1031"/>
                    </a:lnTo>
                    <a:lnTo>
                      <a:pt x="1145" y="888"/>
                    </a:lnTo>
                    <a:lnTo>
                      <a:pt x="87" y="0"/>
                    </a:lnTo>
                    <a:close/>
                  </a:path>
                </a:pathLst>
              </a:custGeom>
              <a:solidFill>
                <a:srgbClr val="DBE1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61"/>
              <p:cNvSpPr/>
              <p:nvPr/>
            </p:nvSpPr>
            <p:spPr>
              <a:xfrm>
                <a:off x="6877818" y="2740229"/>
                <a:ext cx="45334" cy="39324"/>
              </a:xfrm>
              <a:custGeom>
                <a:rect b="b" l="l" r="r" t="t"/>
                <a:pathLst>
                  <a:path extrusionOk="0" h="373" w="430">
                    <a:moveTo>
                      <a:pt x="86" y="0"/>
                    </a:moveTo>
                    <a:lnTo>
                      <a:pt x="0" y="86"/>
                    </a:lnTo>
                    <a:lnTo>
                      <a:pt x="344" y="372"/>
                    </a:lnTo>
                    <a:lnTo>
                      <a:pt x="430" y="286"/>
                    </a:lnTo>
                    <a:lnTo>
                      <a:pt x="86" y="0"/>
                    </a:ln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61"/>
              <p:cNvSpPr/>
              <p:nvPr/>
            </p:nvSpPr>
            <p:spPr>
              <a:xfrm>
                <a:off x="6639451" y="2845760"/>
                <a:ext cx="485915" cy="262198"/>
              </a:xfrm>
              <a:custGeom>
                <a:rect b="b" l="l" r="r" t="t"/>
                <a:pathLst>
                  <a:path extrusionOk="0" h="2487" w="4609">
                    <a:moveTo>
                      <a:pt x="3664" y="1"/>
                    </a:moveTo>
                    <a:cubicBezTo>
                      <a:pt x="3521" y="29"/>
                      <a:pt x="3206" y="802"/>
                      <a:pt x="3206" y="802"/>
                    </a:cubicBezTo>
                    <a:lnTo>
                      <a:pt x="1260" y="1060"/>
                    </a:lnTo>
                    <a:lnTo>
                      <a:pt x="1202" y="745"/>
                    </a:lnTo>
                    <a:lnTo>
                      <a:pt x="0" y="859"/>
                    </a:lnTo>
                    <a:cubicBezTo>
                      <a:pt x="0" y="859"/>
                      <a:pt x="0" y="2147"/>
                      <a:pt x="201" y="2433"/>
                    </a:cubicBezTo>
                    <a:cubicBezTo>
                      <a:pt x="225" y="2470"/>
                      <a:pt x="294" y="2486"/>
                      <a:pt x="398" y="2486"/>
                    </a:cubicBezTo>
                    <a:cubicBezTo>
                      <a:pt x="1032" y="2486"/>
                      <a:pt x="2958" y="1871"/>
                      <a:pt x="3721" y="1403"/>
                    </a:cubicBezTo>
                    <a:cubicBezTo>
                      <a:pt x="4608" y="859"/>
                      <a:pt x="4322" y="144"/>
                      <a:pt x="4322" y="144"/>
                    </a:cubicBezTo>
                    <a:cubicBezTo>
                      <a:pt x="4122" y="58"/>
                      <a:pt x="3893" y="29"/>
                      <a:pt x="3664" y="1"/>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61"/>
              <p:cNvSpPr/>
              <p:nvPr/>
            </p:nvSpPr>
            <p:spPr>
              <a:xfrm>
                <a:off x="6639451" y="2942331"/>
                <a:ext cx="132839" cy="78543"/>
              </a:xfrm>
              <a:custGeom>
                <a:rect b="b" l="l" r="r" t="t"/>
                <a:pathLst>
                  <a:path extrusionOk="0" h="745" w="1260">
                    <a:moveTo>
                      <a:pt x="143" y="1"/>
                    </a:moveTo>
                    <a:cubicBezTo>
                      <a:pt x="115" y="1"/>
                      <a:pt x="58" y="87"/>
                      <a:pt x="0" y="172"/>
                    </a:cubicBezTo>
                    <a:cubicBezTo>
                      <a:pt x="0" y="315"/>
                      <a:pt x="0" y="544"/>
                      <a:pt x="29" y="745"/>
                    </a:cubicBezTo>
                    <a:lnTo>
                      <a:pt x="1260" y="144"/>
                    </a:lnTo>
                    <a:cubicBezTo>
                      <a:pt x="1260" y="144"/>
                      <a:pt x="287" y="1"/>
                      <a:pt x="143" y="1"/>
                    </a:cubicBez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61"/>
              <p:cNvSpPr/>
              <p:nvPr/>
            </p:nvSpPr>
            <p:spPr>
              <a:xfrm>
                <a:off x="6603185" y="2636384"/>
                <a:ext cx="214334" cy="339266"/>
              </a:xfrm>
              <a:custGeom>
                <a:rect b="b" l="l" r="r" t="t"/>
                <a:pathLst>
                  <a:path extrusionOk="0" h="3218" w="2033">
                    <a:moveTo>
                      <a:pt x="1093" y="0"/>
                    </a:moveTo>
                    <a:cubicBezTo>
                      <a:pt x="923" y="0"/>
                      <a:pt x="590" y="73"/>
                      <a:pt x="344" y="584"/>
                    </a:cubicBezTo>
                    <a:cubicBezTo>
                      <a:pt x="1" y="1271"/>
                      <a:pt x="115" y="3217"/>
                      <a:pt x="115" y="3217"/>
                    </a:cubicBezTo>
                    <a:lnTo>
                      <a:pt x="1775" y="3017"/>
                    </a:lnTo>
                    <a:cubicBezTo>
                      <a:pt x="1775" y="3017"/>
                      <a:pt x="2033" y="241"/>
                      <a:pt x="1203" y="12"/>
                    </a:cubicBezTo>
                    <a:cubicBezTo>
                      <a:pt x="1203" y="12"/>
                      <a:pt x="1161" y="0"/>
                      <a:pt x="10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61"/>
              <p:cNvSpPr/>
              <p:nvPr/>
            </p:nvSpPr>
            <p:spPr>
              <a:xfrm>
                <a:off x="6992416" y="2661791"/>
                <a:ext cx="485915" cy="479801"/>
              </a:xfrm>
              <a:custGeom>
                <a:rect b="b" l="l" r="r" t="t"/>
                <a:pathLst>
                  <a:path extrusionOk="0" h="4551" w="4609">
                    <a:moveTo>
                      <a:pt x="1231" y="0"/>
                    </a:moveTo>
                    <a:lnTo>
                      <a:pt x="1" y="4551"/>
                    </a:lnTo>
                    <a:lnTo>
                      <a:pt x="3406" y="4551"/>
                    </a:lnTo>
                    <a:lnTo>
                      <a:pt x="4608"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61"/>
              <p:cNvSpPr/>
              <p:nvPr/>
            </p:nvSpPr>
            <p:spPr>
              <a:xfrm>
                <a:off x="7004539" y="2676867"/>
                <a:ext cx="485810" cy="479801"/>
              </a:xfrm>
              <a:custGeom>
                <a:rect b="b" l="l" r="r" t="t"/>
                <a:pathLst>
                  <a:path extrusionOk="0" h="4551" w="4608">
                    <a:moveTo>
                      <a:pt x="1231" y="0"/>
                    </a:moveTo>
                    <a:lnTo>
                      <a:pt x="0" y="4551"/>
                    </a:lnTo>
                    <a:lnTo>
                      <a:pt x="3377" y="4551"/>
                    </a:lnTo>
                    <a:lnTo>
                      <a:pt x="46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61"/>
              <p:cNvSpPr/>
              <p:nvPr/>
            </p:nvSpPr>
            <p:spPr>
              <a:xfrm>
                <a:off x="7215707" y="2652725"/>
                <a:ext cx="193249" cy="72534"/>
              </a:xfrm>
              <a:custGeom>
                <a:rect b="b" l="l" r="r" t="t"/>
                <a:pathLst>
                  <a:path extrusionOk="0" h="688" w="1833">
                    <a:moveTo>
                      <a:pt x="172" y="0"/>
                    </a:moveTo>
                    <a:lnTo>
                      <a:pt x="1" y="687"/>
                    </a:lnTo>
                    <a:lnTo>
                      <a:pt x="1632" y="687"/>
                    </a:lnTo>
                    <a:lnTo>
                      <a:pt x="1832" y="0"/>
                    </a:lnTo>
                    <a:close/>
                  </a:path>
                </a:pathLst>
              </a:custGeom>
              <a:solidFill>
                <a:srgbClr val="437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61"/>
              <p:cNvSpPr/>
              <p:nvPr/>
            </p:nvSpPr>
            <p:spPr>
              <a:xfrm>
                <a:off x="7263992" y="2622573"/>
                <a:ext cx="117763" cy="45334"/>
              </a:xfrm>
              <a:custGeom>
                <a:rect b="b" l="l" r="r" t="t"/>
                <a:pathLst>
                  <a:path extrusionOk="0" h="430" w="1117">
                    <a:moveTo>
                      <a:pt x="115" y="0"/>
                    </a:moveTo>
                    <a:lnTo>
                      <a:pt x="1" y="429"/>
                    </a:lnTo>
                    <a:lnTo>
                      <a:pt x="1002" y="429"/>
                    </a:lnTo>
                    <a:lnTo>
                      <a:pt x="1117"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61"/>
              <p:cNvSpPr/>
              <p:nvPr/>
            </p:nvSpPr>
            <p:spPr>
              <a:xfrm>
                <a:off x="7273058" y="2622573"/>
                <a:ext cx="120820" cy="45334"/>
              </a:xfrm>
              <a:custGeom>
                <a:rect b="b" l="l" r="r" t="t"/>
                <a:pathLst>
                  <a:path extrusionOk="0" h="430" w="1146">
                    <a:moveTo>
                      <a:pt x="143" y="0"/>
                    </a:moveTo>
                    <a:lnTo>
                      <a:pt x="0" y="429"/>
                    </a:lnTo>
                    <a:lnTo>
                      <a:pt x="1031" y="429"/>
                    </a:lnTo>
                    <a:lnTo>
                      <a:pt x="1145" y="0"/>
                    </a:lnTo>
                    <a:close/>
                  </a:path>
                </a:pathLst>
              </a:custGeom>
              <a:solidFill>
                <a:srgbClr val="437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61"/>
              <p:cNvSpPr/>
              <p:nvPr/>
            </p:nvSpPr>
            <p:spPr>
              <a:xfrm>
                <a:off x="7224773" y="2652725"/>
                <a:ext cx="193249" cy="72534"/>
              </a:xfrm>
              <a:custGeom>
                <a:rect b="b" l="l" r="r" t="t"/>
                <a:pathLst>
                  <a:path extrusionOk="0" h="688" w="1833">
                    <a:moveTo>
                      <a:pt x="201" y="0"/>
                    </a:moveTo>
                    <a:lnTo>
                      <a:pt x="0" y="687"/>
                    </a:lnTo>
                    <a:lnTo>
                      <a:pt x="1660" y="687"/>
                    </a:lnTo>
                    <a:lnTo>
                      <a:pt x="1832"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61"/>
              <p:cNvSpPr/>
              <p:nvPr/>
            </p:nvSpPr>
            <p:spPr>
              <a:xfrm>
                <a:off x="7387656" y="2836061"/>
                <a:ext cx="95834" cy="158458"/>
              </a:xfrm>
              <a:custGeom>
                <a:rect b="b" l="l" r="r" t="t"/>
                <a:pathLst>
                  <a:path extrusionOk="0" h="1503" w="909">
                    <a:moveTo>
                      <a:pt x="370" y="0"/>
                    </a:moveTo>
                    <a:cubicBezTo>
                      <a:pt x="343" y="0"/>
                      <a:pt x="324" y="3"/>
                      <a:pt x="316" y="7"/>
                    </a:cubicBezTo>
                    <a:cubicBezTo>
                      <a:pt x="144" y="408"/>
                      <a:pt x="30" y="837"/>
                      <a:pt x="1" y="1295"/>
                    </a:cubicBezTo>
                    <a:cubicBezTo>
                      <a:pt x="49" y="1439"/>
                      <a:pt x="298" y="1502"/>
                      <a:pt x="428" y="1502"/>
                    </a:cubicBezTo>
                    <a:cubicBezTo>
                      <a:pt x="453" y="1502"/>
                      <a:pt x="474" y="1500"/>
                      <a:pt x="487" y="1495"/>
                    </a:cubicBezTo>
                    <a:cubicBezTo>
                      <a:pt x="659" y="1123"/>
                      <a:pt x="774" y="722"/>
                      <a:pt x="859" y="322"/>
                    </a:cubicBezTo>
                    <a:cubicBezTo>
                      <a:pt x="908" y="78"/>
                      <a:pt x="521" y="0"/>
                      <a:pt x="370" y="0"/>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61"/>
              <p:cNvSpPr/>
              <p:nvPr/>
            </p:nvSpPr>
            <p:spPr>
              <a:xfrm>
                <a:off x="6802333" y="2233339"/>
                <a:ext cx="265677" cy="123772"/>
              </a:xfrm>
              <a:custGeom>
                <a:rect b="b" l="l" r="r" t="t"/>
                <a:pathLst>
                  <a:path extrusionOk="0" h="1174" w="2520">
                    <a:moveTo>
                      <a:pt x="1575" y="0"/>
                    </a:moveTo>
                    <a:cubicBezTo>
                      <a:pt x="1289" y="29"/>
                      <a:pt x="1031" y="86"/>
                      <a:pt x="745" y="172"/>
                    </a:cubicBezTo>
                    <a:cubicBezTo>
                      <a:pt x="573" y="229"/>
                      <a:pt x="373" y="286"/>
                      <a:pt x="173" y="372"/>
                    </a:cubicBezTo>
                    <a:cubicBezTo>
                      <a:pt x="1" y="630"/>
                      <a:pt x="29" y="945"/>
                      <a:pt x="230" y="1174"/>
                    </a:cubicBezTo>
                    <a:cubicBezTo>
                      <a:pt x="230" y="1174"/>
                      <a:pt x="662" y="895"/>
                      <a:pt x="1482" y="895"/>
                    </a:cubicBezTo>
                    <a:cubicBezTo>
                      <a:pt x="1778" y="895"/>
                      <a:pt x="2124" y="932"/>
                      <a:pt x="2519" y="1030"/>
                    </a:cubicBezTo>
                    <a:cubicBezTo>
                      <a:pt x="2462" y="773"/>
                      <a:pt x="2376" y="515"/>
                      <a:pt x="2262" y="286"/>
                    </a:cubicBezTo>
                    <a:cubicBezTo>
                      <a:pt x="2061" y="143"/>
                      <a:pt x="1832" y="29"/>
                      <a:pt x="157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3" name="Google Shape;1113;p61"/>
            <p:cNvSpPr/>
            <p:nvPr/>
          </p:nvSpPr>
          <p:spPr>
            <a:xfrm rot="2700000">
              <a:off x="6257727" y="879916"/>
              <a:ext cx="199358" cy="199470"/>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4" name="Google Shape;1114;p61"/>
            <p:cNvGrpSpPr/>
            <p:nvPr/>
          </p:nvGrpSpPr>
          <p:grpSpPr>
            <a:xfrm>
              <a:off x="4195962" y="2113572"/>
              <a:ext cx="1676362" cy="2488197"/>
              <a:chOff x="4587881" y="2070350"/>
              <a:chExt cx="1749856" cy="2597283"/>
            </a:xfrm>
          </p:grpSpPr>
          <p:sp>
            <p:nvSpPr>
              <p:cNvPr id="1115" name="Google Shape;1115;p61"/>
              <p:cNvSpPr/>
              <p:nvPr/>
            </p:nvSpPr>
            <p:spPr>
              <a:xfrm>
                <a:off x="4587881" y="2607602"/>
                <a:ext cx="188610" cy="196095"/>
              </a:xfrm>
              <a:custGeom>
                <a:rect b="b" l="l" r="r" t="t"/>
                <a:pathLst>
                  <a:path extrusionOk="0" h="1860" w="1789">
                    <a:moveTo>
                      <a:pt x="322" y="1"/>
                    </a:moveTo>
                    <a:cubicBezTo>
                      <a:pt x="147" y="1"/>
                      <a:pt x="1" y="592"/>
                      <a:pt x="129" y="1001"/>
                    </a:cubicBezTo>
                    <a:cubicBezTo>
                      <a:pt x="243" y="1430"/>
                      <a:pt x="1560" y="1859"/>
                      <a:pt x="1560" y="1859"/>
                    </a:cubicBezTo>
                    <a:cubicBezTo>
                      <a:pt x="1646" y="1630"/>
                      <a:pt x="1731" y="1373"/>
                      <a:pt x="1789" y="1115"/>
                    </a:cubicBezTo>
                    <a:cubicBezTo>
                      <a:pt x="1789" y="1115"/>
                      <a:pt x="1502" y="772"/>
                      <a:pt x="1417" y="686"/>
                    </a:cubicBezTo>
                    <a:cubicBezTo>
                      <a:pt x="1331" y="629"/>
                      <a:pt x="1188" y="171"/>
                      <a:pt x="1045" y="85"/>
                    </a:cubicBezTo>
                    <a:cubicBezTo>
                      <a:pt x="1033" y="78"/>
                      <a:pt x="1023" y="75"/>
                      <a:pt x="1014" y="75"/>
                    </a:cubicBezTo>
                    <a:cubicBezTo>
                      <a:pt x="915" y="75"/>
                      <a:pt x="990" y="492"/>
                      <a:pt x="1016" y="571"/>
                    </a:cubicBezTo>
                    <a:cubicBezTo>
                      <a:pt x="1016" y="571"/>
                      <a:pt x="558" y="228"/>
                      <a:pt x="386" y="28"/>
                    </a:cubicBezTo>
                    <a:cubicBezTo>
                      <a:pt x="365" y="9"/>
                      <a:pt x="343" y="1"/>
                      <a:pt x="322" y="1"/>
                    </a:cubicBezTo>
                    <a:close/>
                  </a:path>
                </a:pathLst>
              </a:custGeom>
              <a:solidFill>
                <a:srgbClr val="7C4B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61"/>
              <p:cNvSpPr/>
              <p:nvPr/>
            </p:nvSpPr>
            <p:spPr>
              <a:xfrm>
                <a:off x="4728097" y="2571230"/>
                <a:ext cx="618649" cy="362143"/>
              </a:xfrm>
              <a:custGeom>
                <a:rect b="b" l="l" r="r" t="t"/>
                <a:pathLst>
                  <a:path extrusionOk="0" h="3435" w="5868">
                    <a:moveTo>
                      <a:pt x="4923" y="0"/>
                    </a:moveTo>
                    <a:cubicBezTo>
                      <a:pt x="4322" y="687"/>
                      <a:pt x="3664" y="1346"/>
                      <a:pt x="3006" y="1947"/>
                    </a:cubicBezTo>
                    <a:cubicBezTo>
                      <a:pt x="1918" y="1718"/>
                      <a:pt x="487" y="1288"/>
                      <a:pt x="487" y="1288"/>
                    </a:cubicBezTo>
                    <a:lnTo>
                      <a:pt x="1" y="2347"/>
                    </a:lnTo>
                    <a:cubicBezTo>
                      <a:pt x="1" y="2347"/>
                      <a:pt x="2319" y="3378"/>
                      <a:pt x="3034" y="3435"/>
                    </a:cubicBezTo>
                    <a:cubicBezTo>
                      <a:pt x="3492" y="3435"/>
                      <a:pt x="4351" y="2748"/>
                      <a:pt x="5438" y="1546"/>
                    </a:cubicBezTo>
                    <a:cubicBezTo>
                      <a:pt x="5868" y="1088"/>
                      <a:pt x="5352" y="58"/>
                      <a:pt x="49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61"/>
              <p:cNvSpPr/>
              <p:nvPr/>
            </p:nvSpPr>
            <p:spPr>
              <a:xfrm>
                <a:off x="5114271" y="2746238"/>
                <a:ext cx="150972" cy="162991"/>
              </a:xfrm>
              <a:custGeom>
                <a:rect b="b" l="l" r="r" t="t"/>
                <a:pathLst>
                  <a:path extrusionOk="0" h="1546" w="1432">
                    <a:moveTo>
                      <a:pt x="1031" y="0"/>
                    </a:moveTo>
                    <a:lnTo>
                      <a:pt x="1" y="1546"/>
                    </a:lnTo>
                    <a:cubicBezTo>
                      <a:pt x="516" y="1174"/>
                      <a:pt x="1003" y="744"/>
                      <a:pt x="1432" y="258"/>
                    </a:cubicBezTo>
                    <a:cubicBezTo>
                      <a:pt x="1260" y="143"/>
                      <a:pt x="1031" y="0"/>
                      <a:pt x="10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61"/>
              <p:cNvSpPr/>
              <p:nvPr/>
            </p:nvSpPr>
            <p:spPr>
              <a:xfrm>
                <a:off x="6149233" y="2619726"/>
                <a:ext cx="188504" cy="199047"/>
              </a:xfrm>
              <a:custGeom>
                <a:rect b="b" l="l" r="r" t="t"/>
                <a:pathLst>
                  <a:path extrusionOk="0" h="1888" w="1788">
                    <a:moveTo>
                      <a:pt x="1467" y="0"/>
                    </a:moveTo>
                    <a:cubicBezTo>
                      <a:pt x="1446" y="0"/>
                      <a:pt x="1424" y="9"/>
                      <a:pt x="1403" y="27"/>
                    </a:cubicBezTo>
                    <a:cubicBezTo>
                      <a:pt x="1231" y="227"/>
                      <a:pt x="773" y="571"/>
                      <a:pt x="773" y="571"/>
                    </a:cubicBezTo>
                    <a:cubicBezTo>
                      <a:pt x="799" y="492"/>
                      <a:pt x="874" y="74"/>
                      <a:pt x="775" y="74"/>
                    </a:cubicBezTo>
                    <a:cubicBezTo>
                      <a:pt x="766" y="74"/>
                      <a:pt x="756" y="77"/>
                      <a:pt x="744" y="84"/>
                    </a:cubicBezTo>
                    <a:cubicBezTo>
                      <a:pt x="573" y="170"/>
                      <a:pt x="458" y="628"/>
                      <a:pt x="372" y="685"/>
                    </a:cubicBezTo>
                    <a:cubicBezTo>
                      <a:pt x="287" y="771"/>
                      <a:pt x="0" y="1143"/>
                      <a:pt x="0" y="1143"/>
                    </a:cubicBezTo>
                    <a:cubicBezTo>
                      <a:pt x="58" y="1372"/>
                      <a:pt x="115" y="1630"/>
                      <a:pt x="229" y="1887"/>
                    </a:cubicBezTo>
                    <a:cubicBezTo>
                      <a:pt x="229" y="1887"/>
                      <a:pt x="1546" y="1429"/>
                      <a:pt x="1660" y="1000"/>
                    </a:cubicBezTo>
                    <a:cubicBezTo>
                      <a:pt x="1788" y="591"/>
                      <a:pt x="1642" y="0"/>
                      <a:pt x="1467" y="0"/>
                    </a:cubicBezTo>
                    <a:close/>
                  </a:path>
                </a:pathLst>
              </a:custGeom>
              <a:solidFill>
                <a:srgbClr val="7C4B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61"/>
              <p:cNvSpPr/>
              <p:nvPr/>
            </p:nvSpPr>
            <p:spPr>
              <a:xfrm>
                <a:off x="5578986" y="2583249"/>
                <a:ext cx="615591" cy="362354"/>
              </a:xfrm>
              <a:custGeom>
                <a:rect b="b" l="l" r="r" t="t"/>
                <a:pathLst>
                  <a:path extrusionOk="0" h="3437" w="5839">
                    <a:moveTo>
                      <a:pt x="916" y="1"/>
                    </a:moveTo>
                    <a:cubicBezTo>
                      <a:pt x="487" y="58"/>
                      <a:pt x="0" y="1088"/>
                      <a:pt x="430" y="1575"/>
                    </a:cubicBezTo>
                    <a:cubicBezTo>
                      <a:pt x="1467" y="2753"/>
                      <a:pt x="2313" y="3436"/>
                      <a:pt x="2777" y="3436"/>
                    </a:cubicBezTo>
                    <a:cubicBezTo>
                      <a:pt x="2786" y="3436"/>
                      <a:pt x="2796" y="3436"/>
                      <a:pt x="2805" y="3435"/>
                    </a:cubicBezTo>
                    <a:cubicBezTo>
                      <a:pt x="3549" y="3378"/>
                      <a:pt x="5839" y="2376"/>
                      <a:pt x="5839" y="2376"/>
                    </a:cubicBezTo>
                    <a:lnTo>
                      <a:pt x="5352" y="1289"/>
                    </a:lnTo>
                    <a:cubicBezTo>
                      <a:pt x="5352" y="1289"/>
                      <a:pt x="3921" y="1718"/>
                      <a:pt x="2862" y="1976"/>
                    </a:cubicBezTo>
                    <a:cubicBezTo>
                      <a:pt x="2175" y="1346"/>
                      <a:pt x="1546" y="688"/>
                      <a:pt x="9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61"/>
              <p:cNvSpPr/>
              <p:nvPr/>
            </p:nvSpPr>
            <p:spPr>
              <a:xfrm>
                <a:off x="5636338" y="2719038"/>
                <a:ext cx="175010" cy="202315"/>
              </a:xfrm>
              <a:custGeom>
                <a:rect b="b" l="l" r="r" t="t"/>
                <a:pathLst>
                  <a:path extrusionOk="0" h="1919" w="1660">
                    <a:moveTo>
                      <a:pt x="544" y="1"/>
                    </a:moveTo>
                    <a:cubicBezTo>
                      <a:pt x="544" y="1"/>
                      <a:pt x="57" y="201"/>
                      <a:pt x="0" y="316"/>
                    </a:cubicBezTo>
                    <a:cubicBezTo>
                      <a:pt x="0" y="344"/>
                      <a:pt x="0" y="373"/>
                      <a:pt x="0" y="430"/>
                    </a:cubicBezTo>
                    <a:cubicBezTo>
                      <a:pt x="487" y="974"/>
                      <a:pt x="1059" y="1489"/>
                      <a:pt x="1660" y="1918"/>
                    </a:cubicBezTo>
                    <a:lnTo>
                      <a:pt x="5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61"/>
              <p:cNvSpPr/>
              <p:nvPr/>
            </p:nvSpPr>
            <p:spPr>
              <a:xfrm>
                <a:off x="5162556" y="3416011"/>
                <a:ext cx="280753" cy="1182897"/>
              </a:xfrm>
              <a:custGeom>
                <a:rect b="b" l="l" r="r" t="t"/>
                <a:pathLst>
                  <a:path extrusionOk="0" h="11220" w="2663">
                    <a:moveTo>
                      <a:pt x="87" y="1"/>
                    </a:moveTo>
                    <a:lnTo>
                      <a:pt x="1" y="1689"/>
                    </a:lnTo>
                    <a:lnTo>
                      <a:pt x="1260" y="11220"/>
                    </a:lnTo>
                    <a:lnTo>
                      <a:pt x="2205" y="11220"/>
                    </a:lnTo>
                    <a:lnTo>
                      <a:pt x="26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61"/>
              <p:cNvSpPr/>
              <p:nvPr/>
            </p:nvSpPr>
            <p:spPr>
              <a:xfrm>
                <a:off x="5162556" y="4598788"/>
                <a:ext cx="232468" cy="68844"/>
              </a:xfrm>
              <a:custGeom>
                <a:rect b="b" l="l" r="r" t="t"/>
                <a:pathLst>
                  <a:path extrusionOk="0" h="653" w="2205">
                    <a:moveTo>
                      <a:pt x="1260" y="1"/>
                    </a:moveTo>
                    <a:cubicBezTo>
                      <a:pt x="1260" y="1"/>
                      <a:pt x="29" y="487"/>
                      <a:pt x="1" y="602"/>
                    </a:cubicBezTo>
                    <a:cubicBezTo>
                      <a:pt x="1" y="640"/>
                      <a:pt x="246" y="652"/>
                      <a:pt x="572" y="652"/>
                    </a:cubicBezTo>
                    <a:cubicBezTo>
                      <a:pt x="1225" y="652"/>
                      <a:pt x="2205" y="602"/>
                      <a:pt x="2205" y="602"/>
                    </a:cubicBezTo>
                    <a:lnTo>
                      <a:pt x="22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61"/>
              <p:cNvSpPr/>
              <p:nvPr/>
            </p:nvSpPr>
            <p:spPr>
              <a:xfrm>
                <a:off x="5431074" y="3416011"/>
                <a:ext cx="271687" cy="1182897"/>
              </a:xfrm>
              <a:custGeom>
                <a:rect b="b" l="l" r="r" t="t"/>
                <a:pathLst>
                  <a:path extrusionOk="0" h="11220" w="2577">
                    <a:moveTo>
                      <a:pt x="1" y="1"/>
                    </a:moveTo>
                    <a:lnTo>
                      <a:pt x="58" y="1375"/>
                    </a:lnTo>
                    <a:lnTo>
                      <a:pt x="1174" y="11220"/>
                    </a:lnTo>
                    <a:lnTo>
                      <a:pt x="2119" y="11220"/>
                    </a:lnTo>
                    <a:lnTo>
                      <a:pt x="25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61"/>
              <p:cNvSpPr/>
              <p:nvPr/>
            </p:nvSpPr>
            <p:spPr>
              <a:xfrm>
                <a:off x="5424116" y="4598788"/>
                <a:ext cx="233416" cy="68844"/>
              </a:xfrm>
              <a:custGeom>
                <a:rect b="b" l="l" r="r" t="t"/>
                <a:pathLst>
                  <a:path extrusionOk="0" h="653" w="2214">
                    <a:moveTo>
                      <a:pt x="1240" y="1"/>
                    </a:moveTo>
                    <a:cubicBezTo>
                      <a:pt x="1240" y="1"/>
                      <a:pt x="10" y="487"/>
                      <a:pt x="10" y="602"/>
                    </a:cubicBezTo>
                    <a:cubicBezTo>
                      <a:pt x="0" y="640"/>
                      <a:pt x="242" y="652"/>
                      <a:pt x="568" y="652"/>
                    </a:cubicBezTo>
                    <a:cubicBezTo>
                      <a:pt x="1221" y="652"/>
                      <a:pt x="2213" y="602"/>
                      <a:pt x="2213" y="602"/>
                    </a:cubicBezTo>
                    <a:lnTo>
                      <a:pt x="22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61"/>
              <p:cNvSpPr/>
              <p:nvPr/>
            </p:nvSpPr>
            <p:spPr>
              <a:xfrm>
                <a:off x="5201774" y="2188006"/>
                <a:ext cx="226458" cy="214756"/>
              </a:xfrm>
              <a:custGeom>
                <a:rect b="b" l="l" r="r" t="t"/>
                <a:pathLst>
                  <a:path extrusionOk="0" h="2037" w="2148">
                    <a:moveTo>
                      <a:pt x="1260" y="1"/>
                    </a:moveTo>
                    <a:cubicBezTo>
                      <a:pt x="1260" y="1"/>
                      <a:pt x="1" y="430"/>
                      <a:pt x="945" y="1689"/>
                    </a:cubicBezTo>
                    <a:cubicBezTo>
                      <a:pt x="1131" y="1937"/>
                      <a:pt x="1290" y="2036"/>
                      <a:pt x="1426" y="2036"/>
                    </a:cubicBezTo>
                    <a:cubicBezTo>
                      <a:pt x="1981" y="2036"/>
                      <a:pt x="2147" y="373"/>
                      <a:pt x="2147" y="373"/>
                    </a:cubicBezTo>
                    <a:cubicBezTo>
                      <a:pt x="2147" y="344"/>
                      <a:pt x="1260" y="1"/>
                      <a:pt x="1260"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61"/>
              <p:cNvSpPr/>
              <p:nvPr/>
            </p:nvSpPr>
            <p:spPr>
              <a:xfrm>
                <a:off x="5114271" y="2568173"/>
                <a:ext cx="645849" cy="1071249"/>
              </a:xfrm>
              <a:custGeom>
                <a:rect b="b" l="l" r="r" t="t"/>
                <a:pathLst>
                  <a:path extrusionOk="0" h="10161" w="6126">
                    <a:moveTo>
                      <a:pt x="2634" y="1"/>
                    </a:moveTo>
                    <a:lnTo>
                      <a:pt x="1260" y="29"/>
                    </a:lnTo>
                    <a:lnTo>
                      <a:pt x="1" y="9846"/>
                    </a:lnTo>
                    <a:cubicBezTo>
                      <a:pt x="688" y="10018"/>
                      <a:pt x="1375" y="10103"/>
                      <a:pt x="2090" y="10161"/>
                    </a:cubicBezTo>
                    <a:lnTo>
                      <a:pt x="3006" y="8758"/>
                    </a:lnTo>
                    <a:cubicBezTo>
                      <a:pt x="4151" y="8816"/>
                      <a:pt x="5238" y="9245"/>
                      <a:pt x="6125" y="9960"/>
                    </a:cubicBezTo>
                    <a:lnTo>
                      <a:pt x="5439" y="2119"/>
                    </a:lnTo>
                    <a:lnTo>
                      <a:pt x="5267" y="402"/>
                    </a:lnTo>
                    <a:cubicBezTo>
                      <a:pt x="5267" y="258"/>
                      <a:pt x="5181" y="201"/>
                      <a:pt x="5038" y="201"/>
                    </a:cubicBezTo>
                    <a:cubicBezTo>
                      <a:pt x="4494" y="115"/>
                      <a:pt x="3779" y="1"/>
                      <a:pt x="37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61"/>
              <p:cNvSpPr/>
              <p:nvPr/>
            </p:nvSpPr>
            <p:spPr>
              <a:xfrm>
                <a:off x="5144528" y="2568173"/>
                <a:ext cx="594506" cy="805782"/>
              </a:xfrm>
              <a:custGeom>
                <a:rect b="b" l="l" r="r" t="t"/>
                <a:pathLst>
                  <a:path extrusionOk="0" h="7643" w="5639">
                    <a:moveTo>
                      <a:pt x="2347" y="1"/>
                    </a:moveTo>
                    <a:lnTo>
                      <a:pt x="973" y="29"/>
                    </a:lnTo>
                    <a:lnTo>
                      <a:pt x="0" y="7642"/>
                    </a:lnTo>
                    <a:lnTo>
                      <a:pt x="5638" y="7642"/>
                    </a:lnTo>
                    <a:lnTo>
                      <a:pt x="5152" y="2119"/>
                    </a:lnTo>
                    <a:lnTo>
                      <a:pt x="4980" y="402"/>
                    </a:lnTo>
                    <a:cubicBezTo>
                      <a:pt x="4980" y="258"/>
                      <a:pt x="4894" y="201"/>
                      <a:pt x="4751" y="201"/>
                    </a:cubicBezTo>
                    <a:cubicBezTo>
                      <a:pt x="4207" y="115"/>
                      <a:pt x="3492" y="1"/>
                      <a:pt x="34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61"/>
              <p:cNvSpPr/>
              <p:nvPr/>
            </p:nvSpPr>
            <p:spPr>
              <a:xfrm>
                <a:off x="5352638" y="2571230"/>
                <a:ext cx="60515" cy="802725"/>
              </a:xfrm>
              <a:custGeom>
                <a:rect b="b" l="l" r="r" t="t"/>
                <a:pathLst>
                  <a:path extrusionOk="0" h="7614" w="574">
                    <a:moveTo>
                      <a:pt x="344" y="0"/>
                    </a:moveTo>
                    <a:lnTo>
                      <a:pt x="1" y="7613"/>
                    </a:lnTo>
                    <a:lnTo>
                      <a:pt x="573" y="7613"/>
                    </a:lnTo>
                    <a:lnTo>
                      <a:pt x="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61"/>
              <p:cNvSpPr/>
              <p:nvPr/>
            </p:nvSpPr>
            <p:spPr>
              <a:xfrm>
                <a:off x="5391856" y="2414356"/>
                <a:ext cx="120820" cy="153924"/>
              </a:xfrm>
              <a:custGeom>
                <a:rect b="b" l="l" r="r" t="t"/>
                <a:pathLst>
                  <a:path extrusionOk="0" h="1460" w="1146">
                    <a:moveTo>
                      <a:pt x="1" y="0"/>
                    </a:moveTo>
                    <a:lnTo>
                      <a:pt x="1" y="687"/>
                    </a:lnTo>
                    <a:lnTo>
                      <a:pt x="1" y="1460"/>
                    </a:lnTo>
                    <a:lnTo>
                      <a:pt x="1146" y="1460"/>
                    </a:lnTo>
                    <a:lnTo>
                      <a:pt x="1146" y="0"/>
                    </a:lnTo>
                    <a:close/>
                  </a:path>
                </a:pathLst>
              </a:custGeom>
              <a:solidFill>
                <a:srgbClr val="7C4B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61"/>
              <p:cNvSpPr/>
              <p:nvPr/>
            </p:nvSpPr>
            <p:spPr>
              <a:xfrm>
                <a:off x="5391856" y="2469388"/>
                <a:ext cx="120820" cy="81074"/>
              </a:xfrm>
              <a:custGeom>
                <a:rect b="b" l="l" r="r" t="t"/>
                <a:pathLst>
                  <a:path extrusionOk="0" h="769" w="1146">
                    <a:moveTo>
                      <a:pt x="101" y="1"/>
                    </a:moveTo>
                    <a:cubicBezTo>
                      <a:pt x="65" y="1"/>
                      <a:pt x="30" y="8"/>
                      <a:pt x="1" y="22"/>
                    </a:cubicBezTo>
                    <a:lnTo>
                      <a:pt x="1" y="766"/>
                    </a:lnTo>
                    <a:cubicBezTo>
                      <a:pt x="30" y="768"/>
                      <a:pt x="58" y="769"/>
                      <a:pt x="87" y="769"/>
                    </a:cubicBezTo>
                    <a:cubicBezTo>
                      <a:pt x="512" y="769"/>
                      <a:pt x="904" y="571"/>
                      <a:pt x="1146" y="222"/>
                    </a:cubicBezTo>
                    <a:cubicBezTo>
                      <a:pt x="1146" y="222"/>
                      <a:pt x="974" y="79"/>
                      <a:pt x="945" y="51"/>
                    </a:cubicBezTo>
                    <a:cubicBezTo>
                      <a:pt x="917" y="51"/>
                      <a:pt x="402" y="22"/>
                      <a:pt x="201" y="22"/>
                    </a:cubicBezTo>
                    <a:cubicBezTo>
                      <a:pt x="173" y="8"/>
                      <a:pt x="137" y="1"/>
                      <a:pt x="101" y="1"/>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61"/>
              <p:cNvSpPr/>
              <p:nvPr/>
            </p:nvSpPr>
            <p:spPr>
              <a:xfrm>
                <a:off x="5289277" y="2197916"/>
                <a:ext cx="391558" cy="325138"/>
              </a:xfrm>
              <a:custGeom>
                <a:rect b="b" l="l" r="r" t="t"/>
                <a:pathLst>
                  <a:path extrusionOk="0" h="3084" w="3714">
                    <a:moveTo>
                      <a:pt x="1081" y="1"/>
                    </a:moveTo>
                    <a:cubicBezTo>
                      <a:pt x="590" y="1"/>
                      <a:pt x="162" y="349"/>
                      <a:pt x="87" y="851"/>
                    </a:cubicBezTo>
                    <a:cubicBezTo>
                      <a:pt x="1" y="1796"/>
                      <a:pt x="402" y="3055"/>
                      <a:pt x="1346" y="3084"/>
                    </a:cubicBezTo>
                    <a:cubicBezTo>
                      <a:pt x="1546" y="3084"/>
                      <a:pt x="2262" y="2940"/>
                      <a:pt x="2777" y="2025"/>
                    </a:cubicBezTo>
                    <a:cubicBezTo>
                      <a:pt x="2851" y="2049"/>
                      <a:pt x="2920" y="2060"/>
                      <a:pt x="2984" y="2060"/>
                    </a:cubicBezTo>
                    <a:cubicBezTo>
                      <a:pt x="3518" y="2060"/>
                      <a:pt x="3713" y="1294"/>
                      <a:pt x="3407" y="1166"/>
                    </a:cubicBezTo>
                    <a:cubicBezTo>
                      <a:pt x="3348" y="1139"/>
                      <a:pt x="3293" y="1128"/>
                      <a:pt x="3243" y="1128"/>
                    </a:cubicBezTo>
                    <a:cubicBezTo>
                      <a:pt x="2976" y="1128"/>
                      <a:pt x="2834" y="1452"/>
                      <a:pt x="2834" y="1452"/>
                    </a:cubicBezTo>
                    <a:cubicBezTo>
                      <a:pt x="2834" y="1452"/>
                      <a:pt x="2491" y="1223"/>
                      <a:pt x="2548" y="451"/>
                    </a:cubicBezTo>
                    <a:cubicBezTo>
                      <a:pt x="2176" y="222"/>
                      <a:pt x="1747" y="50"/>
                      <a:pt x="1289" y="21"/>
                    </a:cubicBezTo>
                    <a:cubicBezTo>
                      <a:pt x="1219" y="7"/>
                      <a:pt x="1149" y="1"/>
                      <a:pt x="1081" y="1"/>
                    </a:cubicBezTo>
                    <a:close/>
                  </a:path>
                </a:pathLst>
              </a:custGeom>
              <a:solidFill>
                <a:srgbClr val="7C4B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61"/>
              <p:cNvSpPr/>
              <p:nvPr/>
            </p:nvSpPr>
            <p:spPr>
              <a:xfrm>
                <a:off x="5603129" y="2340452"/>
                <a:ext cx="48391" cy="55877"/>
              </a:xfrm>
              <a:custGeom>
                <a:rect b="b" l="l" r="r" t="t"/>
                <a:pathLst>
                  <a:path extrusionOk="0" h="530" w="459">
                    <a:moveTo>
                      <a:pt x="229" y="0"/>
                    </a:moveTo>
                    <a:cubicBezTo>
                      <a:pt x="186" y="0"/>
                      <a:pt x="143" y="14"/>
                      <a:pt x="115" y="43"/>
                    </a:cubicBezTo>
                    <a:cubicBezTo>
                      <a:pt x="172" y="43"/>
                      <a:pt x="286" y="100"/>
                      <a:pt x="258" y="272"/>
                    </a:cubicBezTo>
                    <a:cubicBezTo>
                      <a:pt x="201" y="386"/>
                      <a:pt x="115" y="472"/>
                      <a:pt x="0" y="530"/>
                    </a:cubicBezTo>
                    <a:cubicBezTo>
                      <a:pt x="344" y="501"/>
                      <a:pt x="458" y="129"/>
                      <a:pt x="344" y="43"/>
                    </a:cubicBezTo>
                    <a:cubicBezTo>
                      <a:pt x="315" y="14"/>
                      <a:pt x="272" y="0"/>
                      <a:pt x="229" y="0"/>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61"/>
              <p:cNvSpPr/>
              <p:nvPr/>
            </p:nvSpPr>
            <p:spPr>
              <a:xfrm>
                <a:off x="5325543" y="2338871"/>
                <a:ext cx="27200" cy="33315"/>
              </a:xfrm>
              <a:custGeom>
                <a:rect b="b" l="l" r="r" t="t"/>
                <a:pathLst>
                  <a:path extrusionOk="0" h="316" w="258">
                    <a:moveTo>
                      <a:pt x="143" y="1"/>
                    </a:moveTo>
                    <a:cubicBezTo>
                      <a:pt x="58" y="1"/>
                      <a:pt x="0" y="58"/>
                      <a:pt x="0" y="144"/>
                    </a:cubicBezTo>
                    <a:cubicBezTo>
                      <a:pt x="0" y="230"/>
                      <a:pt x="58" y="316"/>
                      <a:pt x="143" y="316"/>
                    </a:cubicBezTo>
                    <a:cubicBezTo>
                      <a:pt x="201" y="316"/>
                      <a:pt x="258" y="230"/>
                      <a:pt x="258" y="144"/>
                    </a:cubicBezTo>
                    <a:cubicBezTo>
                      <a:pt x="258" y="58"/>
                      <a:pt x="201" y="1"/>
                      <a:pt x="1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61"/>
              <p:cNvSpPr/>
              <p:nvPr/>
            </p:nvSpPr>
            <p:spPr>
              <a:xfrm>
                <a:off x="5376780" y="2338871"/>
                <a:ext cx="48391" cy="69582"/>
              </a:xfrm>
              <a:custGeom>
                <a:rect b="b" l="l" r="r" t="t"/>
                <a:pathLst>
                  <a:path extrusionOk="0" h="660" w="459">
                    <a:moveTo>
                      <a:pt x="258" y="1"/>
                    </a:moveTo>
                    <a:lnTo>
                      <a:pt x="258" y="1"/>
                    </a:lnTo>
                    <a:cubicBezTo>
                      <a:pt x="201" y="173"/>
                      <a:pt x="144" y="316"/>
                      <a:pt x="87" y="487"/>
                    </a:cubicBezTo>
                    <a:cubicBezTo>
                      <a:pt x="1" y="602"/>
                      <a:pt x="87" y="659"/>
                      <a:pt x="287" y="659"/>
                    </a:cubicBezTo>
                    <a:cubicBezTo>
                      <a:pt x="459" y="659"/>
                      <a:pt x="201" y="630"/>
                      <a:pt x="201" y="516"/>
                    </a:cubicBezTo>
                    <a:cubicBezTo>
                      <a:pt x="201" y="401"/>
                      <a:pt x="316" y="230"/>
                      <a:pt x="258" y="1"/>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61"/>
              <p:cNvSpPr/>
              <p:nvPr/>
            </p:nvSpPr>
            <p:spPr>
              <a:xfrm>
                <a:off x="5304353" y="2307032"/>
                <a:ext cx="57458" cy="19926"/>
              </a:xfrm>
              <a:custGeom>
                <a:rect b="b" l="l" r="r" t="t"/>
                <a:pathLst>
                  <a:path extrusionOk="0" h="189" w="545">
                    <a:moveTo>
                      <a:pt x="305" y="1"/>
                    </a:moveTo>
                    <a:cubicBezTo>
                      <a:pt x="208" y="1"/>
                      <a:pt x="110" y="38"/>
                      <a:pt x="30" y="102"/>
                    </a:cubicBezTo>
                    <a:cubicBezTo>
                      <a:pt x="1" y="102"/>
                      <a:pt x="1" y="160"/>
                      <a:pt x="30" y="160"/>
                    </a:cubicBezTo>
                    <a:cubicBezTo>
                      <a:pt x="30" y="188"/>
                      <a:pt x="58" y="188"/>
                      <a:pt x="58" y="188"/>
                    </a:cubicBezTo>
                    <a:cubicBezTo>
                      <a:pt x="87" y="188"/>
                      <a:pt x="87" y="160"/>
                      <a:pt x="87" y="160"/>
                    </a:cubicBezTo>
                    <a:cubicBezTo>
                      <a:pt x="144" y="117"/>
                      <a:pt x="208" y="95"/>
                      <a:pt x="273" y="95"/>
                    </a:cubicBezTo>
                    <a:cubicBezTo>
                      <a:pt x="337" y="95"/>
                      <a:pt x="402" y="117"/>
                      <a:pt x="459" y="160"/>
                    </a:cubicBezTo>
                    <a:lnTo>
                      <a:pt x="516" y="160"/>
                    </a:lnTo>
                    <a:cubicBezTo>
                      <a:pt x="545" y="131"/>
                      <a:pt x="545" y="102"/>
                      <a:pt x="516" y="74"/>
                    </a:cubicBezTo>
                    <a:cubicBezTo>
                      <a:pt x="453" y="24"/>
                      <a:pt x="380" y="1"/>
                      <a:pt x="3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61"/>
              <p:cNvSpPr/>
              <p:nvPr/>
            </p:nvSpPr>
            <p:spPr>
              <a:xfrm>
                <a:off x="5455217" y="2338871"/>
                <a:ext cx="30363" cy="33315"/>
              </a:xfrm>
              <a:custGeom>
                <a:rect b="b" l="l" r="r" t="t"/>
                <a:pathLst>
                  <a:path extrusionOk="0" h="316" w="288">
                    <a:moveTo>
                      <a:pt x="144" y="1"/>
                    </a:moveTo>
                    <a:cubicBezTo>
                      <a:pt x="87" y="1"/>
                      <a:pt x="1" y="58"/>
                      <a:pt x="1" y="144"/>
                    </a:cubicBezTo>
                    <a:cubicBezTo>
                      <a:pt x="1" y="230"/>
                      <a:pt x="87" y="316"/>
                      <a:pt x="144" y="316"/>
                    </a:cubicBezTo>
                    <a:cubicBezTo>
                      <a:pt x="230" y="316"/>
                      <a:pt x="287" y="230"/>
                      <a:pt x="287" y="144"/>
                    </a:cubicBezTo>
                    <a:cubicBezTo>
                      <a:pt x="287" y="58"/>
                      <a:pt x="230" y="1"/>
                      <a:pt x="1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61"/>
              <p:cNvSpPr/>
              <p:nvPr/>
            </p:nvSpPr>
            <p:spPr>
              <a:xfrm>
                <a:off x="5446256" y="2306083"/>
                <a:ext cx="60410" cy="20875"/>
              </a:xfrm>
              <a:custGeom>
                <a:rect b="b" l="l" r="r" t="t"/>
                <a:pathLst>
                  <a:path extrusionOk="0" h="198" w="573">
                    <a:moveTo>
                      <a:pt x="282" y="0"/>
                    </a:moveTo>
                    <a:cubicBezTo>
                      <a:pt x="197" y="0"/>
                      <a:pt x="110" y="29"/>
                      <a:pt x="29" y="83"/>
                    </a:cubicBezTo>
                    <a:cubicBezTo>
                      <a:pt x="0" y="111"/>
                      <a:pt x="0" y="140"/>
                      <a:pt x="29" y="169"/>
                    </a:cubicBezTo>
                    <a:lnTo>
                      <a:pt x="115" y="169"/>
                    </a:lnTo>
                    <a:cubicBezTo>
                      <a:pt x="172" y="126"/>
                      <a:pt x="229" y="104"/>
                      <a:pt x="286" y="104"/>
                    </a:cubicBezTo>
                    <a:cubicBezTo>
                      <a:pt x="343" y="104"/>
                      <a:pt x="401" y="126"/>
                      <a:pt x="458" y="169"/>
                    </a:cubicBezTo>
                    <a:cubicBezTo>
                      <a:pt x="458" y="169"/>
                      <a:pt x="487" y="197"/>
                      <a:pt x="515" y="197"/>
                    </a:cubicBezTo>
                    <a:cubicBezTo>
                      <a:pt x="515" y="197"/>
                      <a:pt x="544" y="197"/>
                      <a:pt x="544" y="169"/>
                    </a:cubicBezTo>
                    <a:cubicBezTo>
                      <a:pt x="572" y="169"/>
                      <a:pt x="572" y="111"/>
                      <a:pt x="544" y="111"/>
                    </a:cubicBezTo>
                    <a:cubicBezTo>
                      <a:pt x="468" y="36"/>
                      <a:pt x="377" y="0"/>
                      <a:pt x="2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61"/>
              <p:cNvSpPr/>
              <p:nvPr/>
            </p:nvSpPr>
            <p:spPr>
              <a:xfrm>
                <a:off x="5256173" y="2070350"/>
                <a:ext cx="419496" cy="280753"/>
              </a:xfrm>
              <a:custGeom>
                <a:rect b="b" l="l" r="r" t="t"/>
                <a:pathLst>
                  <a:path extrusionOk="0" h="2663" w="3979">
                    <a:moveTo>
                      <a:pt x="687" y="1"/>
                    </a:moveTo>
                    <a:lnTo>
                      <a:pt x="687" y="1"/>
                    </a:lnTo>
                    <a:cubicBezTo>
                      <a:pt x="429" y="29"/>
                      <a:pt x="0" y="401"/>
                      <a:pt x="0" y="1145"/>
                    </a:cubicBezTo>
                    <a:cubicBezTo>
                      <a:pt x="29" y="1975"/>
                      <a:pt x="1002" y="2147"/>
                      <a:pt x="1002" y="2147"/>
                    </a:cubicBezTo>
                    <a:cubicBezTo>
                      <a:pt x="887" y="2004"/>
                      <a:pt x="887" y="1775"/>
                      <a:pt x="1002" y="1632"/>
                    </a:cubicBezTo>
                    <a:lnTo>
                      <a:pt x="1002" y="1632"/>
                    </a:lnTo>
                    <a:cubicBezTo>
                      <a:pt x="973" y="1861"/>
                      <a:pt x="1116" y="2061"/>
                      <a:pt x="1345" y="2090"/>
                    </a:cubicBezTo>
                    <a:cubicBezTo>
                      <a:pt x="1345" y="2090"/>
                      <a:pt x="1202" y="1918"/>
                      <a:pt x="1460" y="1718"/>
                    </a:cubicBezTo>
                    <a:cubicBezTo>
                      <a:pt x="1554" y="1635"/>
                      <a:pt x="1808" y="1611"/>
                      <a:pt x="2075" y="1611"/>
                    </a:cubicBezTo>
                    <a:cubicBezTo>
                      <a:pt x="2456" y="1611"/>
                      <a:pt x="2862" y="1661"/>
                      <a:pt x="2862" y="1661"/>
                    </a:cubicBezTo>
                    <a:cubicBezTo>
                      <a:pt x="2776" y="2033"/>
                      <a:pt x="2891" y="2405"/>
                      <a:pt x="3148" y="2662"/>
                    </a:cubicBezTo>
                    <a:cubicBezTo>
                      <a:pt x="3303" y="2405"/>
                      <a:pt x="3478" y="2353"/>
                      <a:pt x="3593" y="2353"/>
                    </a:cubicBezTo>
                    <a:cubicBezTo>
                      <a:pt x="3670" y="2353"/>
                      <a:pt x="3721" y="2376"/>
                      <a:pt x="3721" y="2376"/>
                    </a:cubicBezTo>
                    <a:cubicBezTo>
                      <a:pt x="3978" y="1918"/>
                      <a:pt x="3778" y="1346"/>
                      <a:pt x="3320" y="1145"/>
                    </a:cubicBezTo>
                    <a:cubicBezTo>
                      <a:pt x="3320" y="1145"/>
                      <a:pt x="3406" y="516"/>
                      <a:pt x="2433" y="201"/>
                    </a:cubicBezTo>
                    <a:cubicBezTo>
                      <a:pt x="2261" y="146"/>
                      <a:pt x="2091" y="126"/>
                      <a:pt x="1929" y="126"/>
                    </a:cubicBezTo>
                    <a:cubicBezTo>
                      <a:pt x="1465" y="126"/>
                      <a:pt x="1066" y="293"/>
                      <a:pt x="882" y="293"/>
                    </a:cubicBezTo>
                    <a:cubicBezTo>
                      <a:pt x="862" y="293"/>
                      <a:pt x="845" y="291"/>
                      <a:pt x="830" y="287"/>
                    </a:cubicBezTo>
                    <a:cubicBezTo>
                      <a:pt x="716" y="230"/>
                      <a:pt x="658" y="115"/>
                      <a:pt x="687"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61"/>
              <p:cNvSpPr/>
              <p:nvPr/>
            </p:nvSpPr>
            <p:spPr>
              <a:xfrm>
                <a:off x="5391856" y="2565221"/>
                <a:ext cx="120820" cy="42698"/>
              </a:xfrm>
              <a:custGeom>
                <a:rect b="b" l="l" r="r" t="t"/>
                <a:pathLst>
                  <a:path extrusionOk="0" h="405" w="1146">
                    <a:moveTo>
                      <a:pt x="1" y="0"/>
                    </a:moveTo>
                    <a:cubicBezTo>
                      <a:pt x="1" y="239"/>
                      <a:pt x="198" y="404"/>
                      <a:pt x="409" y="404"/>
                    </a:cubicBezTo>
                    <a:cubicBezTo>
                      <a:pt x="425" y="404"/>
                      <a:pt x="442" y="403"/>
                      <a:pt x="459" y="401"/>
                    </a:cubicBezTo>
                    <a:cubicBezTo>
                      <a:pt x="745" y="401"/>
                      <a:pt x="1003" y="258"/>
                      <a:pt x="1146" y="0"/>
                    </a:cubicBezTo>
                    <a:close/>
                  </a:path>
                </a:pathLst>
              </a:custGeom>
              <a:solidFill>
                <a:srgbClr val="7C4B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61"/>
              <p:cNvSpPr/>
              <p:nvPr/>
            </p:nvSpPr>
            <p:spPr>
              <a:xfrm>
                <a:off x="5379838" y="2429432"/>
                <a:ext cx="93620" cy="51976"/>
              </a:xfrm>
              <a:custGeom>
                <a:rect b="b" l="l" r="r" t="t"/>
                <a:pathLst>
                  <a:path extrusionOk="0" h="493" w="888">
                    <a:moveTo>
                      <a:pt x="687" y="0"/>
                    </a:moveTo>
                    <a:cubicBezTo>
                      <a:pt x="487" y="29"/>
                      <a:pt x="258" y="29"/>
                      <a:pt x="58" y="86"/>
                    </a:cubicBezTo>
                    <a:cubicBezTo>
                      <a:pt x="0" y="115"/>
                      <a:pt x="29" y="287"/>
                      <a:pt x="29" y="287"/>
                    </a:cubicBezTo>
                    <a:cubicBezTo>
                      <a:pt x="62" y="451"/>
                      <a:pt x="266" y="493"/>
                      <a:pt x="444" y="493"/>
                    </a:cubicBezTo>
                    <a:cubicBezTo>
                      <a:pt x="575" y="493"/>
                      <a:pt x="692" y="470"/>
                      <a:pt x="716" y="458"/>
                    </a:cubicBezTo>
                    <a:cubicBezTo>
                      <a:pt x="773" y="430"/>
                      <a:pt x="888" y="0"/>
                      <a:pt x="6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61"/>
              <p:cNvSpPr/>
              <p:nvPr/>
            </p:nvSpPr>
            <p:spPr>
              <a:xfrm>
                <a:off x="5014749" y="2568173"/>
                <a:ext cx="377220" cy="1593220"/>
              </a:xfrm>
              <a:custGeom>
                <a:rect b="b" l="l" r="r" t="t"/>
                <a:pathLst>
                  <a:path extrusionOk="0" h="15112" w="3578">
                    <a:moveTo>
                      <a:pt x="3578" y="1"/>
                    </a:moveTo>
                    <a:lnTo>
                      <a:pt x="2233" y="29"/>
                    </a:lnTo>
                    <a:lnTo>
                      <a:pt x="1" y="14969"/>
                    </a:lnTo>
                    <a:lnTo>
                      <a:pt x="3349" y="15112"/>
                    </a:lnTo>
                    <a:lnTo>
                      <a:pt x="35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61"/>
              <p:cNvSpPr/>
              <p:nvPr/>
            </p:nvSpPr>
            <p:spPr>
              <a:xfrm>
                <a:off x="5512568" y="2568173"/>
                <a:ext cx="362143" cy="1593220"/>
              </a:xfrm>
              <a:custGeom>
                <a:rect b="b" l="l" r="r" t="t"/>
                <a:pathLst>
                  <a:path extrusionOk="0" h="15112" w="3435">
                    <a:moveTo>
                      <a:pt x="1" y="1"/>
                    </a:moveTo>
                    <a:lnTo>
                      <a:pt x="87" y="15112"/>
                    </a:lnTo>
                    <a:lnTo>
                      <a:pt x="3435" y="14854"/>
                    </a:lnTo>
                    <a:lnTo>
                      <a:pt x="1546" y="144"/>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61"/>
              <p:cNvSpPr/>
              <p:nvPr/>
            </p:nvSpPr>
            <p:spPr>
              <a:xfrm>
                <a:off x="5319534" y="2568173"/>
                <a:ext cx="72429" cy="413487"/>
              </a:xfrm>
              <a:custGeom>
                <a:rect b="b" l="l" r="r" t="t"/>
                <a:pathLst>
                  <a:path extrusionOk="0" h="3922" w="687">
                    <a:moveTo>
                      <a:pt x="687" y="1"/>
                    </a:moveTo>
                    <a:lnTo>
                      <a:pt x="658" y="29"/>
                    </a:lnTo>
                    <a:lnTo>
                      <a:pt x="143" y="774"/>
                    </a:lnTo>
                    <a:lnTo>
                      <a:pt x="401" y="1003"/>
                    </a:lnTo>
                    <a:lnTo>
                      <a:pt x="0" y="1689"/>
                    </a:lnTo>
                    <a:lnTo>
                      <a:pt x="630" y="3922"/>
                    </a:lnTo>
                    <a:lnTo>
                      <a:pt x="6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61"/>
              <p:cNvSpPr/>
              <p:nvPr/>
            </p:nvSpPr>
            <p:spPr>
              <a:xfrm>
                <a:off x="5512568" y="2568173"/>
                <a:ext cx="72534" cy="413487"/>
              </a:xfrm>
              <a:custGeom>
                <a:rect b="b" l="l" r="r" t="t"/>
                <a:pathLst>
                  <a:path extrusionOk="0" h="3922" w="688">
                    <a:moveTo>
                      <a:pt x="1" y="1"/>
                    </a:moveTo>
                    <a:lnTo>
                      <a:pt x="29" y="3922"/>
                    </a:lnTo>
                    <a:lnTo>
                      <a:pt x="688" y="1604"/>
                    </a:lnTo>
                    <a:lnTo>
                      <a:pt x="230" y="1117"/>
                    </a:lnTo>
                    <a:lnTo>
                      <a:pt x="459" y="802"/>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61"/>
              <p:cNvSpPr/>
              <p:nvPr/>
            </p:nvSpPr>
            <p:spPr>
              <a:xfrm>
                <a:off x="5584996" y="3262194"/>
                <a:ext cx="129887" cy="21191"/>
              </a:xfrm>
              <a:custGeom>
                <a:rect b="b" l="l" r="r" t="t"/>
                <a:pathLst>
                  <a:path extrusionOk="0" h="201" w="1232">
                    <a:moveTo>
                      <a:pt x="1" y="0"/>
                    </a:moveTo>
                    <a:lnTo>
                      <a:pt x="1" y="201"/>
                    </a:lnTo>
                    <a:lnTo>
                      <a:pt x="1231" y="201"/>
                    </a:lnTo>
                    <a:lnTo>
                      <a:pt x="12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61"/>
              <p:cNvSpPr/>
              <p:nvPr/>
            </p:nvSpPr>
            <p:spPr>
              <a:xfrm>
                <a:off x="5189755" y="3262194"/>
                <a:ext cx="129887" cy="21191"/>
              </a:xfrm>
              <a:custGeom>
                <a:rect b="b" l="l" r="r" t="t"/>
                <a:pathLst>
                  <a:path extrusionOk="0" h="201" w="1232">
                    <a:moveTo>
                      <a:pt x="0" y="0"/>
                    </a:moveTo>
                    <a:lnTo>
                      <a:pt x="0" y="201"/>
                    </a:lnTo>
                    <a:lnTo>
                      <a:pt x="1231" y="201"/>
                    </a:lnTo>
                    <a:lnTo>
                      <a:pt x="12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61"/>
              <p:cNvSpPr/>
              <p:nvPr/>
            </p:nvSpPr>
            <p:spPr>
              <a:xfrm>
                <a:off x="5901799" y="2450517"/>
                <a:ext cx="389344" cy="525134"/>
              </a:xfrm>
              <a:custGeom>
                <a:rect b="b" l="l" r="r" t="t"/>
                <a:pathLst>
                  <a:path extrusionOk="0" h="4981" w="3693">
                    <a:moveTo>
                      <a:pt x="1" y="1"/>
                    </a:moveTo>
                    <a:lnTo>
                      <a:pt x="1" y="4980"/>
                    </a:lnTo>
                    <a:lnTo>
                      <a:pt x="3692" y="4980"/>
                    </a:lnTo>
                    <a:lnTo>
                      <a:pt x="36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61"/>
              <p:cNvSpPr/>
              <p:nvPr/>
            </p:nvSpPr>
            <p:spPr>
              <a:xfrm>
                <a:off x="5919932" y="2471708"/>
                <a:ext cx="353077" cy="482858"/>
              </a:xfrm>
              <a:custGeom>
                <a:rect b="b" l="l" r="r" t="t"/>
                <a:pathLst>
                  <a:path extrusionOk="0" h="4580" w="3349">
                    <a:moveTo>
                      <a:pt x="0" y="0"/>
                    </a:moveTo>
                    <a:lnTo>
                      <a:pt x="0" y="4579"/>
                    </a:lnTo>
                    <a:lnTo>
                      <a:pt x="3349" y="4579"/>
                    </a:lnTo>
                    <a:lnTo>
                      <a:pt x="33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61"/>
              <p:cNvSpPr/>
              <p:nvPr/>
            </p:nvSpPr>
            <p:spPr>
              <a:xfrm>
                <a:off x="6067739" y="2565221"/>
                <a:ext cx="57458" cy="57458"/>
              </a:xfrm>
              <a:custGeom>
                <a:rect b="b" l="l" r="r" t="t"/>
                <a:pathLst>
                  <a:path extrusionOk="0" h="545" w="545">
                    <a:moveTo>
                      <a:pt x="1" y="0"/>
                    </a:moveTo>
                    <a:lnTo>
                      <a:pt x="1" y="544"/>
                    </a:lnTo>
                    <a:lnTo>
                      <a:pt x="544" y="544"/>
                    </a:lnTo>
                    <a:lnTo>
                      <a:pt x="5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61"/>
              <p:cNvSpPr/>
              <p:nvPr/>
            </p:nvSpPr>
            <p:spPr>
              <a:xfrm>
                <a:off x="5971169" y="2661791"/>
                <a:ext cx="253553" cy="15182"/>
              </a:xfrm>
              <a:custGeom>
                <a:rect b="b" l="l" r="r" t="t"/>
                <a:pathLst>
                  <a:path extrusionOk="0" h="144" w="2405">
                    <a:moveTo>
                      <a:pt x="1" y="0"/>
                    </a:moveTo>
                    <a:lnTo>
                      <a:pt x="1" y="143"/>
                    </a:lnTo>
                    <a:lnTo>
                      <a:pt x="2405" y="143"/>
                    </a:lnTo>
                    <a:lnTo>
                      <a:pt x="24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61"/>
              <p:cNvSpPr/>
              <p:nvPr/>
            </p:nvSpPr>
            <p:spPr>
              <a:xfrm>
                <a:off x="5971169" y="2694895"/>
                <a:ext cx="253553" cy="15182"/>
              </a:xfrm>
              <a:custGeom>
                <a:rect b="b" l="l" r="r" t="t"/>
                <a:pathLst>
                  <a:path extrusionOk="0" h="144" w="2405">
                    <a:moveTo>
                      <a:pt x="1" y="1"/>
                    </a:moveTo>
                    <a:lnTo>
                      <a:pt x="1" y="144"/>
                    </a:lnTo>
                    <a:lnTo>
                      <a:pt x="2405" y="144"/>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61"/>
              <p:cNvSpPr/>
              <p:nvPr/>
            </p:nvSpPr>
            <p:spPr>
              <a:xfrm>
                <a:off x="5971169" y="2725153"/>
                <a:ext cx="253553" cy="18134"/>
              </a:xfrm>
              <a:custGeom>
                <a:rect b="b" l="l" r="r" t="t"/>
                <a:pathLst>
                  <a:path extrusionOk="0" h="172" w="2405">
                    <a:moveTo>
                      <a:pt x="1" y="0"/>
                    </a:moveTo>
                    <a:lnTo>
                      <a:pt x="1" y="172"/>
                    </a:lnTo>
                    <a:lnTo>
                      <a:pt x="2405" y="172"/>
                    </a:lnTo>
                    <a:lnTo>
                      <a:pt x="24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61"/>
              <p:cNvSpPr/>
              <p:nvPr/>
            </p:nvSpPr>
            <p:spPr>
              <a:xfrm>
                <a:off x="5971169" y="2758256"/>
                <a:ext cx="253553" cy="18239"/>
              </a:xfrm>
              <a:custGeom>
                <a:rect b="b" l="l" r="r" t="t"/>
                <a:pathLst>
                  <a:path extrusionOk="0" h="173" w="2405">
                    <a:moveTo>
                      <a:pt x="1" y="1"/>
                    </a:moveTo>
                    <a:lnTo>
                      <a:pt x="1" y="173"/>
                    </a:lnTo>
                    <a:lnTo>
                      <a:pt x="2405" y="173"/>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61"/>
              <p:cNvSpPr/>
              <p:nvPr/>
            </p:nvSpPr>
            <p:spPr>
              <a:xfrm>
                <a:off x="5971169" y="2791466"/>
                <a:ext cx="253553" cy="18239"/>
              </a:xfrm>
              <a:custGeom>
                <a:rect b="b" l="l" r="r" t="t"/>
                <a:pathLst>
                  <a:path extrusionOk="0" h="173" w="2405">
                    <a:moveTo>
                      <a:pt x="1" y="1"/>
                    </a:moveTo>
                    <a:lnTo>
                      <a:pt x="1" y="172"/>
                    </a:lnTo>
                    <a:lnTo>
                      <a:pt x="2405" y="172"/>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61"/>
              <p:cNvSpPr/>
              <p:nvPr/>
            </p:nvSpPr>
            <p:spPr>
              <a:xfrm>
                <a:off x="5971169" y="2857884"/>
                <a:ext cx="81601" cy="18239"/>
              </a:xfrm>
              <a:custGeom>
                <a:rect b="b" l="l" r="r" t="t"/>
                <a:pathLst>
                  <a:path extrusionOk="0" h="173" w="774">
                    <a:moveTo>
                      <a:pt x="1" y="0"/>
                    </a:moveTo>
                    <a:lnTo>
                      <a:pt x="1" y="172"/>
                    </a:lnTo>
                    <a:lnTo>
                      <a:pt x="774" y="172"/>
                    </a:lnTo>
                    <a:lnTo>
                      <a:pt x="7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61"/>
              <p:cNvSpPr/>
              <p:nvPr/>
            </p:nvSpPr>
            <p:spPr>
              <a:xfrm>
                <a:off x="6140166" y="2857884"/>
                <a:ext cx="84553" cy="18239"/>
              </a:xfrm>
              <a:custGeom>
                <a:rect b="b" l="l" r="r" t="t"/>
                <a:pathLst>
                  <a:path extrusionOk="0" h="173" w="802">
                    <a:moveTo>
                      <a:pt x="0" y="0"/>
                    </a:moveTo>
                    <a:lnTo>
                      <a:pt x="0" y="172"/>
                    </a:lnTo>
                    <a:lnTo>
                      <a:pt x="802" y="172"/>
                    </a:lnTo>
                    <a:lnTo>
                      <a:pt x="8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61"/>
              <p:cNvSpPr/>
              <p:nvPr/>
            </p:nvSpPr>
            <p:spPr>
              <a:xfrm>
                <a:off x="6019454" y="2465593"/>
                <a:ext cx="154030" cy="21296"/>
              </a:xfrm>
              <a:custGeom>
                <a:rect b="b" l="l" r="r" t="t"/>
                <a:pathLst>
                  <a:path extrusionOk="0" h="202" w="1461">
                    <a:moveTo>
                      <a:pt x="1" y="1"/>
                    </a:moveTo>
                    <a:lnTo>
                      <a:pt x="1" y="201"/>
                    </a:lnTo>
                    <a:lnTo>
                      <a:pt x="1460" y="201"/>
                    </a:lnTo>
                    <a:lnTo>
                      <a:pt x="1460" y="1"/>
                    </a:lnTo>
                    <a:close/>
                  </a:path>
                </a:pathLst>
              </a:custGeom>
              <a:solidFill>
                <a:srgbClr val="6D8F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61"/>
              <p:cNvSpPr/>
              <p:nvPr/>
            </p:nvSpPr>
            <p:spPr>
              <a:xfrm>
                <a:off x="6028521" y="2432384"/>
                <a:ext cx="135896" cy="42382"/>
              </a:xfrm>
              <a:custGeom>
                <a:rect b="b" l="l" r="r" t="t"/>
                <a:pathLst>
                  <a:path extrusionOk="0" h="402" w="1289">
                    <a:moveTo>
                      <a:pt x="1" y="1"/>
                    </a:moveTo>
                    <a:lnTo>
                      <a:pt x="1" y="402"/>
                    </a:lnTo>
                    <a:lnTo>
                      <a:pt x="1288" y="402"/>
                    </a:lnTo>
                    <a:lnTo>
                      <a:pt x="1288" y="1"/>
                    </a:lnTo>
                    <a:close/>
                  </a:path>
                </a:pathLst>
              </a:custGeom>
              <a:solidFill>
                <a:srgbClr val="8A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61"/>
              <p:cNvSpPr/>
              <p:nvPr/>
            </p:nvSpPr>
            <p:spPr>
              <a:xfrm>
                <a:off x="6064787" y="2411299"/>
                <a:ext cx="63467" cy="33315"/>
              </a:xfrm>
              <a:custGeom>
                <a:rect b="b" l="l" r="r" t="t"/>
                <a:pathLst>
                  <a:path extrusionOk="0" h="316" w="602">
                    <a:moveTo>
                      <a:pt x="0" y="1"/>
                    </a:moveTo>
                    <a:lnTo>
                      <a:pt x="0" y="315"/>
                    </a:lnTo>
                    <a:lnTo>
                      <a:pt x="601" y="315"/>
                    </a:lnTo>
                    <a:lnTo>
                      <a:pt x="601" y="1"/>
                    </a:lnTo>
                    <a:close/>
                  </a:path>
                </a:pathLst>
              </a:custGeom>
              <a:solidFill>
                <a:srgbClr val="8A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61"/>
              <p:cNvSpPr/>
              <p:nvPr/>
            </p:nvSpPr>
            <p:spPr>
              <a:xfrm>
                <a:off x="5265135" y="2565221"/>
                <a:ext cx="126829" cy="271581"/>
              </a:xfrm>
              <a:custGeom>
                <a:rect b="b" l="l" r="r" t="t"/>
                <a:pathLst>
                  <a:path extrusionOk="0" fill="none" h="2576" w="1203">
                    <a:moveTo>
                      <a:pt x="1203" y="0"/>
                    </a:moveTo>
                    <a:cubicBezTo>
                      <a:pt x="802" y="29"/>
                      <a:pt x="487" y="315"/>
                      <a:pt x="402" y="687"/>
                    </a:cubicBezTo>
                    <a:cubicBezTo>
                      <a:pt x="201" y="1546"/>
                      <a:pt x="258" y="2290"/>
                      <a:pt x="1" y="2576"/>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61"/>
              <p:cNvSpPr/>
              <p:nvPr/>
            </p:nvSpPr>
            <p:spPr>
              <a:xfrm>
                <a:off x="5238040" y="2809599"/>
                <a:ext cx="54401" cy="57458"/>
              </a:xfrm>
              <a:custGeom>
                <a:rect b="b" l="l" r="r" t="t"/>
                <a:pathLst>
                  <a:path extrusionOk="0" h="545" w="516">
                    <a:moveTo>
                      <a:pt x="258" y="0"/>
                    </a:moveTo>
                    <a:cubicBezTo>
                      <a:pt x="115" y="0"/>
                      <a:pt x="0" y="115"/>
                      <a:pt x="0" y="258"/>
                    </a:cubicBezTo>
                    <a:cubicBezTo>
                      <a:pt x="0" y="430"/>
                      <a:pt x="115" y="544"/>
                      <a:pt x="258" y="544"/>
                    </a:cubicBezTo>
                    <a:cubicBezTo>
                      <a:pt x="401" y="544"/>
                      <a:pt x="515" y="430"/>
                      <a:pt x="515" y="258"/>
                    </a:cubicBezTo>
                    <a:cubicBezTo>
                      <a:pt x="515" y="115"/>
                      <a:pt x="401" y="0"/>
                      <a:pt x="2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61"/>
              <p:cNvSpPr/>
              <p:nvPr/>
            </p:nvSpPr>
            <p:spPr>
              <a:xfrm>
                <a:off x="5250059" y="2821618"/>
                <a:ext cx="30363" cy="33315"/>
              </a:xfrm>
              <a:custGeom>
                <a:rect b="b" l="l" r="r" t="t"/>
                <a:pathLst>
                  <a:path extrusionOk="0" h="316" w="288">
                    <a:moveTo>
                      <a:pt x="144" y="1"/>
                    </a:moveTo>
                    <a:cubicBezTo>
                      <a:pt x="58" y="1"/>
                      <a:pt x="1" y="87"/>
                      <a:pt x="1" y="144"/>
                    </a:cubicBezTo>
                    <a:cubicBezTo>
                      <a:pt x="1" y="230"/>
                      <a:pt x="58" y="316"/>
                      <a:pt x="144" y="316"/>
                    </a:cubicBezTo>
                    <a:cubicBezTo>
                      <a:pt x="230" y="316"/>
                      <a:pt x="287" y="230"/>
                      <a:pt x="287" y="144"/>
                    </a:cubicBezTo>
                    <a:cubicBezTo>
                      <a:pt x="287" y="87"/>
                      <a:pt x="230" y="1"/>
                      <a:pt x="144" y="1"/>
                    </a:cubicBezTo>
                    <a:close/>
                  </a:path>
                </a:pathLst>
              </a:custGeom>
              <a:solidFill>
                <a:srgbClr val="DBE1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61"/>
              <p:cNvSpPr/>
              <p:nvPr/>
            </p:nvSpPr>
            <p:spPr>
              <a:xfrm>
                <a:off x="5512568" y="2565221"/>
                <a:ext cx="102686" cy="126829"/>
              </a:xfrm>
              <a:custGeom>
                <a:rect b="b" l="l" r="r" t="t"/>
                <a:pathLst>
                  <a:path extrusionOk="0" fill="none" h="1203" w="974">
                    <a:moveTo>
                      <a:pt x="1" y="0"/>
                    </a:moveTo>
                    <a:cubicBezTo>
                      <a:pt x="401" y="57"/>
                      <a:pt x="745" y="344"/>
                      <a:pt x="859" y="773"/>
                    </a:cubicBezTo>
                    <a:cubicBezTo>
                      <a:pt x="917" y="916"/>
                      <a:pt x="945" y="1059"/>
                      <a:pt x="974" y="1202"/>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61"/>
              <p:cNvSpPr/>
              <p:nvPr/>
            </p:nvSpPr>
            <p:spPr>
              <a:xfrm>
                <a:off x="5566862" y="2679819"/>
                <a:ext cx="99734" cy="156982"/>
              </a:xfrm>
              <a:custGeom>
                <a:rect b="b" l="l" r="r" t="t"/>
                <a:pathLst>
                  <a:path extrusionOk="0" fill="none" h="1489" w="946">
                    <a:moveTo>
                      <a:pt x="29" y="1489"/>
                    </a:moveTo>
                    <a:cubicBezTo>
                      <a:pt x="1" y="1117"/>
                      <a:pt x="29" y="745"/>
                      <a:pt x="58" y="401"/>
                    </a:cubicBezTo>
                    <a:cubicBezTo>
                      <a:pt x="173" y="29"/>
                      <a:pt x="688" y="1"/>
                      <a:pt x="859" y="373"/>
                    </a:cubicBezTo>
                    <a:cubicBezTo>
                      <a:pt x="917" y="688"/>
                      <a:pt x="945" y="1031"/>
                      <a:pt x="945" y="1374"/>
                    </a:cubicBezTo>
                  </a:path>
                </a:pathLst>
              </a:custGeom>
              <a:noFill/>
              <a:ln cap="flat" cmpd="sng" w="9300">
                <a:solidFill>
                  <a:srgbClr val="C4CFE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61"/>
              <p:cNvSpPr/>
              <p:nvPr/>
            </p:nvSpPr>
            <p:spPr>
              <a:xfrm>
                <a:off x="5569920" y="2682877"/>
                <a:ext cx="93620" cy="81601"/>
              </a:xfrm>
              <a:custGeom>
                <a:rect b="b" l="l" r="r" t="t"/>
                <a:pathLst>
                  <a:path extrusionOk="0" fill="none" h="774" w="888">
                    <a:moveTo>
                      <a:pt x="0" y="773"/>
                    </a:moveTo>
                    <a:cubicBezTo>
                      <a:pt x="0" y="630"/>
                      <a:pt x="0" y="516"/>
                      <a:pt x="29" y="401"/>
                    </a:cubicBezTo>
                    <a:cubicBezTo>
                      <a:pt x="144" y="29"/>
                      <a:pt x="659" y="0"/>
                      <a:pt x="830" y="344"/>
                    </a:cubicBezTo>
                    <a:cubicBezTo>
                      <a:pt x="859" y="487"/>
                      <a:pt x="888" y="630"/>
                      <a:pt x="888" y="773"/>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61"/>
              <p:cNvSpPr/>
              <p:nvPr/>
            </p:nvSpPr>
            <p:spPr>
              <a:xfrm>
                <a:off x="5563911" y="2836694"/>
                <a:ext cx="18134" cy="105"/>
              </a:xfrm>
              <a:custGeom>
                <a:rect b="b" l="l" r="r" t="t"/>
                <a:pathLst>
                  <a:path extrusionOk="0" fill="none" h="1" w="172">
                    <a:moveTo>
                      <a:pt x="0" y="1"/>
                    </a:moveTo>
                    <a:lnTo>
                      <a:pt x="172" y="1"/>
                    </a:lnTo>
                  </a:path>
                </a:pathLst>
              </a:custGeom>
              <a:noFill/>
              <a:ln cap="flat" cmpd="sng" w="9300">
                <a:solidFill>
                  <a:schemeClr val="lt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61"/>
              <p:cNvSpPr/>
              <p:nvPr/>
            </p:nvSpPr>
            <p:spPr>
              <a:xfrm>
                <a:off x="5654366" y="2827732"/>
                <a:ext cx="18239" cy="105"/>
              </a:xfrm>
              <a:custGeom>
                <a:rect b="b" l="l" r="r" t="t"/>
                <a:pathLst>
                  <a:path extrusionOk="0" fill="none" h="1" w="173">
                    <a:moveTo>
                      <a:pt x="1" y="0"/>
                    </a:moveTo>
                    <a:lnTo>
                      <a:pt x="173" y="0"/>
                    </a:lnTo>
                  </a:path>
                </a:pathLst>
              </a:custGeom>
              <a:noFill/>
              <a:ln cap="flat" cmpd="sng" w="9300">
                <a:solidFill>
                  <a:schemeClr val="lt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8" name="Google Shape;1168;p61"/>
            <p:cNvSpPr/>
            <p:nvPr/>
          </p:nvSpPr>
          <p:spPr>
            <a:xfrm>
              <a:off x="8316534" y="1675523"/>
              <a:ext cx="217946" cy="186632"/>
            </a:xfrm>
            <a:custGeom>
              <a:rect b="b" l="l" r="r" t="t"/>
              <a:pathLst>
                <a:path extrusionOk="0" h="5835" w="6814">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61"/>
            <p:cNvSpPr/>
            <p:nvPr/>
          </p:nvSpPr>
          <p:spPr>
            <a:xfrm flipH="1">
              <a:off x="5109078" y="929116"/>
              <a:ext cx="642577" cy="231154"/>
            </a:xfrm>
            <a:custGeom>
              <a:rect b="b" l="l" r="r" t="t"/>
              <a:pathLst>
                <a:path extrusionOk="0" h="2444" w="6794">
                  <a:moveTo>
                    <a:pt x="1372" y="0"/>
                  </a:moveTo>
                  <a:cubicBezTo>
                    <a:pt x="792" y="0"/>
                    <a:pt x="314" y="464"/>
                    <a:pt x="314" y="1044"/>
                  </a:cubicBezTo>
                  <a:cubicBezTo>
                    <a:pt x="314" y="1218"/>
                    <a:pt x="357" y="1377"/>
                    <a:pt x="430" y="1537"/>
                  </a:cubicBezTo>
                  <a:lnTo>
                    <a:pt x="97" y="2160"/>
                  </a:lnTo>
                  <a:cubicBezTo>
                    <a:pt x="1" y="2292"/>
                    <a:pt x="112" y="2443"/>
                    <a:pt x="244" y="2443"/>
                  </a:cubicBezTo>
                  <a:cubicBezTo>
                    <a:pt x="272" y="2443"/>
                    <a:pt x="301" y="2436"/>
                    <a:pt x="328" y="2421"/>
                  </a:cubicBezTo>
                  <a:lnTo>
                    <a:pt x="1155" y="2073"/>
                  </a:lnTo>
                  <a:cubicBezTo>
                    <a:pt x="1213" y="2088"/>
                    <a:pt x="1285" y="2088"/>
                    <a:pt x="1372" y="2088"/>
                  </a:cubicBezTo>
                  <a:lnTo>
                    <a:pt x="5735" y="2088"/>
                  </a:lnTo>
                  <a:cubicBezTo>
                    <a:pt x="6315" y="2088"/>
                    <a:pt x="6794" y="1624"/>
                    <a:pt x="6794" y="1044"/>
                  </a:cubicBezTo>
                  <a:cubicBezTo>
                    <a:pt x="6794" y="464"/>
                    <a:pt x="6315" y="0"/>
                    <a:pt x="57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61"/>
            <p:cNvSpPr/>
            <p:nvPr/>
          </p:nvSpPr>
          <p:spPr>
            <a:xfrm rot="2700000">
              <a:off x="5523179" y="3258927"/>
              <a:ext cx="154764" cy="154852"/>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61"/>
            <p:cNvSpPr/>
            <p:nvPr/>
          </p:nvSpPr>
          <p:spPr>
            <a:xfrm>
              <a:off x="7064454" y="3163620"/>
              <a:ext cx="350269" cy="345486"/>
            </a:xfrm>
            <a:custGeom>
              <a:rect b="b" l="l" r="r" t="t"/>
              <a:pathLst>
                <a:path extrusionOk="0" h="4190" w="4248">
                  <a:moveTo>
                    <a:pt x="2119" y="1113"/>
                  </a:moveTo>
                  <a:cubicBezTo>
                    <a:pt x="2620" y="1113"/>
                    <a:pt x="3102" y="1505"/>
                    <a:pt x="3102" y="2102"/>
                  </a:cubicBezTo>
                  <a:cubicBezTo>
                    <a:pt x="3102" y="2638"/>
                    <a:pt x="2667" y="3073"/>
                    <a:pt x="2131" y="3073"/>
                  </a:cubicBezTo>
                  <a:cubicBezTo>
                    <a:pt x="1247" y="3073"/>
                    <a:pt x="812" y="2015"/>
                    <a:pt x="1435" y="1406"/>
                  </a:cubicBezTo>
                  <a:cubicBezTo>
                    <a:pt x="1633" y="1204"/>
                    <a:pt x="1878" y="1113"/>
                    <a:pt x="2119" y="1113"/>
                  </a:cubicBezTo>
                  <a:close/>
                  <a:moveTo>
                    <a:pt x="1522" y="0"/>
                  </a:moveTo>
                  <a:lnTo>
                    <a:pt x="1522" y="362"/>
                  </a:lnTo>
                  <a:cubicBezTo>
                    <a:pt x="1522" y="464"/>
                    <a:pt x="1464" y="565"/>
                    <a:pt x="1377" y="609"/>
                  </a:cubicBezTo>
                  <a:cubicBezTo>
                    <a:pt x="1319" y="638"/>
                    <a:pt x="1261" y="667"/>
                    <a:pt x="1218" y="696"/>
                  </a:cubicBezTo>
                  <a:cubicBezTo>
                    <a:pt x="1169" y="728"/>
                    <a:pt x="1111" y="747"/>
                    <a:pt x="1052" y="747"/>
                  </a:cubicBezTo>
                  <a:cubicBezTo>
                    <a:pt x="1005" y="747"/>
                    <a:pt x="958" y="736"/>
                    <a:pt x="913" y="710"/>
                  </a:cubicBezTo>
                  <a:lnTo>
                    <a:pt x="609" y="522"/>
                  </a:lnTo>
                  <a:lnTo>
                    <a:pt x="0" y="1566"/>
                  </a:lnTo>
                  <a:lnTo>
                    <a:pt x="319" y="1740"/>
                  </a:lnTo>
                  <a:cubicBezTo>
                    <a:pt x="421" y="1798"/>
                    <a:pt x="464" y="1899"/>
                    <a:pt x="464" y="2001"/>
                  </a:cubicBezTo>
                  <a:lnTo>
                    <a:pt x="464" y="2087"/>
                  </a:lnTo>
                  <a:lnTo>
                    <a:pt x="464" y="2189"/>
                  </a:lnTo>
                  <a:cubicBezTo>
                    <a:pt x="464" y="2290"/>
                    <a:pt x="421" y="2392"/>
                    <a:pt x="319" y="2450"/>
                  </a:cubicBezTo>
                  <a:lnTo>
                    <a:pt x="0" y="2624"/>
                  </a:lnTo>
                  <a:lnTo>
                    <a:pt x="609" y="3653"/>
                  </a:lnTo>
                  <a:lnTo>
                    <a:pt x="913" y="3479"/>
                  </a:lnTo>
                  <a:cubicBezTo>
                    <a:pt x="958" y="3454"/>
                    <a:pt x="1005" y="3442"/>
                    <a:pt x="1052" y="3442"/>
                  </a:cubicBezTo>
                  <a:cubicBezTo>
                    <a:pt x="1111" y="3442"/>
                    <a:pt x="1169" y="3461"/>
                    <a:pt x="1218" y="3494"/>
                  </a:cubicBezTo>
                  <a:cubicBezTo>
                    <a:pt x="1261" y="3523"/>
                    <a:pt x="1319" y="3552"/>
                    <a:pt x="1377" y="3581"/>
                  </a:cubicBezTo>
                  <a:cubicBezTo>
                    <a:pt x="1464" y="3624"/>
                    <a:pt x="1522" y="3726"/>
                    <a:pt x="1522" y="3827"/>
                  </a:cubicBezTo>
                  <a:lnTo>
                    <a:pt x="1522" y="4189"/>
                  </a:lnTo>
                  <a:lnTo>
                    <a:pt x="2725" y="4189"/>
                  </a:lnTo>
                  <a:lnTo>
                    <a:pt x="2725" y="3827"/>
                  </a:lnTo>
                  <a:cubicBezTo>
                    <a:pt x="2725" y="3726"/>
                    <a:pt x="2783" y="3624"/>
                    <a:pt x="2885" y="3581"/>
                  </a:cubicBezTo>
                  <a:cubicBezTo>
                    <a:pt x="2928" y="3552"/>
                    <a:pt x="2986" y="3523"/>
                    <a:pt x="3030" y="3494"/>
                  </a:cubicBezTo>
                  <a:cubicBezTo>
                    <a:pt x="3079" y="3461"/>
                    <a:pt x="3137" y="3442"/>
                    <a:pt x="3196" y="3442"/>
                  </a:cubicBezTo>
                  <a:cubicBezTo>
                    <a:pt x="3242" y="3442"/>
                    <a:pt x="3290" y="3454"/>
                    <a:pt x="3334" y="3479"/>
                  </a:cubicBezTo>
                  <a:lnTo>
                    <a:pt x="3653" y="3653"/>
                  </a:lnTo>
                  <a:lnTo>
                    <a:pt x="4247" y="2624"/>
                  </a:lnTo>
                  <a:lnTo>
                    <a:pt x="3928" y="2450"/>
                  </a:lnTo>
                  <a:cubicBezTo>
                    <a:pt x="3827" y="2392"/>
                    <a:pt x="3784" y="2290"/>
                    <a:pt x="3784" y="2189"/>
                  </a:cubicBezTo>
                  <a:lnTo>
                    <a:pt x="3784" y="2102"/>
                  </a:lnTo>
                  <a:lnTo>
                    <a:pt x="3784" y="2001"/>
                  </a:lnTo>
                  <a:cubicBezTo>
                    <a:pt x="3784" y="1899"/>
                    <a:pt x="3827" y="1798"/>
                    <a:pt x="3928" y="1740"/>
                  </a:cubicBezTo>
                  <a:lnTo>
                    <a:pt x="4247" y="1566"/>
                  </a:lnTo>
                  <a:lnTo>
                    <a:pt x="3653" y="522"/>
                  </a:lnTo>
                  <a:lnTo>
                    <a:pt x="3334" y="710"/>
                  </a:lnTo>
                  <a:cubicBezTo>
                    <a:pt x="3290" y="736"/>
                    <a:pt x="3242" y="747"/>
                    <a:pt x="3196" y="747"/>
                  </a:cubicBezTo>
                  <a:cubicBezTo>
                    <a:pt x="3137" y="747"/>
                    <a:pt x="3079" y="728"/>
                    <a:pt x="3030" y="696"/>
                  </a:cubicBezTo>
                  <a:cubicBezTo>
                    <a:pt x="2986" y="667"/>
                    <a:pt x="2928" y="638"/>
                    <a:pt x="2885" y="609"/>
                  </a:cubicBezTo>
                  <a:cubicBezTo>
                    <a:pt x="2783" y="565"/>
                    <a:pt x="2725" y="464"/>
                    <a:pt x="2725" y="362"/>
                  </a:cubicBezTo>
                  <a:lnTo>
                    <a:pt x="272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42"/>
                                        </p:tgtEl>
                                        <p:attrNameLst>
                                          <p:attrName>style.visibility</p:attrName>
                                        </p:attrNameLst>
                                      </p:cBhvr>
                                      <p:to>
                                        <p:strVal val="visible"/>
                                      </p:to>
                                    </p:set>
                                    <p:anim calcmode="lin" valueType="num">
                                      <p:cBhvr additive="base">
                                        <p:cTn dur="1000"/>
                                        <p:tgtEl>
                                          <p:spTgt spid="104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1043"/>
                                        </p:tgtEl>
                                        <p:attrNameLst>
                                          <p:attrName>style.visibility</p:attrName>
                                        </p:attrNameLst>
                                      </p:cBhvr>
                                      <p:to>
                                        <p:strVal val="visible"/>
                                      </p:to>
                                    </p:set>
                                    <p:anim calcmode="lin" valueType="num">
                                      <p:cBhvr additive="base">
                                        <p:cTn dur="1000"/>
                                        <p:tgtEl>
                                          <p:spTgt spid="104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Healthcare Center Website by Slidesgo">
  <a:themeElements>
    <a:clrScheme name="Simple Light">
      <a:dk1>
        <a:srgbClr val="2F4A8A"/>
      </a:dk1>
      <a:lt1>
        <a:srgbClr val="FFFFFF"/>
      </a:lt1>
      <a:dk2>
        <a:srgbClr val="666666"/>
      </a:dk2>
      <a:lt2>
        <a:srgbClr val="4869B1"/>
      </a:lt2>
      <a:accent1>
        <a:srgbClr val="7EACEC"/>
      </a:accent1>
      <a:accent2>
        <a:srgbClr val="C3D9FB"/>
      </a:accent2>
      <a:accent3>
        <a:srgbClr val="90D1CB"/>
      </a:accent3>
      <a:accent4>
        <a:srgbClr val="AFDCDD"/>
      </a:accent4>
      <a:accent5>
        <a:srgbClr val="F8DBC4"/>
      </a:accent5>
      <a:accent6>
        <a:srgbClr val="FFB172"/>
      </a:accent6>
      <a:hlink>
        <a:srgbClr val="2F4A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