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notesSlides/notesSlide3.xml" ContentType="application/vnd.openxmlformats-officedocument.presentationml.notesSlide+xml"/>
  <Override PartName="/ppt/slides/slide5.xml" ContentType="application/vnd.openxmlformats-officedocument.presentationml.slide+xml"/>
  <Override PartName="/ppt/notesSlides/notesSlide4.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 id="258" r:id="RelId1"/>
    <p:sldId id="259" r:id="RelId2"/>
    <p:sldId id="260" r:id="Rel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 Type="http://schemas.openxmlformats.org/officeDocument/2006/relationships/slide" Target="/ppt/slides/slide3.xml" Id="RelId1" /><Relationship Type="http://schemas.openxmlformats.org/officeDocument/2006/relationships/slide" Target="/ppt/slides/slide4.xml" Id="RelId2" /><Relationship Type="http://schemas.openxmlformats.org/officeDocument/2006/relationships/slide" Target="/ppt/slides/slide5.xml" Id="RelId3"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2.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cardVisual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cardVisual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cardVisual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cardVisual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lineChart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Customers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revenue 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tableEx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3.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cardVisual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cardVisual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Revenue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customers 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donutChart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donutChart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Customers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4.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lineChart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clusteredColumnChart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Customers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Customers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columnChart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revenue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columnChart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b938f426-adb7-4fa1-a2fe-3f7a3e9543bd?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e8c955aace5e476f" /><Relationship Type="http://schemas.openxmlformats.org/officeDocument/2006/relationships/slideLayout" Target="/ppt/slideLayouts/slideLayout8.xml" Id="Rf7b78913c67c4374" /><Relationship Type="http://schemas.openxmlformats.org/officeDocument/2006/relationships/hyperlink" Target="https://app.powerbi.com/groups/me/reports/b938f426-adb7-4fa1-a2fe-3f7a3e9543bd/?pbi_source=PowerPoint" TargetMode="External" Id="RelId0" /><Relationship Type="http://schemas.openxmlformats.org/officeDocument/2006/relationships/image" Target="/ppt/media/image4.png" Id="imgId59197440" /></Relationships>
</file>

<file path=ppt/slides/_rels/slide3.xml.rels>&#65279;<?xml version="1.0" encoding="utf-8"?><Relationships xmlns="http://schemas.openxmlformats.org/package/2006/relationships"><Relationship Type="http://schemas.openxmlformats.org/officeDocument/2006/relationships/notesSlide" Target="/ppt/notesSlides/notesSlide2.xml" Id="Re0ab893cba274621" /><Relationship Type="http://schemas.openxmlformats.org/officeDocument/2006/relationships/slideLayout" Target="/ppt/slideLayouts/slideLayout8.xml" Id="R65f8948e3f6e4271" /><Relationship Type="http://schemas.openxmlformats.org/officeDocument/2006/relationships/hyperlink" Target="https://app.powerbi.com/groups/me/reports/b938f426-adb7-4fa1-a2fe-3f7a3e9543bd/?pbi_source=PowerPoint" TargetMode="External" Id="RelId1" /><Relationship Type="http://schemas.openxmlformats.org/officeDocument/2006/relationships/image" Target="/ppt/media/image5.png" Id="imgId59197441" /></Relationships>
</file>

<file path=ppt/slides/_rels/slide4.xml.rels>&#65279;<?xml version="1.0" encoding="utf-8"?><Relationships xmlns="http://schemas.openxmlformats.org/package/2006/relationships"><Relationship Type="http://schemas.openxmlformats.org/officeDocument/2006/relationships/notesSlide" Target="/ppt/notesSlides/notesSlide3.xml" Id="R24c48c2549244148" /><Relationship Type="http://schemas.openxmlformats.org/officeDocument/2006/relationships/slideLayout" Target="/ppt/slideLayouts/slideLayout8.xml" Id="R7c8da4033d2f4069" /><Relationship Type="http://schemas.openxmlformats.org/officeDocument/2006/relationships/hyperlink" Target="https://app.powerbi.com/groups/me/reports/b938f426-adb7-4fa1-a2fe-3f7a3e9543bd/?pbi_source=PowerPoint" TargetMode="External" Id="RelId2" /><Relationship Type="http://schemas.openxmlformats.org/officeDocument/2006/relationships/image" Target="/ppt/media/image6.png" Id="imgId59197442" /></Relationships>
</file>

<file path=ppt/slides/_rels/slide5.xml.rels>&#65279;<?xml version="1.0" encoding="utf-8"?><Relationships xmlns="http://schemas.openxmlformats.org/package/2006/relationships"><Relationship Type="http://schemas.openxmlformats.org/officeDocument/2006/relationships/notesSlide" Target="/ppt/notesSlides/notesSlide4.xml" Id="R4980e02591264ec1" /><Relationship Type="http://schemas.openxmlformats.org/officeDocument/2006/relationships/slideLayout" Target="/ppt/slideLayouts/slideLayout8.xml" Id="R703deefd636949dd" /><Relationship Type="http://schemas.openxmlformats.org/officeDocument/2006/relationships/hyperlink" Target="https://app.powerbi.com/groups/me/reports/b938f426-adb7-4fa1-a2fe-3f7a3e9543bd/?pbi_source=PowerPoint" TargetMode="External" Id="RelId3" /><Relationship Type="http://schemas.openxmlformats.org/officeDocument/2006/relationships/image" Target="/ppt/media/image7.png" Id="imgId59197443"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Shield_Insurance</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8/17/2024 4:28:27 PM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8/16/2024 10:14:27 AM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image ,shape ,shape ,shape ,image ,image ,image.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59197440"/>
          <a:stretch xmlns:a="http://schemas.openxmlformats.org/drawingml/2006/main">
            <a:fillRect/>
          </a:stretch>
        </p:blipFill>
        <p:spPr>
          <a:xfrm xmlns:a="http://schemas.openxmlformats.org/drawingml/2006/main">
            <a:off x="161925" y="0"/>
            <a:ext cx="1184910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home</a:t>
            </a:r>
          </a:p>
        </p:txBody>
      </p:sp>
    </p:spTree>
    <p:clrMapOvr>
      <a:masterClrMapping xmlns:a="http://schemas.openxmlformats.org/drawingml/2006/main"/>
    </p:clrMapOvr>
  </p:cSld>
</p:sld>
</file>

<file path=ppt/slides/slide3.xml><?xml version="1.0" encoding="utf-8"?>
<p:sld xmlns:p="http://schemas.openxmlformats.org/presentationml/2006/main">
  <p:cSld>
    <p:spTree>
      <p:nvGrpSpPr>
        <p:cNvPr id="1" name=""/>
        <p:cNvGrpSpPr/>
        <p:nvPr/>
      </p:nvGrpSpPr>
      <p:grpSpPr/>
      <p:pic>
        <p:nvPicPr>
          <p:cNvPr id="3" name="Picture" title="This slide contains the following visuals: shape ,image ,pivotTable ,textbox ,slicer ,shape ,shape ,card ,cardVisual ,cardVisual ,card ,cardVisual ,cardVisual ,card ,card ,shape ,shape ,pivotTable ,shape ,textbox ,textbox ,lineChart ,Total Customers ,actionButton ,revenue button ,tableEx ,shape ,shape ,shape ,slicer ,slicer ,slicer ,slicer ,image ,image. Please refer to the notes on this slide for details">
            <a:hlinkClick xmlns:r="http://schemas.openxmlformats.org/officeDocument/2006/relationships" xmlns:a="http://schemas.openxmlformats.org/drawingml/2006/main" r:id="RelId1"/>
          </p:cNvPr>
          <p:cNvPicPr>
            <a:picLocks xmlns:a="http://schemas.openxmlformats.org/drawingml/2006/main" noChangeAspect="1"/>
          </p:cNvPicPr>
          <p:nvPr/>
        </p:nvPicPr>
        <p:blipFill>
          <a:blip xmlns:r="http://schemas.openxmlformats.org/officeDocument/2006/relationships" xmlns:a="http://schemas.openxmlformats.org/drawingml/2006/main" r:embed="imgId59197441"/>
          <a:stretch xmlns:a="http://schemas.openxmlformats.org/drawingml/2006/main">
            <a:fillRect/>
          </a:stretch>
        </p:blipFill>
        <p:spPr>
          <a:xfrm xmlns:a="http://schemas.openxmlformats.org/drawingml/2006/main">
            <a:off x="161925" y="0"/>
            <a:ext cx="1184910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General View</a:t>
            </a:r>
          </a:p>
        </p:txBody>
      </p:sp>
    </p:spTree>
    <p:clrMapOvr>
      <a:masterClrMapping xmlns:a="http://schemas.openxmlformats.org/drawingml/2006/main"/>
    </p:clrMapOvr>
  </p:cSld>
</p:sld>
</file>

<file path=ppt/slides/slide4.xml><?xml version="1.0" encoding="utf-8"?>
<p:sld xmlns:p="http://schemas.openxmlformats.org/presentationml/2006/main">
  <p:cSld>
    <p:spTree>
      <p:nvGrpSpPr>
        <p:cNvPr id="1" name=""/>
        <p:cNvGrpSpPr/>
        <p:nvPr/>
      </p:nvGrpSpPr>
      <p:grpSpPr/>
      <p:pic>
        <p:nvPicPr>
          <p:cNvPr id="3" name="Picture" title="This slide contains the following visuals: shape ,image ,slicer ,shape ,shape ,card ,cardVisual ,cardVisual ,card ,shape ,shape ,textbox ,textbox ,Total Revenue ,customers button ,donutChart ,donutChart ,Total Customers ,textbox ,shape ,shape ,shape ,slicer ,slicer ,slicer ,slicer ,image. Please refer to the notes on this slide for details">
            <a:hlinkClick xmlns:r="http://schemas.openxmlformats.org/officeDocument/2006/relationships" xmlns:a="http://schemas.openxmlformats.org/drawingml/2006/main" r:id="RelId2"/>
          </p:cNvPr>
          <p:cNvPicPr>
            <a:picLocks xmlns:a="http://schemas.openxmlformats.org/drawingml/2006/main" noChangeAspect="1"/>
          </p:cNvPicPr>
          <p:nvPr/>
        </p:nvPicPr>
        <p:blipFill>
          <a:blip xmlns:r="http://schemas.openxmlformats.org/officeDocument/2006/relationships" xmlns:a="http://schemas.openxmlformats.org/drawingml/2006/main" r:embed="imgId59197442"/>
          <a:stretch xmlns:a="http://schemas.openxmlformats.org/drawingml/2006/main">
            <a:fillRect/>
          </a:stretch>
        </p:blipFill>
        <p:spPr>
          <a:xfrm xmlns:a="http://schemas.openxmlformats.org/drawingml/2006/main">
            <a:off x="161925" y="0"/>
            <a:ext cx="1184910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Sales View</a:t>
            </a:r>
          </a:p>
        </p:txBody>
      </p:sp>
    </p:spTree>
    <p:clrMapOvr>
      <a:masterClrMapping xmlns:a="http://schemas.openxmlformats.org/drawingml/2006/main"/>
    </p:clrMapOvr>
  </p:cSld>
</p:sld>
</file>

<file path=ppt/slides/slide5.xml><?xml version="1.0" encoding="utf-8"?>
<p:sld xmlns:p="http://schemas.openxmlformats.org/presentationml/2006/main">
  <p:cSld>
    <p:spTree>
      <p:nvGrpSpPr>
        <p:cNvPr id="1" name=""/>
        <p:cNvGrpSpPr/>
        <p:nvPr/>
      </p:nvGrpSpPr>
      <p:grpSpPr/>
      <p:pic>
        <p:nvPicPr>
          <p:cNvPr id="3" name="Picture" title="This slide contains the following visuals: shape ,image ,slicer ,shape ,shape ,shape ,textbox ,textbox ,lineChart ,actionButton ,barChart ,clusteredColumnChart ,Total Customers ,textbox ,shape ,shape ,shape ,Total Customers ,textbox ,columnChart ,textbox ,revenue ,shape ,slicer ,slicer ,slicer ,slicer ,columnChart ,textbox ,image ,pivotTable ,shape ,shape. Please refer to the notes on this slide for details">
            <a:hlinkClick xmlns:r="http://schemas.openxmlformats.org/officeDocument/2006/relationships" xmlns:a="http://schemas.openxmlformats.org/drawingml/2006/main" r:id="RelId3"/>
          </p:cNvPr>
          <p:cNvPicPr>
            <a:picLocks xmlns:a="http://schemas.openxmlformats.org/drawingml/2006/main" noChangeAspect="1"/>
          </p:cNvPicPr>
          <p:nvPr/>
        </p:nvPicPr>
        <p:blipFill>
          <a:blip xmlns:r="http://schemas.openxmlformats.org/officeDocument/2006/relationships" xmlns:a="http://schemas.openxmlformats.org/drawingml/2006/main" r:embed="imgId59197443"/>
          <a:stretch xmlns:a="http://schemas.openxmlformats.org/drawingml/2006/main">
            <a:fillRect/>
          </a:stretch>
        </p:blipFill>
        <p:spPr>
          <a:xfrm xmlns:a="http://schemas.openxmlformats.org/drawingml/2006/main">
            <a:off x="161925" y="0"/>
            <a:ext cx="1184910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Age Group View</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