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NAME</a:t>
            </a:r>
            <a:r>
              <a:rPr altLang="zh-CN" lang="en-US"/>
              <a:t> </a:t>
            </a:r>
            <a:r>
              <a:rPr altLang="zh-CN" lang="en-US"/>
              <a:t>:</a:t>
            </a:r>
            <a:r>
              <a:rPr altLang="zh-CN" lang="en-US"/>
              <a:t>-</a:t>
            </a:r>
            <a:r>
              <a:rPr altLang="zh-CN" lang="en-US"/>
              <a:t> </a:t>
            </a:r>
            <a:r>
              <a:rPr altLang="zh-CN" lang="en-US"/>
              <a:t>FILE</a:t>
            </a:r>
            <a:r>
              <a:rPr altLang="zh-CN" lang="en-US"/>
              <a:t> </a:t>
            </a:r>
            <a:r>
              <a:rPr altLang="zh-CN" lang="en-US"/>
              <a:t>ZILLA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Congratulations, you have successfully configured FileZilla client and connected to your FTP server, you should be able to download, upload and manage all of your files from one place – the Filezilla client.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25400">
            <a:solidFill>
              <a:srgbClr val="D66565"/>
            </a:solidFill>
            <a:prstDash val="solid"/>
          </a:ln>
        </p:spPr>
        <p:txBody>
          <a:bodyPr/>
          <a:p>
            <a:pPr indent="0" marL="4763">
              <a:buNone/>
            </a:pPr>
            <a:r>
              <a:rPr lang="en-US">
                <a:solidFill>
                  <a:srgbClr val="000000"/>
                </a:solidFill>
              </a:rPr>
              <a:t>This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logo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file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zilla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96393" y="2305241"/>
            <a:ext cx="3744551" cy="359520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History</a:t>
            </a:r>
            <a:r>
              <a:rPr lang="en-US"/>
              <a:t> </a:t>
            </a:r>
            <a:endParaRPr lang="en-US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free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cross-platform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application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consistion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client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server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Client</a:t>
            </a:r>
            <a:r>
              <a:rPr lang="en-US"/>
              <a:t> </a:t>
            </a:r>
            <a:r>
              <a:rPr lang="en-US"/>
              <a:t>binaries</a:t>
            </a:r>
            <a:r>
              <a:rPr lang="en-US"/>
              <a:t> </a:t>
            </a:r>
            <a:r>
              <a:rPr lang="en-US"/>
              <a:t>are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windows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Linux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macOS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server</a:t>
            </a:r>
            <a:r>
              <a:rPr lang="en-US"/>
              <a:t> </a:t>
            </a:r>
            <a:r>
              <a:rPr lang="en-US"/>
              <a:t>binaries</a:t>
            </a:r>
            <a:r>
              <a:rPr lang="en-US"/>
              <a:t> </a:t>
            </a:r>
            <a:r>
              <a:rPr lang="en-US"/>
              <a:t>are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windows</a:t>
            </a:r>
            <a:r>
              <a:rPr lang="en-US"/>
              <a:t> </a:t>
            </a:r>
            <a:r>
              <a:rPr lang="en-US"/>
              <a:t>only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client</a:t>
            </a:r>
            <a:r>
              <a:rPr lang="en-US"/>
              <a:t> </a:t>
            </a:r>
            <a:r>
              <a:rPr lang="en-US"/>
              <a:t>supports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SFTP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FTPS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over</a:t>
            </a:r>
            <a:r>
              <a:rPr lang="en-US"/>
              <a:t> </a:t>
            </a:r>
            <a:r>
              <a:rPr lang="en-US"/>
              <a:t>SSL</a:t>
            </a:r>
            <a:r>
              <a:rPr lang="en-US"/>
              <a:t> </a:t>
            </a:r>
            <a:r>
              <a:rPr altLang="en-US" lang="en-US"/>
              <a:t>\</a:t>
            </a:r>
            <a:r>
              <a:rPr altLang="en-US" lang="en-US"/>
              <a:t>T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.</a:t>
            </a:r>
            <a:endParaRPr lang="en-US"/>
          </a:p>
          <a:p>
            <a:pPr indent="0" marL="0">
              <a:buNone/>
            </a:pP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File</a:t>
            </a:r>
            <a:r>
              <a:rPr altLang="en-US" lang="en-US"/>
              <a:t> </a:t>
            </a:r>
            <a:r>
              <a:rPr altLang="en-US" lang="en-US"/>
              <a:t>zilla</a:t>
            </a:r>
            <a:r>
              <a:rPr altLang="en-US" lang="en-US"/>
              <a:t> </a:t>
            </a:r>
            <a:r>
              <a:rPr altLang="en-US" lang="en-US"/>
              <a:t>was</a:t>
            </a:r>
            <a:r>
              <a:rPr altLang="en-US" lang="en-US"/>
              <a:t> </a:t>
            </a:r>
            <a:r>
              <a:rPr altLang="en-US" lang="en-US"/>
              <a:t>started</a:t>
            </a:r>
            <a:r>
              <a:rPr altLang="en-US" lang="en-US"/>
              <a:t> </a:t>
            </a:r>
            <a:r>
              <a:rPr altLang="en-US" lang="en-US"/>
              <a:t>as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computer</a:t>
            </a:r>
            <a:r>
              <a:rPr altLang="en-US" lang="en-US"/>
              <a:t> </a:t>
            </a:r>
            <a:r>
              <a:rPr altLang="en-US" lang="en-US"/>
              <a:t>science</a:t>
            </a:r>
            <a:r>
              <a:rPr altLang="en-US" lang="en-US"/>
              <a:t> </a:t>
            </a:r>
            <a:r>
              <a:rPr altLang="en-US" lang="en-US"/>
              <a:t>class</a:t>
            </a:r>
            <a:r>
              <a:rPr altLang="en-US" lang="en-US"/>
              <a:t> </a:t>
            </a:r>
            <a:r>
              <a:rPr altLang="en-US" lang="en-US"/>
              <a:t>project</a:t>
            </a:r>
            <a:r>
              <a:rPr altLang="en-US" lang="en-US"/>
              <a:t> </a:t>
            </a:r>
            <a:r>
              <a:rPr altLang="en-US" lang="en-US"/>
              <a:t>in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second</a:t>
            </a:r>
            <a:r>
              <a:rPr altLang="en-US" lang="en-US"/>
              <a:t> </a:t>
            </a:r>
            <a:r>
              <a:rPr altLang="en-US" lang="en-US"/>
              <a:t>week</a:t>
            </a:r>
            <a:r>
              <a:rPr altLang="en-US" lang="en-US"/>
              <a:t> </a:t>
            </a:r>
            <a:r>
              <a:rPr altLang="en-US" lang="en-US"/>
              <a:t>of</a:t>
            </a:r>
            <a:r>
              <a:rPr altLang="en-US" lang="en-US"/>
              <a:t> </a:t>
            </a:r>
            <a:r>
              <a:rPr altLang="en-US" lang="en-US"/>
              <a:t>January</a:t>
            </a:r>
            <a:r>
              <a:rPr altLang="en-US" lang="en-US"/>
              <a:t> </a:t>
            </a:r>
            <a:r>
              <a:rPr altLang="en-US" lang="en-US"/>
              <a:t>2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1</a:t>
            </a:r>
            <a:r>
              <a:rPr altLang="en-US" lang="en-US"/>
              <a:t> </a:t>
            </a:r>
            <a:r>
              <a:rPr altLang="en-US" lang="en-US"/>
              <a:t>by</a:t>
            </a:r>
            <a:r>
              <a:rPr altLang="en-US" lang="en-US"/>
              <a:t> </a:t>
            </a:r>
            <a:r>
              <a:rPr altLang="en-US" lang="en-US"/>
              <a:t>Tim</a:t>
            </a:r>
            <a:r>
              <a:rPr altLang="en-US" lang="en-US"/>
              <a:t> </a:t>
            </a:r>
            <a:r>
              <a:rPr altLang="en-US" lang="en-US"/>
              <a:t>kosse</a:t>
            </a:r>
            <a:r>
              <a:rPr altLang="en-US" lang="en-US"/>
              <a:t> </a:t>
            </a:r>
            <a:r>
              <a:rPr altLang="en-US" lang="en-US"/>
              <a:t>and</a:t>
            </a:r>
            <a:r>
              <a:rPr altLang="en-US" lang="en-US"/>
              <a:t> </a:t>
            </a:r>
            <a:r>
              <a:rPr altLang="en-US" lang="en-US"/>
              <a:t>two</a:t>
            </a:r>
            <a:r>
              <a:rPr altLang="en-US" lang="en-US"/>
              <a:t> </a:t>
            </a:r>
            <a:r>
              <a:rPr altLang="en-US" lang="en-US"/>
              <a:t>classmates</a:t>
            </a:r>
            <a:r>
              <a:rPr altLang="en-US" lang="en-US"/>
              <a:t> 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File</a:t>
            </a:r>
            <a:r>
              <a:rPr altLang="en-US" lang="en-US"/>
              <a:t> </a:t>
            </a:r>
            <a:r>
              <a:rPr altLang="en-US" lang="en-US"/>
              <a:t>zilla</a:t>
            </a:r>
            <a:r>
              <a:rPr altLang="en-US" lang="en-US"/>
              <a:t> </a:t>
            </a:r>
            <a:r>
              <a:rPr altLang="en-US" lang="en-US"/>
              <a:t>source</a:t>
            </a:r>
            <a:r>
              <a:rPr altLang="en-US" lang="en-US"/>
              <a:t> </a:t>
            </a:r>
            <a:r>
              <a:rPr altLang="en-US" lang="en-US"/>
              <a:t>code</a:t>
            </a:r>
            <a:r>
              <a:rPr altLang="en-US" lang="en-US"/>
              <a:t> </a:t>
            </a:r>
            <a:r>
              <a:rPr altLang="en-US" lang="en-US"/>
              <a:t>is</a:t>
            </a:r>
            <a:r>
              <a:rPr altLang="en-US" lang="en-US"/>
              <a:t> </a:t>
            </a:r>
            <a:r>
              <a:rPr altLang="en-US" lang="en-US"/>
              <a:t>hosted</a:t>
            </a:r>
            <a:r>
              <a:rPr altLang="en-US" lang="en-US"/>
              <a:t> </a:t>
            </a:r>
            <a:r>
              <a:rPr altLang="en-US" lang="en-US"/>
              <a:t>on</a:t>
            </a:r>
            <a:r>
              <a:rPr altLang="en-US" lang="en-US"/>
              <a:t> </a:t>
            </a:r>
            <a:r>
              <a:rPr altLang="en-US" lang="en-US"/>
              <a:t>source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forge</a:t>
            </a:r>
            <a:r>
              <a:rPr altLang="en-US" lang="en-US"/>
              <a:t> </a:t>
            </a:r>
            <a:r>
              <a:rPr altLang="en-US" lang="en-US"/>
              <a:t>and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project</a:t>
            </a:r>
            <a:r>
              <a:rPr altLang="en-US" lang="en-US"/>
              <a:t> </a:t>
            </a:r>
            <a:r>
              <a:rPr altLang="en-US" lang="en-US"/>
              <a:t>was</a:t>
            </a:r>
            <a:r>
              <a:rPr altLang="en-US" lang="en-US"/>
              <a:t> </a:t>
            </a:r>
            <a:r>
              <a:rPr altLang="en-US" lang="en-US"/>
              <a:t>featured</a:t>
            </a:r>
            <a:r>
              <a:rPr altLang="en-US" lang="en-US"/>
              <a:t> </a:t>
            </a:r>
            <a:r>
              <a:rPr altLang="en-US" lang="en-US"/>
              <a:t>as</a:t>
            </a:r>
            <a:r>
              <a:rPr altLang="en-US" lang="en-US"/>
              <a:t> </a:t>
            </a:r>
            <a:r>
              <a:rPr altLang="en-US" lang="en-US"/>
              <a:t>project</a:t>
            </a:r>
            <a:r>
              <a:rPr altLang="en-US" lang="en-US"/>
              <a:t> </a:t>
            </a:r>
            <a:r>
              <a:rPr altLang="en-US" lang="en-US"/>
              <a:t>of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month</a:t>
            </a:r>
            <a:r>
              <a:rPr altLang="en-US" lang="en-US"/>
              <a:t> </a:t>
            </a:r>
            <a:r>
              <a:rPr altLang="en-US" lang="en-US"/>
              <a:t>in</a:t>
            </a:r>
            <a:r>
              <a:rPr altLang="en-US" lang="en-US"/>
              <a:t> </a:t>
            </a:r>
            <a:r>
              <a:rPr altLang="en-US" lang="en-US"/>
              <a:t>November</a:t>
            </a:r>
            <a:r>
              <a:rPr altLang="en-US" lang="en-US"/>
              <a:t> </a:t>
            </a:r>
            <a:r>
              <a:rPr altLang="en-US" lang="en-US"/>
              <a:t>2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3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Before</a:t>
            </a:r>
            <a:r>
              <a:rPr altLang="en-US" lang="en-US"/>
              <a:t> </a:t>
            </a:r>
            <a:r>
              <a:rPr altLang="en-US" lang="en-US"/>
              <a:t>they</a:t>
            </a:r>
            <a:r>
              <a:rPr altLang="en-US" lang="en-US"/>
              <a:t> </a:t>
            </a:r>
            <a:r>
              <a:rPr altLang="en-US" lang="en-US"/>
              <a:t>started</a:t>
            </a:r>
            <a:r>
              <a:rPr altLang="en-US" lang="en-US"/>
              <a:t> </a:t>
            </a:r>
            <a:r>
              <a:rPr altLang="en-US" lang="en-US"/>
              <a:t>to</a:t>
            </a:r>
            <a:r>
              <a:rPr altLang="en-US" lang="en-US"/>
              <a:t> </a:t>
            </a:r>
            <a:r>
              <a:rPr altLang="en-US" lang="en-US"/>
              <a:t>write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code</a:t>
            </a:r>
            <a:r>
              <a:rPr altLang="en-US" lang="en-US"/>
              <a:t> 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they</a:t>
            </a:r>
            <a:r>
              <a:rPr altLang="en-US" lang="en-US"/>
              <a:t> </a:t>
            </a:r>
            <a:r>
              <a:rPr altLang="en-US" lang="en-US"/>
              <a:t>discussed</a:t>
            </a:r>
            <a:r>
              <a:rPr altLang="en-US" lang="en-US"/>
              <a:t> </a:t>
            </a:r>
            <a:r>
              <a:rPr altLang="en-US" lang="en-US"/>
              <a:t>under</a:t>
            </a:r>
            <a:r>
              <a:rPr altLang="en-US" lang="en-US"/>
              <a:t> </a:t>
            </a:r>
            <a:r>
              <a:rPr altLang="en-US" lang="en-US"/>
              <a:t>which</a:t>
            </a:r>
            <a:r>
              <a:rPr altLang="en-US" lang="en-US"/>
              <a:t> </a:t>
            </a:r>
            <a:r>
              <a:rPr altLang="en-US" lang="en-US"/>
              <a:t>licence</a:t>
            </a:r>
            <a:r>
              <a:rPr altLang="en-US" lang="en-US"/>
              <a:t> </a:t>
            </a:r>
            <a:r>
              <a:rPr altLang="en-US" lang="en-US"/>
              <a:t>they</a:t>
            </a:r>
            <a:r>
              <a:rPr altLang="en-US" lang="en-US"/>
              <a:t> </a:t>
            </a:r>
            <a:r>
              <a:rPr altLang="en-US" lang="en-US"/>
              <a:t>should</a:t>
            </a:r>
            <a:r>
              <a:rPr altLang="en-US" lang="en-US"/>
              <a:t> </a:t>
            </a:r>
            <a:r>
              <a:rPr altLang="en-US" lang="en-US"/>
              <a:t>release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code</a:t>
            </a:r>
            <a:r>
              <a:rPr altLang="en-US" lang="en-US"/>
              <a:t>.</a:t>
            </a:r>
            <a:r>
              <a:rPr altLang="en-US" lang="en-US"/>
              <a:t> </a:t>
            </a:r>
            <a:endParaRPr lang="en-US"/>
          </a:p>
        </p:txBody>
      </p:sp>
    </p:spTree>
  </p:cSld>
  <p:clrMapOvr>
    <a:masterClrMapping/>
  </p:clrMapOvr>
  <p:transition spd="med">
    <p:fade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Ideas</a:t>
            </a:r>
            <a:r>
              <a:rPr lang="en-US"/>
              <a:t> </a:t>
            </a:r>
            <a:endParaRPr lang="en-US"/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developer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person</a:t>
            </a:r>
            <a:r>
              <a:rPr lang="en-US"/>
              <a:t> </a:t>
            </a:r>
            <a:r>
              <a:rPr lang="en-US"/>
              <a:t>concerned</a:t>
            </a:r>
            <a:r>
              <a:rPr lang="en-US"/>
              <a:t>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facts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development</a:t>
            </a:r>
            <a:r>
              <a:rPr lang="en-US"/>
              <a:t> </a:t>
            </a:r>
            <a:r>
              <a:rPr lang="en-US"/>
              <a:t>process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including</a:t>
            </a:r>
            <a:r>
              <a:rPr lang="en-US"/>
              <a:t> </a:t>
            </a:r>
            <a:r>
              <a:rPr lang="en-US"/>
              <a:t>research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design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programming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testing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computer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.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Other</a:t>
            </a:r>
            <a:r>
              <a:rPr lang="en-US"/>
              <a:t> </a:t>
            </a:r>
            <a:r>
              <a:rPr lang="en-US"/>
              <a:t>job</a:t>
            </a:r>
            <a:r>
              <a:rPr lang="en-US"/>
              <a:t> </a:t>
            </a:r>
            <a:r>
              <a:rPr lang="en-US"/>
              <a:t>titles</a:t>
            </a:r>
            <a:r>
              <a:rPr lang="en-US"/>
              <a:t> </a:t>
            </a:r>
            <a:r>
              <a:rPr lang="en-US"/>
              <a:t>which</a:t>
            </a:r>
            <a:r>
              <a:rPr lang="en-US"/>
              <a:t> </a:t>
            </a:r>
            <a:r>
              <a:rPr lang="en-US"/>
              <a:t>are</a:t>
            </a:r>
            <a:r>
              <a:rPr lang="en-US"/>
              <a:t> </a:t>
            </a:r>
            <a:r>
              <a:rPr lang="en-US"/>
              <a:t>often</a:t>
            </a:r>
            <a:r>
              <a:rPr lang="en-US"/>
              <a:t> </a:t>
            </a:r>
            <a:r>
              <a:rPr lang="en-US"/>
              <a:t>used</a:t>
            </a:r>
            <a:r>
              <a:rPr lang="en-US"/>
              <a:t>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similar</a:t>
            </a:r>
            <a:r>
              <a:rPr lang="en-US"/>
              <a:t> </a:t>
            </a:r>
            <a:r>
              <a:rPr lang="en-US"/>
              <a:t>meanings</a:t>
            </a:r>
            <a:r>
              <a:rPr lang="en-US"/>
              <a:t> </a:t>
            </a:r>
            <a:r>
              <a:rPr lang="en-US"/>
              <a:t>are</a:t>
            </a:r>
            <a:r>
              <a:rPr lang="en-US"/>
              <a:t> </a:t>
            </a:r>
            <a:r>
              <a:rPr lang="en-US"/>
              <a:t>programmer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analyst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ingineer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Monetization</a:t>
            </a:r>
            <a:r>
              <a:rPr lang="en-US"/>
              <a:t> </a:t>
            </a:r>
            <a:r>
              <a:rPr lang="en-US"/>
              <a:t>Model</a:t>
            </a:r>
            <a:endParaRPr lang="en-US"/>
          </a:p>
        </p:txBody>
      </p:sp>
      <p:sp>
        <p:nvSpPr>
          <p:cNvPr id="1048600" name="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license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legal</a:t>
            </a:r>
            <a:r>
              <a:rPr lang="en-US"/>
              <a:t> </a:t>
            </a:r>
            <a:r>
              <a:rPr lang="en-US"/>
              <a:t>instruments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usually</a:t>
            </a:r>
            <a:r>
              <a:rPr lang="en-US"/>
              <a:t> </a:t>
            </a:r>
            <a:r>
              <a:rPr lang="en-US"/>
              <a:t>by</a:t>
            </a:r>
            <a:r>
              <a:rPr lang="en-US"/>
              <a:t> </a:t>
            </a:r>
            <a:r>
              <a:rPr lang="en-US"/>
              <a:t>way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contract</a:t>
            </a:r>
            <a:r>
              <a:rPr lang="en-US"/>
              <a:t> </a:t>
            </a:r>
            <a:r>
              <a:rPr lang="en-US"/>
              <a:t>law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or</a:t>
            </a:r>
            <a:r>
              <a:rPr lang="en-US"/>
              <a:t> </a:t>
            </a:r>
            <a:r>
              <a:rPr lang="en-US"/>
              <a:t>without</a:t>
            </a:r>
            <a:r>
              <a:rPr lang="en-US"/>
              <a:t> </a:t>
            </a:r>
            <a:r>
              <a:rPr lang="en-US"/>
              <a:t>printed</a:t>
            </a:r>
            <a:r>
              <a:rPr lang="en-US"/>
              <a:t> </a:t>
            </a:r>
            <a:r>
              <a:rPr lang="en-US"/>
              <a:t>material</a:t>
            </a:r>
            <a:r>
              <a:rPr lang="en-US"/>
              <a:t> 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governing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use</a:t>
            </a:r>
            <a:r>
              <a:rPr lang="en-US"/>
              <a:t> </a:t>
            </a:r>
            <a:r>
              <a:rPr lang="en-US"/>
              <a:t>or</a:t>
            </a:r>
            <a:r>
              <a:rPr lang="en-US"/>
              <a:t> </a:t>
            </a:r>
            <a:r>
              <a:rPr lang="en-US"/>
              <a:t>redistribution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They</a:t>
            </a:r>
            <a:r>
              <a:rPr lang="en-US"/>
              <a:t> </a:t>
            </a:r>
            <a:r>
              <a:rPr lang="en-US"/>
              <a:t>only</a:t>
            </a:r>
            <a:r>
              <a:rPr lang="en-US"/>
              <a:t> </a:t>
            </a:r>
            <a:r>
              <a:rPr lang="en-US"/>
              <a:t>exception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public</a:t>
            </a:r>
            <a:r>
              <a:rPr lang="en-US"/>
              <a:t> </a:t>
            </a:r>
            <a:r>
              <a:rPr lang="en-US"/>
              <a:t>domain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only</a:t>
            </a:r>
            <a:r>
              <a:rPr lang="en-US"/>
              <a:t> </a:t>
            </a:r>
            <a:r>
              <a:rPr lang="en-US"/>
              <a:t>typical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copyright</a:t>
            </a:r>
            <a:r>
              <a:rPr lang="en-US"/>
              <a:t> </a:t>
            </a:r>
            <a:r>
              <a:rPr lang="en-US"/>
              <a:t>protected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source</a:t>
            </a:r>
            <a:r>
              <a:rPr lang="en-US"/>
              <a:t> </a:t>
            </a:r>
            <a:r>
              <a:rPr lang="en-US"/>
              <a:t>code</a:t>
            </a:r>
            <a:r>
              <a:rPr lang="en-US"/>
              <a:t> </a:t>
            </a:r>
            <a:r>
              <a:rPr lang="en-US"/>
              <a:t>as</a:t>
            </a:r>
            <a:r>
              <a:rPr lang="en-US"/>
              <a:t> </a:t>
            </a:r>
            <a:r>
              <a:rPr lang="en-US"/>
              <a:t>also</a:t>
            </a:r>
            <a:r>
              <a:rPr lang="en-US"/>
              <a:t> </a:t>
            </a:r>
            <a:r>
              <a:rPr lang="en-US"/>
              <a:t>grants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license</a:t>
            </a:r>
            <a:r>
              <a:rPr lang="en-US"/>
              <a:t> </a:t>
            </a:r>
            <a:r>
              <a:rPr lang="en-US"/>
              <a:t>typically</a:t>
            </a:r>
            <a:r>
              <a:rPr lang="en-US"/>
              <a:t> </a:t>
            </a:r>
            <a:r>
              <a:rPr lang="en-US"/>
              <a:t>an</a:t>
            </a:r>
            <a:r>
              <a:rPr lang="en-US"/>
              <a:t> </a:t>
            </a:r>
            <a:r>
              <a:rPr lang="en-US"/>
              <a:t>end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user</a:t>
            </a:r>
            <a:r>
              <a:rPr lang="en-US"/>
              <a:t> </a:t>
            </a:r>
            <a:r>
              <a:rPr lang="en-US"/>
              <a:t>permission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use</a:t>
            </a:r>
            <a:r>
              <a:rPr lang="en-US"/>
              <a:t> </a:t>
            </a:r>
            <a:r>
              <a:rPr lang="en-US"/>
              <a:t>one</a:t>
            </a:r>
            <a:r>
              <a:rPr lang="en-US"/>
              <a:t> </a:t>
            </a:r>
            <a:r>
              <a:rPr lang="en-US"/>
              <a:t>or</a:t>
            </a:r>
            <a:r>
              <a:rPr lang="en-US"/>
              <a:t> </a:t>
            </a:r>
            <a:r>
              <a:rPr lang="en-US"/>
              <a:t>more</a:t>
            </a:r>
            <a:r>
              <a:rPr lang="en-US"/>
              <a:t> </a:t>
            </a:r>
            <a:r>
              <a:rPr lang="en-US"/>
              <a:t>copies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ways</a:t>
            </a:r>
            <a:r>
              <a:rPr lang="en-US"/>
              <a:t> </a:t>
            </a:r>
            <a:r>
              <a:rPr lang="en-US"/>
              <a:t>where</a:t>
            </a:r>
            <a:r>
              <a:rPr lang="en-US"/>
              <a:t> </a:t>
            </a:r>
            <a:r>
              <a:rPr lang="en-US"/>
              <a:t>such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would</a:t>
            </a:r>
            <a:r>
              <a:rPr lang="en-US"/>
              <a:t> </a:t>
            </a:r>
            <a:r>
              <a:rPr lang="en-US"/>
              <a:t>otherwise</a:t>
            </a:r>
            <a:r>
              <a:rPr lang="en-US"/>
              <a:t> </a:t>
            </a:r>
            <a:r>
              <a:rPr lang="en-US"/>
              <a:t>potentially</a:t>
            </a:r>
            <a:r>
              <a:rPr lang="en-US"/>
              <a:t> </a:t>
            </a:r>
            <a:r>
              <a:rPr lang="en-US"/>
              <a:t>constituing</a:t>
            </a:r>
            <a:r>
              <a:rPr lang="en-US"/>
              <a:t> </a:t>
            </a:r>
            <a:r>
              <a:rPr lang="en-US"/>
              <a:t>copyright</a:t>
            </a:r>
            <a:r>
              <a:rPr lang="en-US"/>
              <a:t> </a:t>
            </a:r>
            <a:r>
              <a:rPr lang="en-US"/>
              <a:t>infringement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owners</a:t>
            </a:r>
            <a:r>
              <a:rPr lang="en-US"/>
              <a:t> </a:t>
            </a:r>
            <a:r>
              <a:rPr lang="en-US"/>
              <a:t>exclusive</a:t>
            </a:r>
            <a:r>
              <a:rPr lang="en-US"/>
              <a:t> </a:t>
            </a:r>
            <a:r>
              <a:rPr lang="en-US"/>
              <a:t>rights</a:t>
            </a:r>
            <a:r>
              <a:rPr lang="en-US"/>
              <a:t> </a:t>
            </a:r>
            <a:r>
              <a:rPr lang="en-US"/>
              <a:t>under</a:t>
            </a:r>
            <a:r>
              <a:rPr lang="en-US"/>
              <a:t> </a:t>
            </a:r>
            <a:r>
              <a:rPr lang="en-US"/>
              <a:t>copyright</a:t>
            </a:r>
            <a:r>
              <a:rPr lang="en-US"/>
              <a:t> </a:t>
            </a:r>
            <a:r>
              <a:rPr lang="en-US"/>
              <a:t>law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Most</a:t>
            </a:r>
            <a:r>
              <a:rPr lang="en-US"/>
              <a:t> </a:t>
            </a:r>
            <a:r>
              <a:rPr lang="en-US"/>
              <a:t>distributed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can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categorized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according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its</a:t>
            </a:r>
            <a:r>
              <a:rPr lang="en-US"/>
              <a:t> </a:t>
            </a:r>
            <a:r>
              <a:rPr lang="en-US"/>
              <a:t>license</a:t>
            </a:r>
            <a:r>
              <a:rPr lang="en-US"/>
              <a:t> </a:t>
            </a:r>
            <a:r>
              <a:rPr lang="en-US"/>
              <a:t>type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Intent</a:t>
            </a:r>
            <a:r>
              <a:rPr lang="en-US"/>
              <a:t> </a:t>
            </a:r>
            <a:r>
              <a:rPr lang="en-US"/>
              <a:t>Behind</a:t>
            </a:r>
            <a:r>
              <a:rPr lang="en-US"/>
              <a:t> </a:t>
            </a:r>
            <a:r>
              <a:rPr lang="en-US"/>
              <a:t>Making</a:t>
            </a:r>
            <a:r>
              <a:rPr lang="en-US"/>
              <a:t> </a:t>
            </a:r>
            <a:r>
              <a:rPr lang="en-US"/>
              <a:t>Open</a:t>
            </a:r>
            <a:r>
              <a:rPr lang="en-US"/>
              <a:t> </a:t>
            </a:r>
            <a:r>
              <a:rPr lang="en-US"/>
              <a:t>Source</a:t>
            </a:r>
            <a:r>
              <a:rPr lang="en-US"/>
              <a:t> </a:t>
            </a:r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They</a:t>
            </a:r>
            <a:r>
              <a:rPr lang="en-US"/>
              <a:t> </a:t>
            </a:r>
            <a:r>
              <a:rPr lang="en-US"/>
              <a:t>decided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make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an</a:t>
            </a:r>
            <a:r>
              <a:rPr lang="en-US"/>
              <a:t> </a:t>
            </a:r>
            <a:r>
              <a:rPr lang="en-US"/>
              <a:t>open</a:t>
            </a:r>
            <a:r>
              <a:rPr lang="en-US"/>
              <a:t> </a:t>
            </a:r>
            <a:r>
              <a:rPr lang="en-US"/>
              <a:t>source</a:t>
            </a:r>
            <a:r>
              <a:rPr lang="en-US"/>
              <a:t> </a:t>
            </a:r>
            <a:r>
              <a:rPr lang="en-US"/>
              <a:t>project</a:t>
            </a:r>
            <a:r>
              <a:rPr lang="en-US"/>
              <a:t> </a:t>
            </a:r>
            <a:r>
              <a:rPr lang="en-US"/>
              <a:t>because</a:t>
            </a:r>
            <a:r>
              <a:rPr lang="en-US"/>
              <a:t> </a:t>
            </a:r>
            <a:r>
              <a:rPr lang="en-US"/>
              <a:t>many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clients</a:t>
            </a:r>
            <a:r>
              <a:rPr lang="en-US"/>
              <a:t> </a:t>
            </a:r>
            <a:r>
              <a:rPr lang="en-US"/>
              <a:t>were</a:t>
            </a:r>
            <a:r>
              <a:rPr lang="en-US"/>
              <a:t> </a:t>
            </a:r>
            <a:r>
              <a:rPr lang="en-US"/>
              <a:t>already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they</a:t>
            </a:r>
            <a:r>
              <a:rPr lang="en-US"/>
              <a:t> </a:t>
            </a:r>
            <a:r>
              <a:rPr lang="en-US"/>
              <a:t>didn't</a:t>
            </a:r>
            <a:r>
              <a:rPr lang="en-US"/>
              <a:t> </a:t>
            </a:r>
            <a:r>
              <a:rPr lang="en-US"/>
              <a:t>think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would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cell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single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copy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if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they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made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commercial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</a:t>
            </a:r>
            <a:r>
              <a:rPr lang="en-US"/>
              <a:t> </a:t>
            </a:r>
            <a:r>
              <a:rPr lang="en-US"/>
              <a:t>Problem</a:t>
            </a:r>
            <a:r>
              <a:rPr lang="en-US"/>
              <a:t> </a:t>
            </a:r>
            <a:r>
              <a:rPr lang="en-US"/>
              <a:t>Dose</a:t>
            </a:r>
            <a:r>
              <a:rPr lang="en-US"/>
              <a:t> </a:t>
            </a:r>
            <a:r>
              <a:rPr lang="en-US"/>
              <a:t>It</a:t>
            </a:r>
            <a:r>
              <a:rPr lang="en-US"/>
              <a:t> </a:t>
            </a:r>
            <a:r>
              <a:rPr lang="en-US"/>
              <a:t>Solve</a:t>
            </a:r>
            <a:r>
              <a:rPr lang="en-US"/>
              <a:t>?</a:t>
            </a:r>
            <a:r>
              <a:rPr lang="en-US"/>
              <a:t>?</a:t>
            </a:r>
            <a:endParaRPr lang="en-U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Comparison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client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bug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many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clients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Chat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cross-platform</a:t>
            </a:r>
            <a:r>
              <a:rPr lang="en-US"/>
              <a:t> </a:t>
            </a:r>
            <a:r>
              <a:rPr lang="en-US"/>
              <a:t>open</a:t>
            </a:r>
            <a:r>
              <a:rPr lang="en-US"/>
              <a:t> </a:t>
            </a:r>
            <a:r>
              <a:rPr lang="en-US"/>
              <a:t>source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which</a:t>
            </a:r>
            <a:r>
              <a:rPr lang="en-US"/>
              <a:t> </a:t>
            </a:r>
            <a:r>
              <a:rPr lang="en-US"/>
              <a:t>has</a:t>
            </a:r>
            <a:r>
              <a:rPr lang="en-US"/>
              <a:t> </a:t>
            </a:r>
            <a:r>
              <a:rPr lang="en-US"/>
              <a:t>been</a:t>
            </a:r>
            <a:r>
              <a:rPr lang="en-US"/>
              <a:t> </a:t>
            </a:r>
            <a:r>
              <a:rPr lang="en-US"/>
              <a:t>noted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Comparison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download</a:t>
            </a:r>
            <a:r>
              <a:rPr lang="en-US"/>
              <a:t> </a:t>
            </a:r>
            <a:r>
              <a:rPr lang="en-US"/>
              <a:t>managers</a:t>
            </a:r>
            <a:r>
              <a:rPr lang="en-US"/>
              <a:t> </a:t>
            </a:r>
            <a:r>
              <a:rPr lang="en-US"/>
              <a:t>headlight</a:t>
            </a:r>
            <a:r>
              <a:rPr lang="en-US"/>
              <a:t> </a:t>
            </a:r>
            <a:r>
              <a:rPr lang="en-US"/>
              <a:t>software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FHFS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server</a:t>
            </a:r>
            <a:r>
              <a:rPr lang="en-US"/>
              <a:t> 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server</a:t>
            </a:r>
            <a:r>
              <a:rPr lang="en-US"/>
              <a:t> </a:t>
            </a:r>
            <a:r>
              <a:rPr lang="en-US"/>
              <a:t>package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transparently</a:t>
            </a:r>
            <a:r>
              <a:rPr lang="en-US"/>
              <a:t> </a:t>
            </a:r>
            <a:r>
              <a:rPr lang="en-US"/>
              <a:t>based</a:t>
            </a:r>
            <a:r>
              <a:rPr lang="en-US"/>
              <a:t> </a:t>
            </a:r>
            <a:r>
              <a:rPr lang="en-US"/>
              <a:t>on</a:t>
            </a:r>
            <a:r>
              <a:rPr lang="en-US"/>
              <a:t> </a:t>
            </a:r>
            <a:r>
              <a:rPr lang="en-US"/>
              <a:t>HFS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Popularity</a:t>
            </a:r>
            <a:r>
              <a:rPr lang="en-US"/>
              <a:t> </a:t>
            </a:r>
            <a:endParaRPr lang="en-U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Supports</a:t>
            </a:r>
            <a:r>
              <a:rPr lang="en-US"/>
              <a:t> </a:t>
            </a:r>
            <a:r>
              <a:rPr lang="en-US"/>
              <a:t>resume</a:t>
            </a:r>
            <a:r>
              <a:rPr lang="en-US"/>
              <a:t> </a:t>
            </a:r>
            <a:r>
              <a:rPr lang="en-US"/>
              <a:t>which</a:t>
            </a:r>
            <a:r>
              <a:rPr lang="en-US"/>
              <a:t> </a:t>
            </a:r>
            <a:r>
              <a:rPr lang="en-US"/>
              <a:t>means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transfer</a:t>
            </a:r>
            <a:r>
              <a:rPr lang="en-US"/>
              <a:t> </a:t>
            </a:r>
            <a:r>
              <a:rPr lang="en-US"/>
              <a:t>process</a:t>
            </a:r>
            <a:r>
              <a:rPr lang="en-US"/>
              <a:t> </a:t>
            </a:r>
            <a:r>
              <a:rPr lang="en-US"/>
              <a:t>can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paused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continued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Site</a:t>
            </a:r>
            <a:r>
              <a:rPr lang="en-US"/>
              <a:t> </a:t>
            </a:r>
            <a:r>
              <a:rPr lang="en-US"/>
              <a:t>manager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manage</a:t>
            </a:r>
            <a:r>
              <a:rPr lang="en-US"/>
              <a:t> </a:t>
            </a:r>
            <a:r>
              <a:rPr lang="en-US"/>
              <a:t>server</a:t>
            </a:r>
            <a:r>
              <a:rPr lang="en-US"/>
              <a:t> </a:t>
            </a:r>
            <a:r>
              <a:rPr lang="en-US"/>
              <a:t>lists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transfer</a:t>
            </a:r>
            <a:r>
              <a:rPr lang="en-US"/>
              <a:t> </a:t>
            </a:r>
            <a:r>
              <a:rPr lang="en-US"/>
              <a:t>tasks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Transfer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SFTP</a:t>
            </a:r>
            <a:r>
              <a:rPr lang="en-US"/>
              <a:t> </a:t>
            </a:r>
            <a:r>
              <a:rPr lang="en-US"/>
              <a:t>encrypted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such</a:t>
            </a:r>
            <a:r>
              <a:rPr lang="en-US"/>
              <a:t> </a:t>
            </a:r>
            <a:r>
              <a:rPr lang="en-US"/>
              <a:t>as</a:t>
            </a:r>
            <a:r>
              <a:rPr lang="en-US"/>
              <a:t> </a:t>
            </a:r>
            <a:r>
              <a:rPr lang="en-US"/>
              <a:t>FTPS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SFTP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Support</a:t>
            </a:r>
            <a:r>
              <a:rPr lang="en-US"/>
              <a:t> </a:t>
            </a:r>
            <a:r>
              <a:rPr lang="en-US"/>
              <a:t>IPv6</a:t>
            </a:r>
            <a:r>
              <a:rPr lang="en-US"/>
              <a:t> </a:t>
            </a:r>
            <a:r>
              <a:rPr lang="en-US"/>
              <a:t>which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latest</a:t>
            </a:r>
            <a:r>
              <a:rPr lang="en-US"/>
              <a:t> </a:t>
            </a:r>
            <a:r>
              <a:rPr lang="en-US"/>
              <a:t>version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internet</a:t>
            </a:r>
            <a:r>
              <a:rPr lang="en-US"/>
              <a:t> </a:t>
            </a:r>
            <a:r>
              <a:rPr lang="en-US"/>
              <a:t>petrocol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Impacts</a:t>
            </a:r>
            <a:r>
              <a:rPr lang="en-US"/>
              <a:t> </a:t>
            </a:r>
            <a:endParaRPr lang="en-U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zilla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best</a:t>
            </a:r>
            <a:r>
              <a:rPr lang="en-US"/>
              <a:t> </a:t>
            </a:r>
            <a:r>
              <a:rPr lang="en-US"/>
              <a:t>free</a:t>
            </a:r>
            <a:r>
              <a:rPr lang="en-US"/>
              <a:t> </a:t>
            </a:r>
            <a:r>
              <a:rPr lang="en-US"/>
              <a:t>FTP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client</a:t>
            </a:r>
            <a:r>
              <a:rPr lang="en-US"/>
              <a:t> </a:t>
            </a:r>
            <a:r>
              <a:rPr lang="en-US"/>
              <a:t>which</a:t>
            </a:r>
            <a:r>
              <a:rPr lang="en-US"/>
              <a:t> </a:t>
            </a:r>
            <a:r>
              <a:rPr lang="en-US"/>
              <a:t>helps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download</a:t>
            </a:r>
            <a:r>
              <a:rPr lang="en-US"/>
              <a:t> </a:t>
            </a:r>
            <a:r>
              <a:rPr lang="en-US"/>
              <a:t>files</a:t>
            </a:r>
            <a:r>
              <a:rPr lang="en-US"/>
              <a:t> </a:t>
            </a:r>
            <a:r>
              <a:rPr lang="en-US"/>
              <a:t>from</a:t>
            </a:r>
            <a:r>
              <a:rPr lang="en-US"/>
              <a:t> </a:t>
            </a:r>
            <a:r>
              <a:rPr lang="en-US"/>
              <a:t>any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as</a:t>
            </a:r>
            <a:r>
              <a:rPr lang="en-US"/>
              <a:t> </a:t>
            </a:r>
            <a:r>
              <a:rPr lang="en-US"/>
              <a:t>it</a:t>
            </a:r>
            <a:r>
              <a:rPr lang="en-US"/>
              <a:t> </a:t>
            </a:r>
            <a:r>
              <a:rPr lang="en-US"/>
              <a:t>was</a:t>
            </a:r>
            <a:r>
              <a:rPr lang="en-US"/>
              <a:t> </a:t>
            </a:r>
            <a:r>
              <a:rPr lang="en-US"/>
              <a:t>located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an</a:t>
            </a:r>
            <a:r>
              <a:rPr lang="en-US"/>
              <a:t> </a:t>
            </a:r>
            <a:r>
              <a:rPr lang="en-US"/>
              <a:t>dilation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Armenian</a:t>
            </a:r>
            <a:r>
              <a:rPr lang="en-US"/>
              <a:t> </a:t>
            </a:r>
            <a:r>
              <a:rPr lang="en-US"/>
              <a:t>unusable</a:t>
            </a:r>
            <a:r>
              <a:rPr lang="en-US"/>
              <a:t> </a:t>
            </a:r>
            <a:r>
              <a:rPr lang="en-US"/>
              <a:t>impact</a:t>
            </a:r>
            <a:r>
              <a:rPr lang="en-US"/>
              <a:t> 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Easy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us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many</a:t>
            </a:r>
            <a:r>
              <a:rPr lang="en-US"/>
              <a:t> </a:t>
            </a:r>
            <a:r>
              <a:rPr lang="en-US"/>
              <a:t>languages</a:t>
            </a:r>
            <a:r>
              <a:rPr lang="en-US"/>
              <a:t>.</a:t>
            </a:r>
            <a:r>
              <a:rPr lang="en-US"/>
              <a:t> 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Powerful</a:t>
            </a:r>
            <a:r>
              <a:rPr lang="en-US"/>
              <a:t> </a:t>
            </a:r>
            <a:r>
              <a:rPr lang="en-US"/>
              <a:t>site</a:t>
            </a:r>
            <a:r>
              <a:rPr lang="en-US"/>
              <a:t> </a:t>
            </a:r>
            <a:r>
              <a:rPr lang="en-US"/>
              <a:t>manager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transfer</a:t>
            </a:r>
            <a:r>
              <a:rPr lang="en-US"/>
              <a:t> </a:t>
            </a:r>
            <a:r>
              <a:rPr lang="en-US"/>
              <a:t>queqe</a:t>
            </a:r>
            <a:r>
              <a:rPr lang="en-US"/>
              <a:t>.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Configurable</a:t>
            </a:r>
            <a:r>
              <a:rPr lang="en-US"/>
              <a:t> </a:t>
            </a:r>
            <a:r>
              <a:rPr lang="en-US"/>
              <a:t>transfer</a:t>
            </a:r>
            <a:r>
              <a:rPr lang="en-US"/>
              <a:t> </a:t>
            </a:r>
            <a:r>
              <a:rPr lang="en-US"/>
              <a:t>speed</a:t>
            </a:r>
            <a:r>
              <a:rPr lang="en-US"/>
              <a:t> </a:t>
            </a:r>
            <a:r>
              <a:rPr lang="en-US"/>
              <a:t>limits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Filename</a:t>
            </a:r>
            <a:r>
              <a:rPr lang="en-US"/>
              <a:t> </a:t>
            </a:r>
            <a:r>
              <a:rPr lang="en-US"/>
              <a:t>filters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Remote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 </a:t>
            </a:r>
            <a:r>
              <a:rPr lang="en-US"/>
              <a:t>editing</a:t>
            </a:r>
            <a:r>
              <a:rPr lang="en-US"/>
              <a:t>.</a:t>
            </a:r>
            <a:endParaRPr lang="en-US"/>
          </a:p>
          <a:p>
            <a:pPr/>
            <a:r>
              <a:rPr lang="en-US"/>
              <a:t> </a:t>
            </a:r>
            <a:r>
              <a:rPr lang="en-US"/>
              <a:t>Logging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file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2015-05-11T00:30:45Z</dcterms:created>
  <dcterms:modified xsi:type="dcterms:W3CDTF">2017-09-26T14:28:40Z</dcterms:modified>
</cp:coreProperties>
</file>