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0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45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42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Atharav</dc:creator>
  <cp:lastModifiedBy>Atharav</cp:lastModifiedBy>
  <cp:revision>4</cp:revision>
  <dcterms:created xsi:type="dcterms:W3CDTF">2006-08-16T00:00:00Z</dcterms:created>
  <dcterms:modified xsi:type="dcterms:W3CDTF">2017-02-09T14:33:57Z</dcterms:modified>
</cp:coreProperties>
</file>