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Car_Price_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Car_Price_Analysi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Car_Price_Analysi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Car_Price_Analysi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Car_Price_Analysi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Car_Price_Analysi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Car_Price_Analysi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Car_Price_Analysi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Car_Price_Analysi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_Folder\Trainity_ASSignment\Car_Price_Analysi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[Car_Price_Analysis.csv]Task 1!PivotTable1</c:name>
    <c:fmtId val="8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6000"/>
                  <a:satMod val="100000"/>
                  <a:lumMod val="104000"/>
                </a:schemeClr>
              </a:gs>
              <a:gs pos="78000">
                <a:schemeClr val="accent1"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'Task 1'!$C$1</c:f>
              <c:strCache>
                <c:ptCount val="1"/>
                <c:pt idx="0">
                  <c:v>Average of Popularity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'Task 1'!$A$2:$A$74</c:f>
              <c:strCache>
                <c:ptCount val="72"/>
                <c:pt idx="0">
                  <c:v>Flex Fuel,Diesel</c:v>
                </c:pt>
                <c:pt idx="1">
                  <c:v>Hatchback,Flex Fuel</c:v>
                </c:pt>
                <c:pt idx="2">
                  <c:v>Crossover,Flex Fuel,Performance</c:v>
                </c:pt>
                <c:pt idx="3">
                  <c:v>Crossover,Luxury,Performance,Hybrid</c:v>
                </c:pt>
                <c:pt idx="4">
                  <c:v>Crossover,Factory Tuner,Luxury,Performance</c:v>
                </c:pt>
                <c:pt idx="5">
                  <c:v>Crossover,Performance</c:v>
                </c:pt>
                <c:pt idx="6">
                  <c:v>Crossover,Hybrid</c:v>
                </c:pt>
                <c:pt idx="7">
                  <c:v>Luxury,Performance,Hybrid</c:v>
                </c:pt>
                <c:pt idx="8">
                  <c:v>Diesel,Luxury</c:v>
                </c:pt>
                <c:pt idx="9">
                  <c:v>Flex Fuel</c:v>
                </c:pt>
                <c:pt idx="10">
                  <c:v>Hatchback,Factory Tuner,Performance</c:v>
                </c:pt>
                <c:pt idx="11">
                  <c:v>Crossover,Luxury,Diesel</c:v>
                </c:pt>
                <c:pt idx="12">
                  <c:v>Factory Tuner,Luxury,High-Performance</c:v>
                </c:pt>
                <c:pt idx="13">
                  <c:v>Hatchback,Hybrid</c:v>
                </c:pt>
                <c:pt idx="14">
                  <c:v>Hybrid</c:v>
                </c:pt>
                <c:pt idx="15">
                  <c:v>Crossover,Flex Fuel</c:v>
                </c:pt>
                <c:pt idx="16">
                  <c:v>Crossover,Hatchback,Performance</c:v>
                </c:pt>
                <c:pt idx="17">
                  <c:v>Crossover,Hatchback,Factory Tuner,Performance</c:v>
                </c:pt>
                <c:pt idx="18">
                  <c:v>Factory Tuner,High-Performance</c:v>
                </c:pt>
                <c:pt idx="19">
                  <c:v>Crossover,Factory Tuner,Luxury,High-Performance</c:v>
                </c:pt>
                <c:pt idx="20">
                  <c:v>High-Performance</c:v>
                </c:pt>
                <c:pt idx="21">
                  <c:v>Diesel</c:v>
                </c:pt>
                <c:pt idx="22">
                  <c:v>Factory Tuner,Performance</c:v>
                </c:pt>
                <c:pt idx="23">
                  <c:v>Flex Fuel,Performance</c:v>
                </c:pt>
                <c:pt idx="24">
                  <c:v>N/A</c:v>
                </c:pt>
                <c:pt idx="25">
                  <c:v>Crossover,Hatchback</c:v>
                </c:pt>
                <c:pt idx="26">
                  <c:v>Luxury,High-Performance</c:v>
                </c:pt>
                <c:pt idx="27">
                  <c:v>Crossover,Flex Fuel,Luxury,Performance</c:v>
                </c:pt>
                <c:pt idx="28">
                  <c:v>Hatchback,Luxury,Performance</c:v>
                </c:pt>
                <c:pt idx="29">
                  <c:v>Crossover</c:v>
                </c:pt>
                <c:pt idx="30">
                  <c:v>Factory Tuner,Luxury,Performance</c:v>
                </c:pt>
                <c:pt idx="31">
                  <c:v>Exotic,Performance</c:v>
                </c:pt>
                <c:pt idx="32">
                  <c:v>Flex Fuel,Luxury,Performance</c:v>
                </c:pt>
                <c:pt idx="33">
                  <c:v>Hatchback,Luxury</c:v>
                </c:pt>
                <c:pt idx="34">
                  <c:v>Performance</c:v>
                </c:pt>
                <c:pt idx="35">
                  <c:v>Crossover,Luxury,Performance</c:v>
                </c:pt>
                <c:pt idx="36">
                  <c:v>Hatchback</c:v>
                </c:pt>
                <c:pt idx="37">
                  <c:v>Luxury,Performance</c:v>
                </c:pt>
                <c:pt idx="38">
                  <c:v>Exotic,High-Performance</c:v>
                </c:pt>
                <c:pt idx="39">
                  <c:v>Hatchback,Factory Tuner,High-Performance</c:v>
                </c:pt>
                <c:pt idx="40">
                  <c:v>Crossover,Flex Fuel,Luxury</c:v>
                </c:pt>
                <c:pt idx="41">
                  <c:v>Luxury</c:v>
                </c:pt>
                <c:pt idx="42">
                  <c:v>Exotic,Factory Tuner,High-Performance</c:v>
                </c:pt>
                <c:pt idx="43">
                  <c:v>Hatchback,Performance</c:v>
                </c:pt>
                <c:pt idx="44">
                  <c:v>Crossover,Luxury,High-Performance</c:v>
                </c:pt>
                <c:pt idx="45">
                  <c:v>Hatchback,Factory Tuner,Luxury,Performance</c:v>
                </c:pt>
                <c:pt idx="46">
                  <c:v>Crossover,Luxury</c:v>
                </c:pt>
                <c:pt idx="47">
                  <c:v>Flex Fuel,Luxury,High-Performance</c:v>
                </c:pt>
                <c:pt idx="48">
                  <c:v>Crossover,Diesel</c:v>
                </c:pt>
                <c:pt idx="49">
                  <c:v>Hatchback,Diesel</c:v>
                </c:pt>
                <c:pt idx="50">
                  <c:v>Flex Fuel,Luxury</c:v>
                </c:pt>
                <c:pt idx="51">
                  <c:v>Luxury,Hybrid</c:v>
                </c:pt>
                <c:pt idx="52">
                  <c:v>Crossover,Luxury,Hybrid</c:v>
                </c:pt>
                <c:pt idx="53">
                  <c:v>Factory Tuner,Luxury</c:v>
                </c:pt>
                <c:pt idx="54">
                  <c:v>Luxury,High-Performance,Hybrid</c:v>
                </c:pt>
                <c:pt idx="55">
                  <c:v>Exotic,Flex Fuel,Luxury,High-Performance</c:v>
                </c:pt>
                <c:pt idx="56">
                  <c:v>Exotic,Flex Fuel,Factory Tuner,Luxury,High-Performance</c:v>
                </c:pt>
                <c:pt idx="57">
                  <c:v>Exotic,Factory Tuner,Luxury,Performance</c:v>
                </c:pt>
                <c:pt idx="58">
                  <c:v>Exotic,Factory Tuner,Luxury,High-Performance</c:v>
                </c:pt>
                <c:pt idx="59">
                  <c:v>Exotic,Luxury,High-Performance</c:v>
                </c:pt>
                <c:pt idx="60">
                  <c:v>Hatchback,Luxury,Hybrid</c:v>
                </c:pt>
                <c:pt idx="61">
                  <c:v>Flex Fuel,Factory Tuner,Luxury,High-Performance</c:v>
                </c:pt>
                <c:pt idx="62">
                  <c:v>Crossover,Exotic,Luxury,High-Performance</c:v>
                </c:pt>
                <c:pt idx="63">
                  <c:v>Crossover,Exotic,Luxury,Performance</c:v>
                </c:pt>
                <c:pt idx="64">
                  <c:v>Exotic,Luxury,Performance</c:v>
                </c:pt>
                <c:pt idx="65">
                  <c:v>Crossover,Factory Tuner,Performance</c:v>
                </c:pt>
                <c:pt idx="66">
                  <c:v>Exotic,Luxury,High-Performance,Hybrid</c:v>
                </c:pt>
                <c:pt idx="67">
                  <c:v>Crossover,Hatchback,Luxury</c:v>
                </c:pt>
                <c:pt idx="68">
                  <c:v>Performance,Hybrid</c:v>
                </c:pt>
                <c:pt idx="69">
                  <c:v>Flex Fuel,Performance,Hybrid</c:v>
                </c:pt>
                <c:pt idx="70">
                  <c:v>Flex Fuel,Hybrid</c:v>
                </c:pt>
                <c:pt idx="71">
                  <c:v>Exotic,Luxury</c:v>
                </c:pt>
              </c:strCache>
            </c:strRef>
          </c:cat>
          <c:val>
            <c:numRef>
              <c:f>'Task 1'!$C$2:$C$74</c:f>
              <c:numCache>
                <c:formatCode>0.00</c:formatCode>
                <c:ptCount val="72"/>
                <c:pt idx="0">
                  <c:v>5657</c:v>
                </c:pt>
                <c:pt idx="1">
                  <c:v>5657</c:v>
                </c:pt>
                <c:pt idx="2">
                  <c:v>5657</c:v>
                </c:pt>
                <c:pt idx="3">
                  <c:v>3916</c:v>
                </c:pt>
                <c:pt idx="4">
                  <c:v>2607.4</c:v>
                </c:pt>
                <c:pt idx="5">
                  <c:v>2585.9565217391305</c:v>
                </c:pt>
                <c:pt idx="6">
                  <c:v>2563.3809523809523</c:v>
                </c:pt>
                <c:pt idx="7">
                  <c:v>2333.181818181818</c:v>
                </c:pt>
                <c:pt idx="8">
                  <c:v>2275</c:v>
                </c:pt>
                <c:pt idx="9">
                  <c:v>2217.3027522935781</c:v>
                </c:pt>
                <c:pt idx="10">
                  <c:v>2159.0454545454545</c:v>
                </c:pt>
                <c:pt idx="11">
                  <c:v>2149.4117647058824</c:v>
                </c:pt>
                <c:pt idx="12">
                  <c:v>2133.3674418604651</c:v>
                </c:pt>
                <c:pt idx="13">
                  <c:v>2121.25</c:v>
                </c:pt>
                <c:pt idx="14">
                  <c:v>2105.5691056910568</c:v>
                </c:pt>
                <c:pt idx="15">
                  <c:v>2073.75</c:v>
                </c:pt>
                <c:pt idx="16">
                  <c:v>2009</c:v>
                </c:pt>
                <c:pt idx="17">
                  <c:v>2009</c:v>
                </c:pt>
                <c:pt idx="18">
                  <c:v>1941.4150943396226</c:v>
                </c:pt>
                <c:pt idx="19">
                  <c:v>1823.4615384615386</c:v>
                </c:pt>
                <c:pt idx="20">
                  <c:v>1821.4472361809046</c:v>
                </c:pt>
                <c:pt idx="21">
                  <c:v>1730.9047619047619</c:v>
                </c:pt>
                <c:pt idx="22">
                  <c:v>1695.695652173913</c:v>
                </c:pt>
                <c:pt idx="23">
                  <c:v>1680.471264367816</c:v>
                </c:pt>
                <c:pt idx="24">
                  <c:v>1676.8893639764831</c:v>
                </c:pt>
                <c:pt idx="25">
                  <c:v>1675.6944444444443</c:v>
                </c:pt>
                <c:pt idx="26">
                  <c:v>1668.0179640718563</c:v>
                </c:pt>
                <c:pt idx="27">
                  <c:v>1624</c:v>
                </c:pt>
                <c:pt idx="28">
                  <c:v>1566.1315789473683</c:v>
                </c:pt>
                <c:pt idx="29">
                  <c:v>1545.2630630630631</c:v>
                </c:pt>
                <c:pt idx="30">
                  <c:v>1413.4193548387098</c:v>
                </c:pt>
                <c:pt idx="31">
                  <c:v>1391</c:v>
                </c:pt>
                <c:pt idx="32">
                  <c:v>1380.0714285714287</c:v>
                </c:pt>
                <c:pt idx="33">
                  <c:v>1379.5</c:v>
                </c:pt>
                <c:pt idx="34">
                  <c:v>1348.873544093178</c:v>
                </c:pt>
                <c:pt idx="35">
                  <c:v>1344.8495575221239</c:v>
                </c:pt>
                <c:pt idx="36">
                  <c:v>1318.8658346333852</c:v>
                </c:pt>
                <c:pt idx="37">
                  <c:v>1292.6151560178307</c:v>
                </c:pt>
                <c:pt idx="38">
                  <c:v>1271.3333333333333</c:v>
                </c:pt>
                <c:pt idx="39">
                  <c:v>1205.1538461538462</c:v>
                </c:pt>
                <c:pt idx="40">
                  <c:v>1173.2</c:v>
                </c:pt>
                <c:pt idx="41">
                  <c:v>1102.6573099415205</c:v>
                </c:pt>
                <c:pt idx="42">
                  <c:v>1046.3809523809523</c:v>
                </c:pt>
                <c:pt idx="43">
                  <c:v>1039.6468253968253</c:v>
                </c:pt>
                <c:pt idx="44">
                  <c:v>1037.2222222222222</c:v>
                </c:pt>
                <c:pt idx="45">
                  <c:v>886.88888888888891</c:v>
                </c:pt>
                <c:pt idx="46">
                  <c:v>884.54878048780483</c:v>
                </c:pt>
                <c:pt idx="47">
                  <c:v>878.90909090909088</c:v>
                </c:pt>
                <c:pt idx="48">
                  <c:v>873</c:v>
                </c:pt>
                <c:pt idx="49">
                  <c:v>873</c:v>
                </c:pt>
                <c:pt idx="50">
                  <c:v>746.53846153846155</c:v>
                </c:pt>
                <c:pt idx="51">
                  <c:v>673.63461538461536</c:v>
                </c:pt>
                <c:pt idx="52">
                  <c:v>630.91666666666663</c:v>
                </c:pt>
                <c:pt idx="53">
                  <c:v>617</c:v>
                </c:pt>
                <c:pt idx="54">
                  <c:v>568.83333333333337</c:v>
                </c:pt>
                <c:pt idx="55">
                  <c:v>520</c:v>
                </c:pt>
                <c:pt idx="56">
                  <c:v>520</c:v>
                </c:pt>
                <c:pt idx="57">
                  <c:v>520</c:v>
                </c:pt>
                <c:pt idx="58">
                  <c:v>517.53846153846155</c:v>
                </c:pt>
                <c:pt idx="59">
                  <c:v>467.07594936708858</c:v>
                </c:pt>
                <c:pt idx="60">
                  <c:v>454</c:v>
                </c:pt>
                <c:pt idx="61">
                  <c:v>258</c:v>
                </c:pt>
                <c:pt idx="62">
                  <c:v>238</c:v>
                </c:pt>
                <c:pt idx="63">
                  <c:v>238</c:v>
                </c:pt>
                <c:pt idx="64">
                  <c:v>217.02777777777777</c:v>
                </c:pt>
                <c:pt idx="65">
                  <c:v>210</c:v>
                </c:pt>
                <c:pt idx="66">
                  <c:v>204</c:v>
                </c:pt>
                <c:pt idx="67">
                  <c:v>204</c:v>
                </c:pt>
                <c:pt idx="68">
                  <c:v>155</c:v>
                </c:pt>
                <c:pt idx="69">
                  <c:v>155</c:v>
                </c:pt>
                <c:pt idx="70">
                  <c:v>155</c:v>
                </c:pt>
                <c:pt idx="71">
                  <c:v>112.66666666666667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8-4AB9-B2B3-4B1C964A6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88305072"/>
        <c:axId val="2088311728"/>
      </c:barChart>
      <c:lineChart>
        <c:grouping val="standard"/>
        <c:varyColors val="0"/>
        <c:ser>
          <c:idx val="0"/>
          <c:order val="0"/>
          <c:tx>
            <c:strRef>
              <c:f>'Task 1'!$B$1</c:f>
              <c:strCache>
                <c:ptCount val="1"/>
                <c:pt idx="0">
                  <c:v>Count of Model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cat>
            <c:strRef>
              <c:f>'Task 1'!$A$2:$A$74</c:f>
              <c:strCache>
                <c:ptCount val="72"/>
                <c:pt idx="0">
                  <c:v>Flex Fuel,Diesel</c:v>
                </c:pt>
                <c:pt idx="1">
                  <c:v>Hatchback,Flex Fuel</c:v>
                </c:pt>
                <c:pt idx="2">
                  <c:v>Crossover,Flex Fuel,Performance</c:v>
                </c:pt>
                <c:pt idx="3">
                  <c:v>Crossover,Luxury,Performance,Hybrid</c:v>
                </c:pt>
                <c:pt idx="4">
                  <c:v>Crossover,Factory Tuner,Luxury,Performance</c:v>
                </c:pt>
                <c:pt idx="5">
                  <c:v>Crossover,Performance</c:v>
                </c:pt>
                <c:pt idx="6">
                  <c:v>Crossover,Hybrid</c:v>
                </c:pt>
                <c:pt idx="7">
                  <c:v>Luxury,Performance,Hybrid</c:v>
                </c:pt>
                <c:pt idx="8">
                  <c:v>Diesel,Luxury</c:v>
                </c:pt>
                <c:pt idx="9">
                  <c:v>Flex Fuel</c:v>
                </c:pt>
                <c:pt idx="10">
                  <c:v>Hatchback,Factory Tuner,Performance</c:v>
                </c:pt>
                <c:pt idx="11">
                  <c:v>Crossover,Luxury,Diesel</c:v>
                </c:pt>
                <c:pt idx="12">
                  <c:v>Factory Tuner,Luxury,High-Performance</c:v>
                </c:pt>
                <c:pt idx="13">
                  <c:v>Hatchback,Hybrid</c:v>
                </c:pt>
                <c:pt idx="14">
                  <c:v>Hybrid</c:v>
                </c:pt>
                <c:pt idx="15">
                  <c:v>Crossover,Flex Fuel</c:v>
                </c:pt>
                <c:pt idx="16">
                  <c:v>Crossover,Hatchback,Performance</c:v>
                </c:pt>
                <c:pt idx="17">
                  <c:v>Crossover,Hatchback,Factory Tuner,Performance</c:v>
                </c:pt>
                <c:pt idx="18">
                  <c:v>Factory Tuner,High-Performance</c:v>
                </c:pt>
                <c:pt idx="19">
                  <c:v>Crossover,Factory Tuner,Luxury,High-Performance</c:v>
                </c:pt>
                <c:pt idx="20">
                  <c:v>High-Performance</c:v>
                </c:pt>
                <c:pt idx="21">
                  <c:v>Diesel</c:v>
                </c:pt>
                <c:pt idx="22">
                  <c:v>Factory Tuner,Performance</c:v>
                </c:pt>
                <c:pt idx="23">
                  <c:v>Flex Fuel,Performance</c:v>
                </c:pt>
                <c:pt idx="24">
                  <c:v>N/A</c:v>
                </c:pt>
                <c:pt idx="25">
                  <c:v>Crossover,Hatchback</c:v>
                </c:pt>
                <c:pt idx="26">
                  <c:v>Luxury,High-Performance</c:v>
                </c:pt>
                <c:pt idx="27">
                  <c:v>Crossover,Flex Fuel,Luxury,Performance</c:v>
                </c:pt>
                <c:pt idx="28">
                  <c:v>Hatchback,Luxury,Performance</c:v>
                </c:pt>
                <c:pt idx="29">
                  <c:v>Crossover</c:v>
                </c:pt>
                <c:pt idx="30">
                  <c:v>Factory Tuner,Luxury,Performance</c:v>
                </c:pt>
                <c:pt idx="31">
                  <c:v>Exotic,Performance</c:v>
                </c:pt>
                <c:pt idx="32">
                  <c:v>Flex Fuel,Luxury,Performance</c:v>
                </c:pt>
                <c:pt idx="33">
                  <c:v>Hatchback,Luxury</c:v>
                </c:pt>
                <c:pt idx="34">
                  <c:v>Performance</c:v>
                </c:pt>
                <c:pt idx="35">
                  <c:v>Crossover,Luxury,Performance</c:v>
                </c:pt>
                <c:pt idx="36">
                  <c:v>Hatchback</c:v>
                </c:pt>
                <c:pt idx="37">
                  <c:v>Luxury,Performance</c:v>
                </c:pt>
                <c:pt idx="38">
                  <c:v>Exotic,High-Performance</c:v>
                </c:pt>
                <c:pt idx="39">
                  <c:v>Hatchback,Factory Tuner,High-Performance</c:v>
                </c:pt>
                <c:pt idx="40">
                  <c:v>Crossover,Flex Fuel,Luxury</c:v>
                </c:pt>
                <c:pt idx="41">
                  <c:v>Luxury</c:v>
                </c:pt>
                <c:pt idx="42">
                  <c:v>Exotic,Factory Tuner,High-Performance</c:v>
                </c:pt>
                <c:pt idx="43">
                  <c:v>Hatchback,Performance</c:v>
                </c:pt>
                <c:pt idx="44">
                  <c:v>Crossover,Luxury,High-Performance</c:v>
                </c:pt>
                <c:pt idx="45">
                  <c:v>Hatchback,Factory Tuner,Luxury,Performance</c:v>
                </c:pt>
                <c:pt idx="46">
                  <c:v>Crossover,Luxury</c:v>
                </c:pt>
                <c:pt idx="47">
                  <c:v>Flex Fuel,Luxury,High-Performance</c:v>
                </c:pt>
                <c:pt idx="48">
                  <c:v>Crossover,Diesel</c:v>
                </c:pt>
                <c:pt idx="49">
                  <c:v>Hatchback,Diesel</c:v>
                </c:pt>
                <c:pt idx="50">
                  <c:v>Flex Fuel,Luxury</c:v>
                </c:pt>
                <c:pt idx="51">
                  <c:v>Luxury,Hybrid</c:v>
                </c:pt>
                <c:pt idx="52">
                  <c:v>Crossover,Luxury,Hybrid</c:v>
                </c:pt>
                <c:pt idx="53">
                  <c:v>Factory Tuner,Luxury</c:v>
                </c:pt>
                <c:pt idx="54">
                  <c:v>Luxury,High-Performance,Hybrid</c:v>
                </c:pt>
                <c:pt idx="55">
                  <c:v>Exotic,Flex Fuel,Luxury,High-Performance</c:v>
                </c:pt>
                <c:pt idx="56">
                  <c:v>Exotic,Flex Fuel,Factory Tuner,Luxury,High-Performance</c:v>
                </c:pt>
                <c:pt idx="57">
                  <c:v>Exotic,Factory Tuner,Luxury,Performance</c:v>
                </c:pt>
                <c:pt idx="58">
                  <c:v>Exotic,Factory Tuner,Luxury,High-Performance</c:v>
                </c:pt>
                <c:pt idx="59">
                  <c:v>Exotic,Luxury,High-Performance</c:v>
                </c:pt>
                <c:pt idx="60">
                  <c:v>Hatchback,Luxury,Hybrid</c:v>
                </c:pt>
                <c:pt idx="61">
                  <c:v>Flex Fuel,Factory Tuner,Luxury,High-Performance</c:v>
                </c:pt>
                <c:pt idx="62">
                  <c:v>Crossover,Exotic,Luxury,High-Performance</c:v>
                </c:pt>
                <c:pt idx="63">
                  <c:v>Crossover,Exotic,Luxury,Performance</c:v>
                </c:pt>
                <c:pt idx="64">
                  <c:v>Exotic,Luxury,Performance</c:v>
                </c:pt>
                <c:pt idx="65">
                  <c:v>Crossover,Factory Tuner,Performance</c:v>
                </c:pt>
                <c:pt idx="66">
                  <c:v>Exotic,Luxury,High-Performance,Hybrid</c:v>
                </c:pt>
                <c:pt idx="67">
                  <c:v>Crossover,Hatchback,Luxury</c:v>
                </c:pt>
                <c:pt idx="68">
                  <c:v>Performance,Hybrid</c:v>
                </c:pt>
                <c:pt idx="69">
                  <c:v>Flex Fuel,Performance,Hybrid</c:v>
                </c:pt>
                <c:pt idx="70">
                  <c:v>Flex Fuel,Hybrid</c:v>
                </c:pt>
                <c:pt idx="71">
                  <c:v>Exotic,Luxury</c:v>
                </c:pt>
              </c:strCache>
            </c:strRef>
          </c:cat>
          <c:val>
            <c:numRef>
              <c:f>'Task 1'!$B$2:$B$74</c:f>
              <c:numCache>
                <c:formatCode>General</c:formatCode>
                <c:ptCount val="72"/>
                <c:pt idx="0">
                  <c:v>16</c:v>
                </c:pt>
                <c:pt idx="1">
                  <c:v>7</c:v>
                </c:pt>
                <c:pt idx="2">
                  <c:v>6</c:v>
                </c:pt>
                <c:pt idx="3">
                  <c:v>2</c:v>
                </c:pt>
                <c:pt idx="4">
                  <c:v>5</c:v>
                </c:pt>
                <c:pt idx="5">
                  <c:v>69</c:v>
                </c:pt>
                <c:pt idx="6">
                  <c:v>42</c:v>
                </c:pt>
                <c:pt idx="7">
                  <c:v>11</c:v>
                </c:pt>
                <c:pt idx="8">
                  <c:v>51</c:v>
                </c:pt>
                <c:pt idx="9">
                  <c:v>872</c:v>
                </c:pt>
                <c:pt idx="10">
                  <c:v>22</c:v>
                </c:pt>
                <c:pt idx="11">
                  <c:v>34</c:v>
                </c:pt>
                <c:pt idx="12">
                  <c:v>215</c:v>
                </c:pt>
                <c:pt idx="13">
                  <c:v>72</c:v>
                </c:pt>
                <c:pt idx="14">
                  <c:v>123</c:v>
                </c:pt>
                <c:pt idx="15">
                  <c:v>64</c:v>
                </c:pt>
                <c:pt idx="16">
                  <c:v>6</c:v>
                </c:pt>
                <c:pt idx="17">
                  <c:v>6</c:v>
                </c:pt>
                <c:pt idx="18">
                  <c:v>106</c:v>
                </c:pt>
                <c:pt idx="19">
                  <c:v>26</c:v>
                </c:pt>
                <c:pt idx="20">
                  <c:v>199</c:v>
                </c:pt>
                <c:pt idx="21">
                  <c:v>84</c:v>
                </c:pt>
                <c:pt idx="22">
                  <c:v>92</c:v>
                </c:pt>
                <c:pt idx="23">
                  <c:v>87</c:v>
                </c:pt>
                <c:pt idx="24">
                  <c:v>3742</c:v>
                </c:pt>
                <c:pt idx="25">
                  <c:v>72</c:v>
                </c:pt>
                <c:pt idx="26">
                  <c:v>334</c:v>
                </c:pt>
                <c:pt idx="27">
                  <c:v>6</c:v>
                </c:pt>
                <c:pt idx="28">
                  <c:v>38</c:v>
                </c:pt>
                <c:pt idx="29">
                  <c:v>1110</c:v>
                </c:pt>
                <c:pt idx="30">
                  <c:v>31</c:v>
                </c:pt>
                <c:pt idx="31">
                  <c:v>10</c:v>
                </c:pt>
                <c:pt idx="32">
                  <c:v>28</c:v>
                </c:pt>
                <c:pt idx="33">
                  <c:v>46</c:v>
                </c:pt>
                <c:pt idx="34">
                  <c:v>601</c:v>
                </c:pt>
                <c:pt idx="35">
                  <c:v>113</c:v>
                </c:pt>
                <c:pt idx="36">
                  <c:v>641</c:v>
                </c:pt>
                <c:pt idx="37">
                  <c:v>673</c:v>
                </c:pt>
                <c:pt idx="38">
                  <c:v>261</c:v>
                </c:pt>
                <c:pt idx="39">
                  <c:v>13</c:v>
                </c:pt>
                <c:pt idx="40">
                  <c:v>10</c:v>
                </c:pt>
                <c:pt idx="41">
                  <c:v>855</c:v>
                </c:pt>
                <c:pt idx="42">
                  <c:v>21</c:v>
                </c:pt>
                <c:pt idx="43">
                  <c:v>252</c:v>
                </c:pt>
                <c:pt idx="44">
                  <c:v>9</c:v>
                </c:pt>
                <c:pt idx="45">
                  <c:v>9</c:v>
                </c:pt>
                <c:pt idx="46">
                  <c:v>410</c:v>
                </c:pt>
                <c:pt idx="47">
                  <c:v>33</c:v>
                </c:pt>
                <c:pt idx="48">
                  <c:v>7</c:v>
                </c:pt>
                <c:pt idx="49">
                  <c:v>14</c:v>
                </c:pt>
                <c:pt idx="50">
                  <c:v>39</c:v>
                </c:pt>
                <c:pt idx="51">
                  <c:v>52</c:v>
                </c:pt>
                <c:pt idx="52">
                  <c:v>24</c:v>
                </c:pt>
                <c:pt idx="53">
                  <c:v>2</c:v>
                </c:pt>
                <c:pt idx="54">
                  <c:v>12</c:v>
                </c:pt>
                <c:pt idx="55">
                  <c:v>11</c:v>
                </c:pt>
                <c:pt idx="56">
                  <c:v>13</c:v>
                </c:pt>
                <c:pt idx="57">
                  <c:v>3</c:v>
                </c:pt>
                <c:pt idx="58">
                  <c:v>52</c:v>
                </c:pt>
                <c:pt idx="59">
                  <c:v>79</c:v>
                </c:pt>
                <c:pt idx="60">
                  <c:v>3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36</c:v>
                </c:pt>
                <c:pt idx="65">
                  <c:v>4</c:v>
                </c:pt>
                <c:pt idx="66">
                  <c:v>1</c:v>
                </c:pt>
                <c:pt idx="67">
                  <c:v>7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38-4AB9-B2B3-4B1C964A6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335440"/>
        <c:axId val="2088331280"/>
      </c:lineChart>
      <c:catAx>
        <c:axId val="208833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331280"/>
        <c:crosses val="autoZero"/>
        <c:auto val="1"/>
        <c:lblAlgn val="ctr"/>
        <c:lblOffset val="100"/>
        <c:noMultiLvlLbl val="0"/>
      </c:catAx>
      <c:valAx>
        <c:axId val="208833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335440"/>
        <c:crosses val="autoZero"/>
        <c:crossBetween val="between"/>
      </c:valAx>
      <c:valAx>
        <c:axId val="2088311728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305072"/>
        <c:crosses val="max"/>
        <c:crossBetween val="between"/>
      </c:valAx>
      <c:catAx>
        <c:axId val="208830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83117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/>
              <a:t>Average MPG,Price, Horsepower by Car Brand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1-8CEC-4D18-9E2D-4611604096EA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3-8CEC-4D18-9E2D-4611604096EA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5-8CEC-4D18-9E2D-4611604096EA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7-8CEC-4D18-9E2D-4611604096EA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9-8CEC-4D18-9E2D-4611604096EA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B-8CEC-4D18-9E2D-4611604096EA}"/>
              </c:ext>
            </c:extLst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D-8CEC-4D18-9E2D-4611604096EA}"/>
              </c:ext>
            </c:extLst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F-8CEC-4D18-9E2D-4611604096EA}"/>
              </c:ext>
            </c:extLst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11-8CEC-4D18-9E2D-4611604096EA}"/>
              </c:ext>
            </c:extLst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13-8CEC-4D18-9E2D-4611604096EA}"/>
              </c:ext>
            </c:extLst>
          </c:dPt>
          <c:dPt>
            <c:idx val="10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15-8CEC-4D18-9E2D-4611604096EA}"/>
              </c:ext>
            </c:extLst>
          </c:dPt>
          <c:dPt>
            <c:idx val="11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17-8CEC-4D18-9E2D-4611604096EA}"/>
              </c:ext>
            </c:extLst>
          </c:dPt>
          <c:dPt>
            <c:idx val="12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19-8CEC-4D18-9E2D-4611604096EA}"/>
              </c:ext>
            </c:extLst>
          </c:dPt>
          <c:dPt>
            <c:idx val="13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1B-8CEC-4D18-9E2D-4611604096EA}"/>
              </c:ext>
            </c:extLst>
          </c:dPt>
          <c:dPt>
            <c:idx val="14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1D-8CEC-4D18-9E2D-4611604096EA}"/>
              </c:ext>
            </c:extLst>
          </c:dPt>
          <c:dPt>
            <c:idx val="15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1F-8CEC-4D18-9E2D-4611604096EA}"/>
              </c:ext>
            </c:extLst>
          </c:dPt>
          <c:dPt>
            <c:idx val="16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21-8CEC-4D18-9E2D-4611604096EA}"/>
              </c:ext>
            </c:extLst>
          </c:dPt>
          <c:dPt>
            <c:idx val="17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23-8CEC-4D18-9E2D-4611604096EA}"/>
              </c:ext>
            </c:extLst>
          </c:dPt>
          <c:dPt>
            <c:idx val="18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25-8CEC-4D18-9E2D-4611604096EA}"/>
              </c:ext>
            </c:extLst>
          </c:dPt>
          <c:dPt>
            <c:idx val="19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27-8CEC-4D18-9E2D-4611604096EA}"/>
              </c:ext>
            </c:extLst>
          </c:dPt>
          <c:dPt>
            <c:idx val="20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29-8CEC-4D18-9E2D-4611604096EA}"/>
              </c:ext>
            </c:extLst>
          </c:dPt>
          <c:dPt>
            <c:idx val="21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2B-8CEC-4D18-9E2D-4611604096EA}"/>
              </c:ext>
            </c:extLst>
          </c:dPt>
          <c:dPt>
            <c:idx val="22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2D-8CEC-4D18-9E2D-4611604096EA}"/>
              </c:ext>
            </c:extLst>
          </c:dPt>
          <c:dPt>
            <c:idx val="23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2F-8CEC-4D18-9E2D-4611604096EA}"/>
              </c:ext>
            </c:extLst>
          </c:dPt>
          <c:dPt>
            <c:idx val="24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31-8CEC-4D18-9E2D-4611604096EA}"/>
              </c:ext>
            </c:extLst>
          </c:dPt>
          <c:dPt>
            <c:idx val="25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33-8CEC-4D18-9E2D-4611604096EA}"/>
              </c:ext>
            </c:extLst>
          </c:dPt>
          <c:dPt>
            <c:idx val="26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35-8CEC-4D18-9E2D-4611604096EA}"/>
              </c:ext>
            </c:extLst>
          </c:dPt>
          <c:dPt>
            <c:idx val="27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37-8CEC-4D18-9E2D-4611604096EA}"/>
              </c:ext>
            </c:extLst>
          </c:dPt>
          <c:dPt>
            <c:idx val="28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39-8CEC-4D18-9E2D-4611604096EA}"/>
              </c:ext>
            </c:extLst>
          </c:dPt>
          <c:dPt>
            <c:idx val="29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3B-8CEC-4D18-9E2D-4611604096EA}"/>
              </c:ext>
            </c:extLst>
          </c:dPt>
          <c:dPt>
            <c:idx val="30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3D-8CEC-4D18-9E2D-4611604096EA}"/>
              </c:ext>
            </c:extLst>
          </c:dPt>
          <c:dPt>
            <c:idx val="31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3F-8CEC-4D18-9E2D-4611604096EA}"/>
              </c:ext>
            </c:extLst>
          </c:dPt>
          <c:dPt>
            <c:idx val="32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41-8CEC-4D18-9E2D-4611604096EA}"/>
              </c:ext>
            </c:extLst>
          </c:dPt>
          <c:dPt>
            <c:idx val="33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43-8CEC-4D18-9E2D-4611604096EA}"/>
              </c:ext>
            </c:extLst>
          </c:dPt>
          <c:dPt>
            <c:idx val="34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45-8CEC-4D18-9E2D-4611604096EA}"/>
              </c:ext>
            </c:extLst>
          </c:dPt>
          <c:dPt>
            <c:idx val="35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47-8CEC-4D18-9E2D-4611604096EA}"/>
              </c:ext>
            </c:extLst>
          </c:dPt>
          <c:dPt>
            <c:idx val="36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49-8CEC-4D18-9E2D-4611604096EA}"/>
              </c:ext>
            </c:extLst>
          </c:dPt>
          <c:dPt>
            <c:idx val="37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4B-8CEC-4D18-9E2D-4611604096EA}"/>
              </c:ext>
            </c:extLst>
          </c:dPt>
          <c:dPt>
            <c:idx val="38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4D-8CEC-4D18-9E2D-4611604096EA}"/>
              </c:ext>
            </c:extLst>
          </c:dPt>
          <c:dPt>
            <c:idx val="39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4F-8CEC-4D18-9E2D-4611604096EA}"/>
              </c:ext>
            </c:extLst>
          </c:dPt>
          <c:dPt>
            <c:idx val="40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51-8CEC-4D18-9E2D-4611604096EA}"/>
              </c:ext>
            </c:extLst>
          </c:dPt>
          <c:dPt>
            <c:idx val="41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53-8CEC-4D18-9E2D-4611604096EA}"/>
              </c:ext>
            </c:extLst>
          </c:dPt>
          <c:dPt>
            <c:idx val="42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55-8CEC-4D18-9E2D-4611604096EA}"/>
              </c:ext>
            </c:extLst>
          </c:dPt>
          <c:dPt>
            <c:idx val="43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57-8CEC-4D18-9E2D-4611604096EA}"/>
              </c:ext>
            </c:extLst>
          </c:dPt>
          <c:dPt>
            <c:idx val="44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59-8CEC-4D18-9E2D-4611604096EA}"/>
              </c:ext>
            </c:extLst>
          </c:dPt>
          <c:dPt>
            <c:idx val="45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5B-8CEC-4D18-9E2D-4611604096EA}"/>
              </c:ext>
            </c:extLst>
          </c:dPt>
          <c:dPt>
            <c:idx val="46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5D-8CEC-4D18-9E2D-4611604096EA}"/>
              </c:ext>
            </c:extLst>
          </c:dPt>
          <c:dPt>
            <c:idx val="47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5F-8CEC-4D18-9E2D-4611604096E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2323499-52B8-4BE4-BF9A-B7DBB47DEBAB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CEC-4D18-9E2D-4611604096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2E00B2B-9373-4342-A607-C0F98CE9F3A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CEC-4D18-9E2D-4611604096E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42B2BE6-58C7-4DA7-9068-9DD2EA9D4DE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CEC-4D18-9E2D-4611604096E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CD51BDC-A4DF-4378-B9F2-B5FC2D4E622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CEC-4D18-9E2D-4611604096E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5F07945-6819-4B92-9887-96466CFA001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8CEC-4D18-9E2D-4611604096E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15F71AC-1763-4541-83C5-939FF3AD3CF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8CEC-4D18-9E2D-4611604096E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48E00B4-35A7-4A83-B780-0E4BED2776D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8CEC-4D18-9E2D-4611604096E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12FFC1F-4489-4DF7-B17C-272AD05E577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8CEC-4D18-9E2D-4611604096E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EED57D1-ACE3-493B-9BE2-8C8E299F5DA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8CEC-4D18-9E2D-4611604096E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02995CD-D630-4319-9700-B7F2FE1C9B4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8CEC-4D18-9E2D-4611604096EA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2484EC9-D13E-408B-8348-67C2D684AFE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8CEC-4D18-9E2D-4611604096EA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6B3840E-47CF-49DB-8789-CBD38779C8E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8CEC-4D18-9E2D-4611604096EA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8C5DCF9-8135-41B7-90BD-EE73ED474EC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8CEC-4D18-9E2D-4611604096EA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0AC6765-8771-4D8B-BE4D-93EDD1112E8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8CEC-4D18-9E2D-4611604096EA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EA1F2E3-A424-43D1-BED6-7B419C19A18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8CEC-4D18-9E2D-4611604096E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AA656066-A227-4BC6-9C92-680395367B4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8CEC-4D18-9E2D-4611604096EA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9812794-BCCE-4EE7-8A83-62264924072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8CEC-4D18-9E2D-4611604096EA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5954093-A898-4CE6-934F-054638BD8C5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8CEC-4D18-9E2D-4611604096EA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84119B9-150E-42C6-AA30-1640008B787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8CEC-4D18-9E2D-4611604096E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2D19335-2CD9-4E13-B2F7-04E2C82F5FA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8CEC-4D18-9E2D-4611604096EA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94686FE-8B5C-482B-9321-791B6DAF43D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8CEC-4D18-9E2D-4611604096EA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7E3BA19D-B0A0-4602-BFA1-5D97AE08779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8CEC-4D18-9E2D-4611604096E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685CBC4-A94F-4F26-988A-37D166283C1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8CEC-4D18-9E2D-4611604096EA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CD50E1E3-CF38-45AD-ABE2-B14FDD68B90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8CEC-4D18-9E2D-4611604096EA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AEBF8E5-ACFE-4706-9DC1-0D102740E1B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8CEC-4D18-9E2D-4611604096EA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D6A23BA-BDDE-4D46-9E32-79D18194590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8CEC-4D18-9E2D-4611604096EA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7DF48079-BEE3-4A38-9CD4-CDEB48E04EA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8CEC-4D18-9E2D-4611604096EA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48F70BF-EE3D-4F30-A240-50BC6F0EB67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8CEC-4D18-9E2D-4611604096EA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2D1833E-7F09-483A-A883-0E6404C0D83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8CEC-4D18-9E2D-4611604096EA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7250B8F-74BD-47AA-949B-BC614FA2111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8CEC-4D18-9E2D-4611604096EA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28FCA2E1-4122-49C8-9E27-713B4A8CB6C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8CEC-4D18-9E2D-4611604096EA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3F55B2F9-4D8C-4C5A-9838-D2E6DDE1B69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8CEC-4D18-9E2D-4611604096EA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CA0305FA-5626-4456-8759-4DCA4EC771B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8CEC-4D18-9E2D-4611604096EA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916E8252-3A07-47EB-B40A-77E2814F34F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8CEC-4D18-9E2D-4611604096EA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1B354D6C-EED9-4878-B356-483271FA588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8CEC-4D18-9E2D-4611604096EA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C647F9E3-F32E-4142-8ED9-0F7B1518185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8CEC-4D18-9E2D-4611604096EA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730A587-323D-4B54-ABBA-53D629110B4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8CEC-4D18-9E2D-4611604096EA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9CBB2E4-3422-4086-8B53-29A386D4617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8CEC-4D18-9E2D-4611604096EA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3049EE4C-DB0C-4529-8C13-E01EE123714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8CEC-4D18-9E2D-4611604096EA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41155A1-1B93-465D-8D19-01463B70EF8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8CEC-4D18-9E2D-4611604096EA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2EE84C12-41A7-4F56-B363-FA03287DCCF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8CEC-4D18-9E2D-4611604096EA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73369320-330F-4556-9AAB-ABD94C1EB4B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8CEC-4D18-9E2D-4611604096EA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6619EECC-DEA0-42DC-B0AA-5B7E426DD73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8CEC-4D18-9E2D-4611604096EA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A36D9CA8-3DEE-4EB4-B4B0-0A36008F66E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8CEC-4D18-9E2D-4611604096EA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EF4B13E2-F945-4080-9083-3B735E99EE2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8CEC-4D18-9E2D-4611604096EA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C57CE068-D8E0-41FB-8BD1-5CAE83342C3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8CEC-4D18-9E2D-4611604096EA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33196789-D6AD-4571-988C-0FFDCA823E4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8CEC-4D18-9E2D-4611604096EA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65D90448-CA31-415E-9A8A-7C23CA5F631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8CEC-4D18-9E2D-4611604096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'D_Task 5'!$M$3:$M$50</c:f>
              <c:numCache>
                <c:formatCode>0</c:formatCode>
                <c:ptCount val="48"/>
                <c:pt idx="0">
                  <c:v>1001</c:v>
                </c:pt>
                <c:pt idx="1">
                  <c:v>614.07692307692309</c:v>
                </c:pt>
                <c:pt idx="2">
                  <c:v>610.4</c:v>
                </c:pt>
                <c:pt idx="3">
                  <c:v>590.5</c:v>
                </c:pt>
                <c:pt idx="4">
                  <c:v>533.85135135135135</c:v>
                </c:pt>
                <c:pt idx="5">
                  <c:v>511.95652173913044</c:v>
                </c:pt>
                <c:pt idx="6">
                  <c:v>487.54838709677421</c:v>
                </c:pt>
                <c:pt idx="7">
                  <c:v>484.32258064516128</c:v>
                </c:pt>
                <c:pt idx="8">
                  <c:v>420.79310344827587</c:v>
                </c:pt>
                <c:pt idx="9">
                  <c:v>400</c:v>
                </c:pt>
                <c:pt idx="10">
                  <c:v>392.79411764705884</c:v>
                </c:pt>
                <c:pt idx="11">
                  <c:v>349.89518413597733</c:v>
                </c:pt>
                <c:pt idx="12">
                  <c:v>347.33333333333331</c:v>
                </c:pt>
                <c:pt idx="13">
                  <c:v>332.30982367758185</c:v>
                </c:pt>
                <c:pt idx="14">
                  <c:v>326.90718562874252</c:v>
                </c:pt>
                <c:pt idx="15">
                  <c:v>322.09790209790208</c:v>
                </c:pt>
                <c:pt idx="16">
                  <c:v>310.06666666666666</c:v>
                </c:pt>
                <c:pt idx="17">
                  <c:v>283.15853658536588</c:v>
                </c:pt>
                <c:pt idx="18">
                  <c:v>277.69512195121951</c:v>
                </c:pt>
                <c:pt idx="19">
                  <c:v>277.41584158415844</c:v>
                </c:pt>
                <c:pt idx="20">
                  <c:v>275.9655172413793</c:v>
                </c:pt>
                <c:pt idx="21">
                  <c:v>261.23529411764707</c:v>
                </c:pt>
                <c:pt idx="22">
                  <c:v>259.84466019417476</c:v>
                </c:pt>
                <c:pt idx="23">
                  <c:v>249</c:v>
                </c:pt>
                <c:pt idx="24">
                  <c:v>246.98308103294747</c:v>
                </c:pt>
                <c:pt idx="25">
                  <c:v>244.79761904761904</c:v>
                </c:pt>
                <c:pt idx="26">
                  <c:v>244.4153354632588</c:v>
                </c:pt>
                <c:pt idx="27">
                  <c:v>243.18501702610669</c:v>
                </c:pt>
                <c:pt idx="28">
                  <c:v>240.084229390681</c:v>
                </c:pt>
                <c:pt idx="29">
                  <c:v>237</c:v>
                </c:pt>
                <c:pt idx="30">
                  <c:v>236.1823056300268</c:v>
                </c:pt>
                <c:pt idx="31">
                  <c:v>230.97153024911032</c:v>
                </c:pt>
                <c:pt idx="32">
                  <c:v>229.13903743315507</c:v>
                </c:pt>
                <c:pt idx="33">
                  <c:v>220.52252252252254</c:v>
                </c:pt>
                <c:pt idx="34">
                  <c:v>219.24489795918367</c:v>
                </c:pt>
                <c:pt idx="35">
                  <c:v>207.74025974025975</c:v>
                </c:pt>
                <c:pt idx="36">
                  <c:v>201.91749174917493</c:v>
                </c:pt>
                <c:pt idx="37">
                  <c:v>197.30859375</c:v>
                </c:pt>
                <c:pt idx="38">
                  <c:v>195.98663697104678</c:v>
                </c:pt>
                <c:pt idx="39">
                  <c:v>190.29569892473117</c:v>
                </c:pt>
                <c:pt idx="40">
                  <c:v>189.75772558714462</c:v>
                </c:pt>
                <c:pt idx="41">
                  <c:v>177.46666666666667</c:v>
                </c:pt>
                <c:pt idx="42">
                  <c:v>172.64319248826291</c:v>
                </c:pt>
                <c:pt idx="43">
                  <c:v>171.99290780141843</c:v>
                </c:pt>
                <c:pt idx="44">
                  <c:v>160.28774928774928</c:v>
                </c:pt>
                <c:pt idx="45">
                  <c:v>154.43333333333334</c:v>
                </c:pt>
                <c:pt idx="46">
                  <c:v>148.66129032258064</c:v>
                </c:pt>
                <c:pt idx="47">
                  <c:v>131.5609756097561</c:v>
                </c:pt>
              </c:numCache>
            </c:numRef>
          </c:xVal>
          <c:yVal>
            <c:numRef>
              <c:f>'D_Task 5'!$L$3:$L$50</c:f>
              <c:numCache>
                <c:formatCode>0</c:formatCode>
                <c:ptCount val="48"/>
                <c:pt idx="0">
                  <c:v>14</c:v>
                </c:pt>
                <c:pt idx="1">
                  <c:v>18.01923076923077</c:v>
                </c:pt>
                <c:pt idx="2">
                  <c:v>22.2</c:v>
                </c:pt>
                <c:pt idx="3">
                  <c:v>16</c:v>
                </c:pt>
                <c:pt idx="4">
                  <c:v>18.905405405405407</c:v>
                </c:pt>
                <c:pt idx="5">
                  <c:v>15.72463768115942</c:v>
                </c:pt>
                <c:pt idx="6">
                  <c:v>19.129032258064516</c:v>
                </c:pt>
                <c:pt idx="7">
                  <c:v>18.892473118279568</c:v>
                </c:pt>
                <c:pt idx="8">
                  <c:v>20.293103448275861</c:v>
                </c:pt>
                <c:pt idx="9">
                  <c:v>18</c:v>
                </c:pt>
                <c:pt idx="10">
                  <c:v>25.367647058823529</c:v>
                </c:pt>
                <c:pt idx="11">
                  <c:v>24.830028328611899</c:v>
                </c:pt>
                <c:pt idx="12">
                  <c:v>25.333333333333332</c:v>
                </c:pt>
                <c:pt idx="13">
                  <c:v>25.236775818639799</c:v>
                </c:pt>
                <c:pt idx="14">
                  <c:v>29.245508982035929</c:v>
                </c:pt>
                <c:pt idx="15">
                  <c:v>22.125874125874127</c:v>
                </c:pt>
                <c:pt idx="16">
                  <c:v>24.778787878787877</c:v>
                </c:pt>
                <c:pt idx="17">
                  <c:v>24.487804878048781</c:v>
                </c:pt>
                <c:pt idx="18">
                  <c:v>28.823170731707318</c:v>
                </c:pt>
                <c:pt idx="19">
                  <c:v>25.876237623762375</c:v>
                </c:pt>
                <c:pt idx="20">
                  <c:v>26.551724137931036</c:v>
                </c:pt>
                <c:pt idx="21">
                  <c:v>17.294117647058822</c:v>
                </c:pt>
                <c:pt idx="22">
                  <c:v>21.403883495145632</c:v>
                </c:pt>
                <c:pt idx="23">
                  <c:v>98.944444444444443</c:v>
                </c:pt>
                <c:pt idx="24">
                  <c:v>25.815672306322352</c:v>
                </c:pt>
                <c:pt idx="25" formatCode="General">
                  <c:v>28</c:v>
                </c:pt>
                <c:pt idx="26">
                  <c:v>22.345047923322685</c:v>
                </c:pt>
                <c:pt idx="27">
                  <c:v>24.006810442678773</c:v>
                </c:pt>
                <c:pt idx="28">
                  <c:v>27.799283154121863</c:v>
                </c:pt>
                <c:pt idx="29">
                  <c:v>34</c:v>
                </c:pt>
                <c:pt idx="30">
                  <c:v>26.453083109919572</c:v>
                </c:pt>
                <c:pt idx="31">
                  <c:v>27.202846975088967</c:v>
                </c:pt>
                <c:pt idx="32">
                  <c:v>26.36898395721925</c:v>
                </c:pt>
                <c:pt idx="33">
                  <c:v>26.351351351351351</c:v>
                </c:pt>
                <c:pt idx="34">
                  <c:v>26.948979591836736</c:v>
                </c:pt>
                <c:pt idx="35">
                  <c:v>30.653679653679653</c:v>
                </c:pt>
                <c:pt idx="36">
                  <c:v>30.392739273927393</c:v>
                </c:pt>
                <c:pt idx="37">
                  <c:v>28.68359375</c:v>
                </c:pt>
                <c:pt idx="38">
                  <c:v>32.574610244988861</c:v>
                </c:pt>
                <c:pt idx="39">
                  <c:v>27.06989247311828</c:v>
                </c:pt>
                <c:pt idx="40">
                  <c:v>32.128553770086526</c:v>
                </c:pt>
                <c:pt idx="41">
                  <c:v>26.233333333333334</c:v>
                </c:pt>
                <c:pt idx="42">
                  <c:v>27.544600938967136</c:v>
                </c:pt>
                <c:pt idx="43">
                  <c:v>27.851063829787233</c:v>
                </c:pt>
                <c:pt idx="44">
                  <c:v>26.034188034188034</c:v>
                </c:pt>
                <c:pt idx="45">
                  <c:v>32.299999999999997</c:v>
                </c:pt>
                <c:pt idx="46">
                  <c:v>37.338709677419352</c:v>
                </c:pt>
                <c:pt idx="47">
                  <c:v>27.963414634146343</c:v>
                </c:pt>
              </c:numCache>
            </c:numRef>
          </c:yVal>
          <c:bubbleSize>
            <c:numRef>
              <c:f>'D_Task 5'!$N$3:$N$50</c:f>
              <c:numCache>
                <c:formatCode>0</c:formatCode>
                <c:ptCount val="48"/>
                <c:pt idx="0">
                  <c:v>1757223.6666666667</c:v>
                </c:pt>
                <c:pt idx="1">
                  <c:v>331567.30769230769</c:v>
                </c:pt>
                <c:pt idx="2">
                  <c:v>239805</c:v>
                </c:pt>
                <c:pt idx="3">
                  <c:v>546221.875</c:v>
                </c:pt>
                <c:pt idx="4">
                  <c:v>247169.32432432432</c:v>
                </c:pt>
                <c:pt idx="5">
                  <c:v>238218.84057971014</c:v>
                </c:pt>
                <c:pt idx="6">
                  <c:v>351130.6451612903</c:v>
                </c:pt>
                <c:pt idx="7">
                  <c:v>197910.37634408602</c:v>
                </c:pt>
                <c:pt idx="8">
                  <c:v>114207.70689655172</c:v>
                </c:pt>
                <c:pt idx="9">
                  <c:v>213323.33333333334</c:v>
                </c:pt>
                <c:pt idx="10">
                  <c:v>101622.39705882352</c:v>
                </c:pt>
                <c:pt idx="11">
                  <c:v>71476.229461756375</c:v>
                </c:pt>
                <c:pt idx="12">
                  <c:v>46616.666666666664</c:v>
                </c:pt>
                <c:pt idx="13">
                  <c:v>56231.317380352644</c:v>
                </c:pt>
                <c:pt idx="14">
                  <c:v>61546.763473053892</c:v>
                </c:pt>
                <c:pt idx="15">
                  <c:v>67823.216783216776</c:v>
                </c:pt>
                <c:pt idx="16">
                  <c:v>42394.21212121212</c:v>
                </c:pt>
                <c:pt idx="17">
                  <c:v>42839.829268292684</c:v>
                </c:pt>
                <c:pt idx="18">
                  <c:v>53452.112804878052</c:v>
                </c:pt>
                <c:pt idx="19">
                  <c:v>47549.069306930694</c:v>
                </c:pt>
                <c:pt idx="20">
                  <c:v>69188.275862068971</c:v>
                </c:pt>
                <c:pt idx="21">
                  <c:v>36464.411764705881</c:v>
                </c:pt>
                <c:pt idx="22">
                  <c:v>30493.299029126214</c:v>
                </c:pt>
                <c:pt idx="23">
                  <c:v>85255.555555555562</c:v>
                </c:pt>
                <c:pt idx="24">
                  <c:v>28350.385574354408</c:v>
                </c:pt>
                <c:pt idx="25">
                  <c:v>34887.5873015873</c:v>
                </c:pt>
                <c:pt idx="26">
                  <c:v>22390.059105431308</c:v>
                </c:pt>
                <c:pt idx="27">
                  <c:v>27399.266742338252</c:v>
                </c:pt>
                <c:pt idx="28">
                  <c:v>28583.431899641579</c:v>
                </c:pt>
                <c:pt idx="29">
                  <c:v>61600</c:v>
                </c:pt>
                <c:pt idx="30">
                  <c:v>29030.016085790885</c:v>
                </c:pt>
                <c:pt idx="31">
                  <c:v>28541.160142348755</c:v>
                </c:pt>
                <c:pt idx="32">
                  <c:v>26722.962566844919</c:v>
                </c:pt>
                <c:pt idx="33">
                  <c:v>27413.504504504504</c:v>
                </c:pt>
                <c:pt idx="34">
                  <c:v>28206.612244897959</c:v>
                </c:pt>
                <c:pt idx="35">
                  <c:v>25310.173160173159</c:v>
                </c:pt>
                <c:pt idx="36">
                  <c:v>24597.036303630364</c:v>
                </c:pt>
                <c:pt idx="37">
                  <c:v>24827.50390625</c:v>
                </c:pt>
                <c:pt idx="38">
                  <c:v>26674.340757238308</c:v>
                </c:pt>
                <c:pt idx="39">
                  <c:v>19321.548387096773</c:v>
                </c:pt>
                <c:pt idx="40">
                  <c:v>28102.380716934487</c:v>
                </c:pt>
                <c:pt idx="41">
                  <c:v>11542.54</c:v>
                </c:pt>
                <c:pt idx="42">
                  <c:v>21240.535211267605</c:v>
                </c:pt>
                <c:pt idx="43">
                  <c:v>20039.382978723403</c:v>
                </c:pt>
                <c:pt idx="44">
                  <c:v>17907.207977207978</c:v>
                </c:pt>
                <c:pt idx="45">
                  <c:v>19932.5</c:v>
                </c:pt>
                <c:pt idx="46">
                  <c:v>22670.241935483871</c:v>
                </c:pt>
                <c:pt idx="47">
                  <c:v>3122.9024390243903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'D_Task 5'!$K$3:$K$50</c15:f>
                <c15:dlblRangeCache>
                  <c:ptCount val="48"/>
                  <c:pt idx="0">
                    <c:v>Bugatti</c:v>
                  </c:pt>
                  <c:pt idx="1">
                    <c:v>Lamborghini</c:v>
                  </c:pt>
                  <c:pt idx="2">
                    <c:v>McLaren</c:v>
                  </c:pt>
                  <c:pt idx="3">
                    <c:v>Maybach</c:v>
                  </c:pt>
                  <c:pt idx="4">
                    <c:v>Bentley</c:v>
                  </c:pt>
                  <c:pt idx="5">
                    <c:v>Ferrari</c:v>
                  </c:pt>
                  <c:pt idx="6">
                    <c:v>Rolls-Royce</c:v>
                  </c:pt>
                  <c:pt idx="7">
                    <c:v>Aston Martin</c:v>
                  </c:pt>
                  <c:pt idx="8">
                    <c:v>Maserati</c:v>
                  </c:pt>
                  <c:pt idx="9">
                    <c:v>Spyker</c:v>
                  </c:pt>
                  <c:pt idx="10">
                    <c:v>Porsche</c:v>
                  </c:pt>
                  <c:pt idx="11">
                    <c:v>Mercedes-Benz</c:v>
                  </c:pt>
                  <c:pt idx="12">
                    <c:v>Genesis</c:v>
                  </c:pt>
                  <c:pt idx="13">
                    <c:v>Cadillac</c:v>
                  </c:pt>
                  <c:pt idx="14">
                    <c:v>BMW</c:v>
                  </c:pt>
                  <c:pt idx="15">
                    <c:v>Land Rover</c:v>
                  </c:pt>
                  <c:pt idx="16">
                    <c:v>Infiniti</c:v>
                  </c:pt>
                  <c:pt idx="17">
                    <c:v>Lincoln</c:v>
                  </c:pt>
                  <c:pt idx="18">
                    <c:v>Audi</c:v>
                  </c:pt>
                  <c:pt idx="19">
                    <c:v>Lexus</c:v>
                  </c:pt>
                  <c:pt idx="20">
                    <c:v>Lotus</c:v>
                  </c:pt>
                  <c:pt idx="21">
                    <c:v>HUMMER</c:v>
                  </c:pt>
                  <c:pt idx="22">
                    <c:v>GMC</c:v>
                  </c:pt>
                  <c:pt idx="23">
                    <c:v>Tesla</c:v>
                  </c:pt>
                  <c:pt idx="24">
                    <c:v>Chevrolet</c:v>
                  </c:pt>
                  <c:pt idx="25">
                    <c:v>Acura</c:v>
                  </c:pt>
                  <c:pt idx="26">
                    <c:v>Dodge</c:v>
                  </c:pt>
                  <c:pt idx="27">
                    <c:v>Ford</c:v>
                  </c:pt>
                  <c:pt idx="28">
                    <c:v>Nissan</c:v>
                  </c:pt>
                  <c:pt idx="29">
                    <c:v>Alfa Romeo</c:v>
                  </c:pt>
                  <c:pt idx="30">
                    <c:v>Toyota</c:v>
                  </c:pt>
                  <c:pt idx="31">
                    <c:v>Volvo</c:v>
                  </c:pt>
                  <c:pt idx="32">
                    <c:v>Chrysler</c:v>
                  </c:pt>
                  <c:pt idx="33">
                    <c:v>Saab</c:v>
                  </c:pt>
                  <c:pt idx="34">
                    <c:v>Buick</c:v>
                  </c:pt>
                  <c:pt idx="35">
                    <c:v>Kia</c:v>
                  </c:pt>
                  <c:pt idx="36">
                    <c:v>Hyundai</c:v>
                  </c:pt>
                  <c:pt idx="37">
                    <c:v>Subaru</c:v>
                  </c:pt>
                  <c:pt idx="38">
                    <c:v>Honda</c:v>
                  </c:pt>
                  <c:pt idx="39">
                    <c:v>Pontiac</c:v>
                  </c:pt>
                  <c:pt idx="40">
                    <c:v>Volkswagen</c:v>
                  </c:pt>
                  <c:pt idx="41">
                    <c:v>Oldsmobile</c:v>
                  </c:pt>
                  <c:pt idx="42">
                    <c:v>Mitsubishi</c:v>
                  </c:pt>
                  <c:pt idx="43">
                    <c:v>Mazda</c:v>
                  </c:pt>
                  <c:pt idx="44">
                    <c:v>Suzuki</c:v>
                  </c:pt>
                  <c:pt idx="45">
                    <c:v>Scion</c:v>
                  </c:pt>
                  <c:pt idx="46">
                    <c:v>FIAT</c:v>
                  </c:pt>
                  <c:pt idx="47">
                    <c:v>Plymouth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60-8CEC-4D18-9E2D-4611604096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977625184"/>
        <c:axId val="977610624"/>
      </c:bubbleChart>
      <c:valAx>
        <c:axId val="977625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610624"/>
        <c:crosses val="autoZero"/>
        <c:crossBetween val="midCat"/>
      </c:valAx>
      <c:valAx>
        <c:axId val="977610624"/>
        <c:scaling>
          <c:orientation val="minMax"/>
          <c:max val="40"/>
          <c:min val="1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625184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/>
              <a:t>Engine Power Vs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'Task 2'!$L$3:$L$360</c:f>
              <c:numCache>
                <c:formatCode>General</c:formatCode>
                <c:ptCount val="358"/>
                <c:pt idx="0">
                  <c:v>1001</c:v>
                </c:pt>
                <c:pt idx="1">
                  <c:v>620</c:v>
                </c:pt>
                <c:pt idx="2">
                  <c:v>660</c:v>
                </c:pt>
                <c:pt idx="3">
                  <c:v>720</c:v>
                </c:pt>
                <c:pt idx="4">
                  <c:v>750</c:v>
                </c:pt>
                <c:pt idx="5">
                  <c:v>617</c:v>
                </c:pt>
                <c:pt idx="6">
                  <c:v>670</c:v>
                </c:pt>
                <c:pt idx="7">
                  <c:v>453</c:v>
                </c:pt>
                <c:pt idx="8">
                  <c:v>604</c:v>
                </c:pt>
                <c:pt idx="9">
                  <c:v>700</c:v>
                </c:pt>
                <c:pt idx="10">
                  <c:v>661</c:v>
                </c:pt>
                <c:pt idx="11">
                  <c:v>543</c:v>
                </c:pt>
                <c:pt idx="12">
                  <c:v>631</c:v>
                </c:pt>
                <c:pt idx="13">
                  <c:v>632</c:v>
                </c:pt>
                <c:pt idx="14">
                  <c:v>641</c:v>
                </c:pt>
                <c:pt idx="15">
                  <c:v>530</c:v>
                </c:pt>
                <c:pt idx="16">
                  <c:v>572</c:v>
                </c:pt>
                <c:pt idx="17">
                  <c:v>731</c:v>
                </c:pt>
                <c:pt idx="18">
                  <c:v>611</c:v>
                </c:pt>
                <c:pt idx="19">
                  <c:v>532</c:v>
                </c:pt>
                <c:pt idx="20">
                  <c:v>568</c:v>
                </c:pt>
                <c:pt idx="21">
                  <c:v>651</c:v>
                </c:pt>
                <c:pt idx="22">
                  <c:v>624</c:v>
                </c:pt>
                <c:pt idx="23">
                  <c:v>597</c:v>
                </c:pt>
                <c:pt idx="24">
                  <c:v>605</c:v>
                </c:pt>
                <c:pt idx="25">
                  <c:v>622</c:v>
                </c:pt>
                <c:pt idx="26">
                  <c:v>563</c:v>
                </c:pt>
                <c:pt idx="27">
                  <c:v>505</c:v>
                </c:pt>
                <c:pt idx="28">
                  <c:v>626</c:v>
                </c:pt>
                <c:pt idx="29">
                  <c:v>562</c:v>
                </c:pt>
                <c:pt idx="30">
                  <c:v>621</c:v>
                </c:pt>
                <c:pt idx="31">
                  <c:v>610</c:v>
                </c:pt>
                <c:pt idx="32">
                  <c:v>592</c:v>
                </c:pt>
                <c:pt idx="33">
                  <c:v>582</c:v>
                </c:pt>
                <c:pt idx="34">
                  <c:v>442</c:v>
                </c:pt>
                <c:pt idx="35">
                  <c:v>515</c:v>
                </c:pt>
                <c:pt idx="36">
                  <c:v>616</c:v>
                </c:pt>
                <c:pt idx="37">
                  <c:v>570</c:v>
                </c:pt>
                <c:pt idx="38">
                  <c:v>490</c:v>
                </c:pt>
                <c:pt idx="39">
                  <c:v>521</c:v>
                </c:pt>
                <c:pt idx="40">
                  <c:v>500</c:v>
                </c:pt>
                <c:pt idx="41">
                  <c:v>583</c:v>
                </c:pt>
                <c:pt idx="42">
                  <c:v>470</c:v>
                </c:pt>
                <c:pt idx="43">
                  <c:v>565</c:v>
                </c:pt>
                <c:pt idx="44">
                  <c:v>483</c:v>
                </c:pt>
                <c:pt idx="45">
                  <c:v>553</c:v>
                </c:pt>
                <c:pt idx="46">
                  <c:v>600</c:v>
                </c:pt>
                <c:pt idx="47">
                  <c:v>552</c:v>
                </c:pt>
                <c:pt idx="48">
                  <c:v>510</c:v>
                </c:pt>
                <c:pt idx="49">
                  <c:v>525</c:v>
                </c:pt>
                <c:pt idx="50">
                  <c:v>550</c:v>
                </c:pt>
                <c:pt idx="51">
                  <c:v>523</c:v>
                </c:pt>
                <c:pt idx="52">
                  <c:v>560</c:v>
                </c:pt>
                <c:pt idx="53">
                  <c:v>567</c:v>
                </c:pt>
                <c:pt idx="54">
                  <c:v>573</c:v>
                </c:pt>
                <c:pt idx="55">
                  <c:v>520</c:v>
                </c:pt>
                <c:pt idx="56">
                  <c:v>540</c:v>
                </c:pt>
                <c:pt idx="57">
                  <c:v>454</c:v>
                </c:pt>
                <c:pt idx="58">
                  <c:v>650</c:v>
                </c:pt>
                <c:pt idx="59">
                  <c:v>536</c:v>
                </c:pt>
                <c:pt idx="60">
                  <c:v>557</c:v>
                </c:pt>
                <c:pt idx="61">
                  <c:v>535</c:v>
                </c:pt>
                <c:pt idx="62">
                  <c:v>450</c:v>
                </c:pt>
                <c:pt idx="63">
                  <c:v>580</c:v>
                </c:pt>
                <c:pt idx="64">
                  <c:v>493</c:v>
                </c:pt>
                <c:pt idx="65">
                  <c:v>394</c:v>
                </c:pt>
                <c:pt idx="66">
                  <c:v>430</c:v>
                </c:pt>
                <c:pt idx="67">
                  <c:v>577</c:v>
                </c:pt>
                <c:pt idx="68">
                  <c:v>444</c:v>
                </c:pt>
                <c:pt idx="69">
                  <c:v>438</c:v>
                </c:pt>
                <c:pt idx="70">
                  <c:v>456</c:v>
                </c:pt>
                <c:pt idx="71">
                  <c:v>475</c:v>
                </c:pt>
                <c:pt idx="72">
                  <c:v>545</c:v>
                </c:pt>
                <c:pt idx="73">
                  <c:v>400</c:v>
                </c:pt>
                <c:pt idx="74">
                  <c:v>449</c:v>
                </c:pt>
                <c:pt idx="75">
                  <c:v>440</c:v>
                </c:pt>
                <c:pt idx="76">
                  <c:v>401</c:v>
                </c:pt>
                <c:pt idx="77">
                  <c:v>645</c:v>
                </c:pt>
                <c:pt idx="78">
                  <c:v>518</c:v>
                </c:pt>
                <c:pt idx="79">
                  <c:v>640</c:v>
                </c:pt>
                <c:pt idx="80">
                  <c:v>503</c:v>
                </c:pt>
                <c:pt idx="81">
                  <c:v>322</c:v>
                </c:pt>
                <c:pt idx="82">
                  <c:v>420</c:v>
                </c:pt>
                <c:pt idx="83">
                  <c:v>404</c:v>
                </c:pt>
                <c:pt idx="84">
                  <c:v>480</c:v>
                </c:pt>
                <c:pt idx="85">
                  <c:v>445</c:v>
                </c:pt>
                <c:pt idx="86">
                  <c:v>383</c:v>
                </c:pt>
                <c:pt idx="87">
                  <c:v>443</c:v>
                </c:pt>
                <c:pt idx="88">
                  <c:v>424</c:v>
                </c:pt>
                <c:pt idx="89">
                  <c:v>429</c:v>
                </c:pt>
                <c:pt idx="90">
                  <c:v>460</c:v>
                </c:pt>
                <c:pt idx="91">
                  <c:v>254</c:v>
                </c:pt>
                <c:pt idx="92">
                  <c:v>359</c:v>
                </c:pt>
                <c:pt idx="93">
                  <c:v>386</c:v>
                </c:pt>
                <c:pt idx="94">
                  <c:v>257</c:v>
                </c:pt>
                <c:pt idx="95">
                  <c:v>416</c:v>
                </c:pt>
                <c:pt idx="96">
                  <c:v>380</c:v>
                </c:pt>
                <c:pt idx="97">
                  <c:v>469</c:v>
                </c:pt>
                <c:pt idx="98">
                  <c:v>425</c:v>
                </c:pt>
                <c:pt idx="99">
                  <c:v>350</c:v>
                </c:pt>
                <c:pt idx="100">
                  <c:v>467</c:v>
                </c:pt>
                <c:pt idx="101">
                  <c:v>382</c:v>
                </c:pt>
                <c:pt idx="102">
                  <c:v>410</c:v>
                </c:pt>
                <c:pt idx="103">
                  <c:v>403</c:v>
                </c:pt>
                <c:pt idx="104">
                  <c:v>370</c:v>
                </c:pt>
                <c:pt idx="105">
                  <c:v>362</c:v>
                </c:pt>
                <c:pt idx="106">
                  <c:v>556</c:v>
                </c:pt>
                <c:pt idx="107">
                  <c:v>402</c:v>
                </c:pt>
                <c:pt idx="108">
                  <c:v>707</c:v>
                </c:pt>
                <c:pt idx="109">
                  <c:v>329</c:v>
                </c:pt>
                <c:pt idx="110">
                  <c:v>485</c:v>
                </c:pt>
                <c:pt idx="111">
                  <c:v>315</c:v>
                </c:pt>
                <c:pt idx="112">
                  <c:v>377</c:v>
                </c:pt>
                <c:pt idx="113">
                  <c:v>451</c:v>
                </c:pt>
                <c:pt idx="114">
                  <c:v>340</c:v>
                </c:pt>
                <c:pt idx="115">
                  <c:v>343</c:v>
                </c:pt>
                <c:pt idx="116">
                  <c:v>464</c:v>
                </c:pt>
                <c:pt idx="117">
                  <c:v>338</c:v>
                </c:pt>
                <c:pt idx="118">
                  <c:v>333</c:v>
                </c:pt>
                <c:pt idx="119">
                  <c:v>662</c:v>
                </c:pt>
                <c:pt idx="120">
                  <c:v>354</c:v>
                </c:pt>
                <c:pt idx="121">
                  <c:v>335</c:v>
                </c:pt>
                <c:pt idx="122">
                  <c:v>301</c:v>
                </c:pt>
                <c:pt idx="123">
                  <c:v>455</c:v>
                </c:pt>
                <c:pt idx="124">
                  <c:v>526</c:v>
                </c:pt>
                <c:pt idx="125">
                  <c:v>316</c:v>
                </c:pt>
                <c:pt idx="126">
                  <c:v>365</c:v>
                </c:pt>
                <c:pt idx="127">
                  <c:v>390</c:v>
                </c:pt>
                <c:pt idx="128">
                  <c:v>415</c:v>
                </c:pt>
                <c:pt idx="129">
                  <c:v>360</c:v>
                </c:pt>
                <c:pt idx="130">
                  <c:v>385</c:v>
                </c:pt>
                <c:pt idx="131">
                  <c:v>321</c:v>
                </c:pt>
                <c:pt idx="132">
                  <c:v>154</c:v>
                </c:pt>
                <c:pt idx="133">
                  <c:v>355</c:v>
                </c:pt>
                <c:pt idx="134">
                  <c:v>345</c:v>
                </c:pt>
                <c:pt idx="135">
                  <c:v>332</c:v>
                </c:pt>
                <c:pt idx="136">
                  <c:v>249</c:v>
                </c:pt>
                <c:pt idx="137">
                  <c:v>435</c:v>
                </c:pt>
                <c:pt idx="138">
                  <c:v>304</c:v>
                </c:pt>
                <c:pt idx="139">
                  <c:v>325</c:v>
                </c:pt>
                <c:pt idx="140">
                  <c:v>311</c:v>
                </c:pt>
                <c:pt idx="141">
                  <c:v>308</c:v>
                </c:pt>
                <c:pt idx="142">
                  <c:v>320</c:v>
                </c:pt>
                <c:pt idx="143">
                  <c:v>330</c:v>
                </c:pt>
                <c:pt idx="144">
                  <c:v>318</c:v>
                </c:pt>
                <c:pt idx="145">
                  <c:v>302</c:v>
                </c:pt>
                <c:pt idx="146">
                  <c:v>395</c:v>
                </c:pt>
                <c:pt idx="147">
                  <c:v>272</c:v>
                </c:pt>
                <c:pt idx="148">
                  <c:v>237</c:v>
                </c:pt>
                <c:pt idx="149">
                  <c:v>375</c:v>
                </c:pt>
                <c:pt idx="150">
                  <c:v>241</c:v>
                </c:pt>
                <c:pt idx="151">
                  <c:v>300</c:v>
                </c:pt>
                <c:pt idx="152">
                  <c:v>381</c:v>
                </c:pt>
                <c:pt idx="153">
                  <c:v>303</c:v>
                </c:pt>
                <c:pt idx="154">
                  <c:v>288</c:v>
                </c:pt>
                <c:pt idx="155">
                  <c:v>342</c:v>
                </c:pt>
                <c:pt idx="156">
                  <c:v>239</c:v>
                </c:pt>
                <c:pt idx="157">
                  <c:v>240</c:v>
                </c:pt>
                <c:pt idx="158">
                  <c:v>204</c:v>
                </c:pt>
                <c:pt idx="159">
                  <c:v>290</c:v>
                </c:pt>
                <c:pt idx="160">
                  <c:v>279</c:v>
                </c:pt>
                <c:pt idx="161">
                  <c:v>317</c:v>
                </c:pt>
                <c:pt idx="162">
                  <c:v>248</c:v>
                </c:pt>
                <c:pt idx="163">
                  <c:v>251</c:v>
                </c:pt>
                <c:pt idx="164">
                  <c:v>328</c:v>
                </c:pt>
                <c:pt idx="165">
                  <c:v>306</c:v>
                </c:pt>
                <c:pt idx="166">
                  <c:v>310</c:v>
                </c:pt>
                <c:pt idx="167">
                  <c:v>268</c:v>
                </c:pt>
                <c:pt idx="168">
                  <c:v>296</c:v>
                </c:pt>
                <c:pt idx="169">
                  <c:v>280</c:v>
                </c:pt>
                <c:pt idx="170">
                  <c:v>348</c:v>
                </c:pt>
                <c:pt idx="171">
                  <c:v>426</c:v>
                </c:pt>
                <c:pt idx="172">
                  <c:v>275</c:v>
                </c:pt>
                <c:pt idx="173">
                  <c:v>270</c:v>
                </c:pt>
                <c:pt idx="174">
                  <c:v>292</c:v>
                </c:pt>
                <c:pt idx="175">
                  <c:v>265</c:v>
                </c:pt>
                <c:pt idx="176">
                  <c:v>187</c:v>
                </c:pt>
                <c:pt idx="177">
                  <c:v>266</c:v>
                </c:pt>
                <c:pt idx="178">
                  <c:v>223</c:v>
                </c:pt>
                <c:pt idx="179">
                  <c:v>250</c:v>
                </c:pt>
                <c:pt idx="180">
                  <c:v>281</c:v>
                </c:pt>
                <c:pt idx="181">
                  <c:v>293</c:v>
                </c:pt>
                <c:pt idx="182">
                  <c:v>284</c:v>
                </c:pt>
                <c:pt idx="183">
                  <c:v>297</c:v>
                </c:pt>
                <c:pt idx="184">
                  <c:v>186</c:v>
                </c:pt>
                <c:pt idx="185">
                  <c:v>245</c:v>
                </c:pt>
                <c:pt idx="186">
                  <c:v>287</c:v>
                </c:pt>
                <c:pt idx="187">
                  <c:v>252</c:v>
                </c:pt>
                <c:pt idx="188">
                  <c:v>337</c:v>
                </c:pt>
                <c:pt idx="189">
                  <c:v>273</c:v>
                </c:pt>
                <c:pt idx="190">
                  <c:v>276</c:v>
                </c:pt>
                <c:pt idx="191">
                  <c:v>295</c:v>
                </c:pt>
                <c:pt idx="192">
                  <c:v>206</c:v>
                </c:pt>
                <c:pt idx="193">
                  <c:v>285</c:v>
                </c:pt>
                <c:pt idx="194">
                  <c:v>271</c:v>
                </c:pt>
                <c:pt idx="195">
                  <c:v>231</c:v>
                </c:pt>
                <c:pt idx="196">
                  <c:v>263</c:v>
                </c:pt>
                <c:pt idx="197">
                  <c:v>305</c:v>
                </c:pt>
                <c:pt idx="198">
                  <c:v>278</c:v>
                </c:pt>
                <c:pt idx="199">
                  <c:v>235</c:v>
                </c:pt>
                <c:pt idx="200">
                  <c:v>298</c:v>
                </c:pt>
                <c:pt idx="201">
                  <c:v>256</c:v>
                </c:pt>
                <c:pt idx="202">
                  <c:v>259</c:v>
                </c:pt>
                <c:pt idx="203">
                  <c:v>232</c:v>
                </c:pt>
                <c:pt idx="204">
                  <c:v>208</c:v>
                </c:pt>
                <c:pt idx="205">
                  <c:v>227</c:v>
                </c:pt>
                <c:pt idx="206">
                  <c:v>189</c:v>
                </c:pt>
                <c:pt idx="207">
                  <c:v>283</c:v>
                </c:pt>
                <c:pt idx="208">
                  <c:v>194</c:v>
                </c:pt>
                <c:pt idx="209">
                  <c:v>291</c:v>
                </c:pt>
                <c:pt idx="210">
                  <c:v>282</c:v>
                </c:pt>
                <c:pt idx="211">
                  <c:v>221</c:v>
                </c:pt>
                <c:pt idx="212">
                  <c:v>218</c:v>
                </c:pt>
                <c:pt idx="213">
                  <c:v>274</c:v>
                </c:pt>
                <c:pt idx="214">
                  <c:v>264</c:v>
                </c:pt>
                <c:pt idx="215">
                  <c:v>242</c:v>
                </c:pt>
                <c:pt idx="216">
                  <c:v>361</c:v>
                </c:pt>
                <c:pt idx="217">
                  <c:v>255</c:v>
                </c:pt>
                <c:pt idx="218">
                  <c:v>197</c:v>
                </c:pt>
                <c:pt idx="219">
                  <c:v>196</c:v>
                </c:pt>
                <c:pt idx="220">
                  <c:v>244</c:v>
                </c:pt>
                <c:pt idx="221">
                  <c:v>260</c:v>
                </c:pt>
                <c:pt idx="222">
                  <c:v>211</c:v>
                </c:pt>
                <c:pt idx="223">
                  <c:v>323</c:v>
                </c:pt>
                <c:pt idx="224">
                  <c:v>191</c:v>
                </c:pt>
                <c:pt idx="225">
                  <c:v>261</c:v>
                </c:pt>
                <c:pt idx="226">
                  <c:v>220</c:v>
                </c:pt>
                <c:pt idx="227">
                  <c:v>210</c:v>
                </c:pt>
                <c:pt idx="228">
                  <c:v>253</c:v>
                </c:pt>
                <c:pt idx="229">
                  <c:v>182</c:v>
                </c:pt>
                <c:pt idx="230">
                  <c:v>167</c:v>
                </c:pt>
                <c:pt idx="231">
                  <c:v>133</c:v>
                </c:pt>
                <c:pt idx="232">
                  <c:v>201</c:v>
                </c:pt>
                <c:pt idx="233">
                  <c:v>192</c:v>
                </c:pt>
                <c:pt idx="234">
                  <c:v>198</c:v>
                </c:pt>
                <c:pt idx="235">
                  <c:v>188</c:v>
                </c:pt>
                <c:pt idx="236">
                  <c:v>212</c:v>
                </c:pt>
                <c:pt idx="237">
                  <c:v>215</c:v>
                </c:pt>
                <c:pt idx="238">
                  <c:v>202</c:v>
                </c:pt>
                <c:pt idx="239">
                  <c:v>203</c:v>
                </c:pt>
                <c:pt idx="240">
                  <c:v>207</c:v>
                </c:pt>
                <c:pt idx="241">
                  <c:v>217</c:v>
                </c:pt>
                <c:pt idx="242">
                  <c:v>234</c:v>
                </c:pt>
                <c:pt idx="243">
                  <c:v>159</c:v>
                </c:pt>
                <c:pt idx="244">
                  <c:v>169</c:v>
                </c:pt>
                <c:pt idx="245">
                  <c:v>184</c:v>
                </c:pt>
                <c:pt idx="246">
                  <c:v>174</c:v>
                </c:pt>
                <c:pt idx="247">
                  <c:v>185</c:v>
                </c:pt>
                <c:pt idx="248">
                  <c:v>171</c:v>
                </c:pt>
                <c:pt idx="249">
                  <c:v>178</c:v>
                </c:pt>
                <c:pt idx="250">
                  <c:v>176</c:v>
                </c:pt>
                <c:pt idx="251">
                  <c:v>166</c:v>
                </c:pt>
                <c:pt idx="252">
                  <c:v>121</c:v>
                </c:pt>
                <c:pt idx="253">
                  <c:v>6</c:v>
                </c:pt>
                <c:pt idx="254">
                  <c:v>146</c:v>
                </c:pt>
                <c:pt idx="255">
                  <c:v>200</c:v>
                </c:pt>
                <c:pt idx="256">
                  <c:v>219</c:v>
                </c:pt>
                <c:pt idx="257">
                  <c:v>195</c:v>
                </c:pt>
                <c:pt idx="258">
                  <c:v>179</c:v>
                </c:pt>
                <c:pt idx="259">
                  <c:v>173</c:v>
                </c:pt>
                <c:pt idx="260">
                  <c:v>131</c:v>
                </c:pt>
                <c:pt idx="261">
                  <c:v>175</c:v>
                </c:pt>
                <c:pt idx="262">
                  <c:v>224</c:v>
                </c:pt>
                <c:pt idx="263">
                  <c:v>225</c:v>
                </c:pt>
                <c:pt idx="264">
                  <c:v>157</c:v>
                </c:pt>
                <c:pt idx="265">
                  <c:v>170</c:v>
                </c:pt>
                <c:pt idx="266">
                  <c:v>99</c:v>
                </c:pt>
                <c:pt idx="267">
                  <c:v>177</c:v>
                </c:pt>
                <c:pt idx="268">
                  <c:v>180</c:v>
                </c:pt>
                <c:pt idx="269">
                  <c:v>181</c:v>
                </c:pt>
                <c:pt idx="270">
                  <c:v>148</c:v>
                </c:pt>
                <c:pt idx="271">
                  <c:v>124</c:v>
                </c:pt>
                <c:pt idx="272">
                  <c:v>193</c:v>
                </c:pt>
                <c:pt idx="273">
                  <c:v>205</c:v>
                </c:pt>
                <c:pt idx="274">
                  <c:v>98</c:v>
                </c:pt>
                <c:pt idx="275">
                  <c:v>147</c:v>
                </c:pt>
                <c:pt idx="276">
                  <c:v>236</c:v>
                </c:pt>
                <c:pt idx="277">
                  <c:v>138</c:v>
                </c:pt>
                <c:pt idx="278">
                  <c:v>123</c:v>
                </c:pt>
                <c:pt idx="279">
                  <c:v>101</c:v>
                </c:pt>
                <c:pt idx="280">
                  <c:v>199</c:v>
                </c:pt>
                <c:pt idx="281">
                  <c:v>158</c:v>
                </c:pt>
                <c:pt idx="282">
                  <c:v>152</c:v>
                </c:pt>
                <c:pt idx="283">
                  <c:v>128</c:v>
                </c:pt>
                <c:pt idx="284">
                  <c:v>168</c:v>
                </c:pt>
                <c:pt idx="285">
                  <c:v>137</c:v>
                </c:pt>
                <c:pt idx="286">
                  <c:v>190</c:v>
                </c:pt>
                <c:pt idx="287">
                  <c:v>155</c:v>
                </c:pt>
                <c:pt idx="288">
                  <c:v>132</c:v>
                </c:pt>
                <c:pt idx="289">
                  <c:v>153</c:v>
                </c:pt>
                <c:pt idx="290">
                  <c:v>127</c:v>
                </c:pt>
                <c:pt idx="291">
                  <c:v>130</c:v>
                </c:pt>
                <c:pt idx="292">
                  <c:v>109</c:v>
                </c:pt>
                <c:pt idx="293">
                  <c:v>115</c:v>
                </c:pt>
                <c:pt idx="294">
                  <c:v>164</c:v>
                </c:pt>
                <c:pt idx="295">
                  <c:v>126</c:v>
                </c:pt>
                <c:pt idx="296">
                  <c:v>140</c:v>
                </c:pt>
                <c:pt idx="297">
                  <c:v>78</c:v>
                </c:pt>
                <c:pt idx="298">
                  <c:v>143</c:v>
                </c:pt>
                <c:pt idx="299">
                  <c:v>228</c:v>
                </c:pt>
                <c:pt idx="300">
                  <c:v>134</c:v>
                </c:pt>
                <c:pt idx="301">
                  <c:v>150</c:v>
                </c:pt>
                <c:pt idx="302">
                  <c:v>122</c:v>
                </c:pt>
                <c:pt idx="303">
                  <c:v>84</c:v>
                </c:pt>
                <c:pt idx="304">
                  <c:v>145</c:v>
                </c:pt>
                <c:pt idx="305">
                  <c:v>106</c:v>
                </c:pt>
                <c:pt idx="306">
                  <c:v>103</c:v>
                </c:pt>
                <c:pt idx="307">
                  <c:v>160</c:v>
                </c:pt>
                <c:pt idx="308">
                  <c:v>141</c:v>
                </c:pt>
                <c:pt idx="309">
                  <c:v>120</c:v>
                </c:pt>
                <c:pt idx="310">
                  <c:v>108</c:v>
                </c:pt>
                <c:pt idx="311">
                  <c:v>162</c:v>
                </c:pt>
                <c:pt idx="312">
                  <c:v>107</c:v>
                </c:pt>
                <c:pt idx="313">
                  <c:v>165</c:v>
                </c:pt>
                <c:pt idx="314">
                  <c:v>111</c:v>
                </c:pt>
                <c:pt idx="315">
                  <c:v>161</c:v>
                </c:pt>
                <c:pt idx="316">
                  <c:v>172</c:v>
                </c:pt>
                <c:pt idx="317">
                  <c:v>372</c:v>
                </c:pt>
                <c:pt idx="318">
                  <c:v>74</c:v>
                </c:pt>
                <c:pt idx="319">
                  <c:v>230</c:v>
                </c:pt>
                <c:pt idx="320">
                  <c:v>66</c:v>
                </c:pt>
                <c:pt idx="321">
                  <c:v>94</c:v>
                </c:pt>
                <c:pt idx="322">
                  <c:v>110</c:v>
                </c:pt>
                <c:pt idx="323">
                  <c:v>135</c:v>
                </c:pt>
                <c:pt idx="324">
                  <c:v>142</c:v>
                </c:pt>
                <c:pt idx="325">
                  <c:v>349</c:v>
                </c:pt>
                <c:pt idx="326">
                  <c:v>125</c:v>
                </c:pt>
                <c:pt idx="327">
                  <c:v>100</c:v>
                </c:pt>
                <c:pt idx="328">
                  <c:v>79</c:v>
                </c:pt>
                <c:pt idx="329">
                  <c:v>119</c:v>
                </c:pt>
                <c:pt idx="330">
                  <c:v>389</c:v>
                </c:pt>
                <c:pt idx="331">
                  <c:v>222</c:v>
                </c:pt>
                <c:pt idx="332">
                  <c:v>238</c:v>
                </c:pt>
                <c:pt idx="333">
                  <c:v>116</c:v>
                </c:pt>
                <c:pt idx="334">
                  <c:v>93</c:v>
                </c:pt>
                <c:pt idx="335">
                  <c:v>95</c:v>
                </c:pt>
                <c:pt idx="336">
                  <c:v>92</c:v>
                </c:pt>
                <c:pt idx="337">
                  <c:v>114</c:v>
                </c:pt>
                <c:pt idx="338">
                  <c:v>90</c:v>
                </c:pt>
                <c:pt idx="339">
                  <c:v>81</c:v>
                </c:pt>
                <c:pt idx="340">
                  <c:v>136</c:v>
                </c:pt>
                <c:pt idx="341">
                  <c:v>113</c:v>
                </c:pt>
                <c:pt idx="342">
                  <c:v>63</c:v>
                </c:pt>
                <c:pt idx="343">
                  <c:v>105</c:v>
                </c:pt>
                <c:pt idx="344">
                  <c:v>73</c:v>
                </c:pt>
                <c:pt idx="345">
                  <c:v>96</c:v>
                </c:pt>
                <c:pt idx="346">
                  <c:v>118</c:v>
                </c:pt>
                <c:pt idx="347">
                  <c:v>82</c:v>
                </c:pt>
                <c:pt idx="348">
                  <c:v>88</c:v>
                </c:pt>
                <c:pt idx="349">
                  <c:v>214</c:v>
                </c:pt>
                <c:pt idx="350">
                  <c:v>55</c:v>
                </c:pt>
                <c:pt idx="351">
                  <c:v>62</c:v>
                </c:pt>
                <c:pt idx="352">
                  <c:v>144</c:v>
                </c:pt>
                <c:pt idx="353">
                  <c:v>156</c:v>
                </c:pt>
                <c:pt idx="354">
                  <c:v>163</c:v>
                </c:pt>
                <c:pt idx="355">
                  <c:v>97</c:v>
                </c:pt>
                <c:pt idx="356">
                  <c:v>102</c:v>
                </c:pt>
                <c:pt idx="357">
                  <c:v>151</c:v>
                </c:pt>
              </c:numCache>
            </c:numRef>
          </c:xVal>
          <c:yVal>
            <c:numRef>
              <c:f>'Task 2'!$N$3:$N$360</c:f>
              <c:numCache>
                <c:formatCode>0</c:formatCode>
                <c:ptCount val="358"/>
                <c:pt idx="0">
                  <c:v>1757223.6666666667</c:v>
                </c:pt>
                <c:pt idx="1">
                  <c:v>754508.33333333337</c:v>
                </c:pt>
                <c:pt idx="2">
                  <c:v>643330</c:v>
                </c:pt>
                <c:pt idx="3">
                  <c:v>523225</c:v>
                </c:pt>
                <c:pt idx="4">
                  <c:v>513100</c:v>
                </c:pt>
                <c:pt idx="5">
                  <c:v>495000</c:v>
                </c:pt>
                <c:pt idx="6">
                  <c:v>450000</c:v>
                </c:pt>
                <c:pt idx="7">
                  <c:v>433797.69230769231</c:v>
                </c:pt>
                <c:pt idx="8">
                  <c:v>431000</c:v>
                </c:pt>
                <c:pt idx="9">
                  <c:v>420250</c:v>
                </c:pt>
                <c:pt idx="10">
                  <c:v>410000</c:v>
                </c:pt>
                <c:pt idx="11">
                  <c:v>398083.33333333331</c:v>
                </c:pt>
                <c:pt idx="12">
                  <c:v>392385.71428571426</c:v>
                </c:pt>
                <c:pt idx="13">
                  <c:v>357300</c:v>
                </c:pt>
                <c:pt idx="14">
                  <c:v>341908.33333333331</c:v>
                </c:pt>
                <c:pt idx="15">
                  <c:v>339193.33333333331</c:v>
                </c:pt>
                <c:pt idx="16">
                  <c:v>337000</c:v>
                </c:pt>
                <c:pt idx="17">
                  <c:v>317257</c:v>
                </c:pt>
                <c:pt idx="18">
                  <c:v>315561.5</c:v>
                </c:pt>
                <c:pt idx="19">
                  <c:v>302902.8</c:v>
                </c:pt>
                <c:pt idx="20">
                  <c:v>300346.66666666669</c:v>
                </c:pt>
                <c:pt idx="21">
                  <c:v>295000</c:v>
                </c:pt>
                <c:pt idx="22">
                  <c:v>294425</c:v>
                </c:pt>
                <c:pt idx="23">
                  <c:v>289872</c:v>
                </c:pt>
                <c:pt idx="24">
                  <c:v>277700</c:v>
                </c:pt>
                <c:pt idx="25">
                  <c:v>275000</c:v>
                </c:pt>
                <c:pt idx="26">
                  <c:v>262271.66666666669</c:v>
                </c:pt>
                <c:pt idx="27">
                  <c:v>244651.25</c:v>
                </c:pt>
                <c:pt idx="28">
                  <c:v>243840</c:v>
                </c:pt>
                <c:pt idx="29">
                  <c:v>238519.28571428571</c:v>
                </c:pt>
                <c:pt idx="30">
                  <c:v>236538.88888888888</c:v>
                </c:pt>
                <c:pt idx="31">
                  <c:v>232000</c:v>
                </c:pt>
                <c:pt idx="32">
                  <c:v>229000</c:v>
                </c:pt>
                <c:pt idx="33">
                  <c:v>225350</c:v>
                </c:pt>
                <c:pt idx="34">
                  <c:v>225027.5</c:v>
                </c:pt>
                <c:pt idx="35">
                  <c:v>221966.33333333334</c:v>
                </c:pt>
                <c:pt idx="36">
                  <c:v>219000</c:v>
                </c:pt>
                <c:pt idx="37">
                  <c:v>218218.75</c:v>
                </c:pt>
                <c:pt idx="38">
                  <c:v>215795</c:v>
                </c:pt>
                <c:pt idx="39">
                  <c:v>212383.33333333334</c:v>
                </c:pt>
                <c:pt idx="40">
                  <c:v>211003.5294117647</c:v>
                </c:pt>
                <c:pt idx="41">
                  <c:v>210776.66666666666</c:v>
                </c:pt>
                <c:pt idx="42">
                  <c:v>210122.5</c:v>
                </c:pt>
                <c:pt idx="43">
                  <c:v>208144.16666666666</c:v>
                </c:pt>
                <c:pt idx="44">
                  <c:v>204594.86666666667</c:v>
                </c:pt>
                <c:pt idx="45">
                  <c:v>198973</c:v>
                </c:pt>
                <c:pt idx="46">
                  <c:v>180243.63636363635</c:v>
                </c:pt>
                <c:pt idx="47">
                  <c:v>177779.5</c:v>
                </c:pt>
                <c:pt idx="48">
                  <c:v>174418.15151515152</c:v>
                </c:pt>
                <c:pt idx="49">
                  <c:v>163500</c:v>
                </c:pt>
                <c:pt idx="50">
                  <c:v>162461.48148148149</c:v>
                </c:pt>
                <c:pt idx="51">
                  <c:v>162261.11111111112</c:v>
                </c:pt>
                <c:pt idx="52">
                  <c:v>161412.5</c:v>
                </c:pt>
                <c:pt idx="53">
                  <c:v>156050</c:v>
                </c:pt>
                <c:pt idx="54">
                  <c:v>156000</c:v>
                </c:pt>
                <c:pt idx="55">
                  <c:v>154840</c:v>
                </c:pt>
                <c:pt idx="56">
                  <c:v>154113.79999999999</c:v>
                </c:pt>
                <c:pt idx="57">
                  <c:v>153233.25</c:v>
                </c:pt>
                <c:pt idx="58">
                  <c:v>150726.66666666666</c:v>
                </c:pt>
                <c:pt idx="59">
                  <c:v>149050</c:v>
                </c:pt>
                <c:pt idx="60">
                  <c:v>147300</c:v>
                </c:pt>
                <c:pt idx="61">
                  <c:v>141200</c:v>
                </c:pt>
                <c:pt idx="62">
                  <c:v>140946.11111111112</c:v>
                </c:pt>
                <c:pt idx="63">
                  <c:v>140902</c:v>
                </c:pt>
                <c:pt idx="64">
                  <c:v>133205</c:v>
                </c:pt>
                <c:pt idx="65">
                  <c:v>129833.33333333333</c:v>
                </c:pt>
                <c:pt idx="66">
                  <c:v>128269.33333333333</c:v>
                </c:pt>
                <c:pt idx="67">
                  <c:v>126197</c:v>
                </c:pt>
                <c:pt idx="68">
                  <c:v>125636</c:v>
                </c:pt>
                <c:pt idx="69">
                  <c:v>120313.33333333333</c:v>
                </c:pt>
                <c:pt idx="70">
                  <c:v>111200</c:v>
                </c:pt>
                <c:pt idx="71">
                  <c:v>109875</c:v>
                </c:pt>
                <c:pt idx="72">
                  <c:v>108454</c:v>
                </c:pt>
                <c:pt idx="73">
                  <c:v>106833.69230769231</c:v>
                </c:pt>
                <c:pt idx="74">
                  <c:v>105654.16666666667</c:v>
                </c:pt>
                <c:pt idx="75">
                  <c:v>104875</c:v>
                </c:pt>
                <c:pt idx="76">
                  <c:v>100964.66666666667</c:v>
                </c:pt>
                <c:pt idx="77">
                  <c:v>99709.28571428571</c:v>
                </c:pt>
                <c:pt idx="78">
                  <c:v>97250</c:v>
                </c:pt>
                <c:pt idx="79">
                  <c:v>96675</c:v>
                </c:pt>
                <c:pt idx="80">
                  <c:v>92341.666666666672</c:v>
                </c:pt>
                <c:pt idx="81">
                  <c:v>91613.090909090912</c:v>
                </c:pt>
                <c:pt idx="82">
                  <c:v>90892.857142857145</c:v>
                </c:pt>
                <c:pt idx="83">
                  <c:v>90385.75</c:v>
                </c:pt>
                <c:pt idx="84">
                  <c:v>88900</c:v>
                </c:pt>
                <c:pt idx="85">
                  <c:v>87391.666666666672</c:v>
                </c:pt>
                <c:pt idx="86">
                  <c:v>87146.666666666672</c:v>
                </c:pt>
                <c:pt idx="87">
                  <c:v>83561.875</c:v>
                </c:pt>
                <c:pt idx="88">
                  <c:v>83000</c:v>
                </c:pt>
                <c:pt idx="89">
                  <c:v>82775</c:v>
                </c:pt>
                <c:pt idx="90">
                  <c:v>81028.461538461532</c:v>
                </c:pt>
                <c:pt idx="91">
                  <c:v>79450</c:v>
                </c:pt>
                <c:pt idx="92">
                  <c:v>78885</c:v>
                </c:pt>
                <c:pt idx="93">
                  <c:v>76931.428571428565</c:v>
                </c:pt>
                <c:pt idx="94">
                  <c:v>73565</c:v>
                </c:pt>
                <c:pt idx="95">
                  <c:v>72964.28571428571</c:v>
                </c:pt>
                <c:pt idx="96">
                  <c:v>71105.277777777781</c:v>
                </c:pt>
                <c:pt idx="97">
                  <c:v>70990</c:v>
                </c:pt>
                <c:pt idx="98">
                  <c:v>69795.692307692312</c:v>
                </c:pt>
                <c:pt idx="99">
                  <c:v>69126.973684210519</c:v>
                </c:pt>
                <c:pt idx="100">
                  <c:v>68452.5</c:v>
                </c:pt>
                <c:pt idx="101">
                  <c:v>67592.857142857145</c:v>
                </c:pt>
                <c:pt idx="102">
                  <c:v>67466.666666666672</c:v>
                </c:pt>
                <c:pt idx="103">
                  <c:v>66572.222222222219</c:v>
                </c:pt>
                <c:pt idx="104">
                  <c:v>65478.181818181816</c:v>
                </c:pt>
                <c:pt idx="105">
                  <c:v>64845</c:v>
                </c:pt>
                <c:pt idx="106">
                  <c:v>64335</c:v>
                </c:pt>
                <c:pt idx="107">
                  <c:v>63927.333333333336</c:v>
                </c:pt>
                <c:pt idx="108">
                  <c:v>63486.666666666664</c:v>
                </c:pt>
                <c:pt idx="109">
                  <c:v>63276.956521739128</c:v>
                </c:pt>
                <c:pt idx="110">
                  <c:v>63142.368421052633</c:v>
                </c:pt>
                <c:pt idx="111">
                  <c:v>62973.885714285716</c:v>
                </c:pt>
                <c:pt idx="112">
                  <c:v>62950</c:v>
                </c:pt>
                <c:pt idx="113">
                  <c:v>62950</c:v>
                </c:pt>
                <c:pt idx="114">
                  <c:v>62809.75</c:v>
                </c:pt>
                <c:pt idx="115">
                  <c:v>61883.333333333336</c:v>
                </c:pt>
                <c:pt idx="116">
                  <c:v>61680</c:v>
                </c:pt>
                <c:pt idx="117">
                  <c:v>61613.333333333336</c:v>
                </c:pt>
                <c:pt idx="118">
                  <c:v>58593.24324324324</c:v>
                </c:pt>
                <c:pt idx="119">
                  <c:v>57155</c:v>
                </c:pt>
                <c:pt idx="120">
                  <c:v>56850</c:v>
                </c:pt>
                <c:pt idx="121">
                  <c:v>56743.333333333336</c:v>
                </c:pt>
                <c:pt idx="122">
                  <c:v>56299.166666666664</c:v>
                </c:pt>
                <c:pt idx="123">
                  <c:v>56131.333333333336</c:v>
                </c:pt>
                <c:pt idx="124">
                  <c:v>55711.666666666664</c:v>
                </c:pt>
                <c:pt idx="125">
                  <c:v>55366.666666666664</c:v>
                </c:pt>
                <c:pt idx="126">
                  <c:v>54265.888888888891</c:v>
                </c:pt>
                <c:pt idx="127">
                  <c:v>52886.409090909088</c:v>
                </c:pt>
                <c:pt idx="128">
                  <c:v>52196.666666666664</c:v>
                </c:pt>
                <c:pt idx="129">
                  <c:v>52170.366666666669</c:v>
                </c:pt>
                <c:pt idx="130">
                  <c:v>51156.276595744683</c:v>
                </c:pt>
                <c:pt idx="131">
                  <c:v>50863.333333333336</c:v>
                </c:pt>
                <c:pt idx="132">
                  <c:v>49800</c:v>
                </c:pt>
                <c:pt idx="133">
                  <c:v>49661.550632911392</c:v>
                </c:pt>
                <c:pt idx="134">
                  <c:v>49577.047619047618</c:v>
                </c:pt>
                <c:pt idx="135">
                  <c:v>49511.182795698922</c:v>
                </c:pt>
                <c:pt idx="136">
                  <c:v>49134.852941176468</c:v>
                </c:pt>
                <c:pt idx="137">
                  <c:v>48635.454545454544</c:v>
                </c:pt>
                <c:pt idx="138">
                  <c:v>47918.611111111109</c:v>
                </c:pt>
                <c:pt idx="139">
                  <c:v>47803.709677419356</c:v>
                </c:pt>
                <c:pt idx="140">
                  <c:v>47647.333333333336</c:v>
                </c:pt>
                <c:pt idx="141">
                  <c:v>47554.807692307695</c:v>
                </c:pt>
                <c:pt idx="142">
                  <c:v>46454.985507246376</c:v>
                </c:pt>
                <c:pt idx="143">
                  <c:v>45984.035087719298</c:v>
                </c:pt>
                <c:pt idx="144">
                  <c:v>45958.333333333336</c:v>
                </c:pt>
                <c:pt idx="145">
                  <c:v>45303.212765957447</c:v>
                </c:pt>
                <c:pt idx="146">
                  <c:v>45273.857142857145</c:v>
                </c:pt>
                <c:pt idx="147">
                  <c:v>44745</c:v>
                </c:pt>
                <c:pt idx="148">
                  <c:v>44545</c:v>
                </c:pt>
                <c:pt idx="149">
                  <c:v>44341.052631578947</c:v>
                </c:pt>
                <c:pt idx="150">
                  <c:v>44030</c:v>
                </c:pt>
                <c:pt idx="151">
                  <c:v>42883.921875</c:v>
                </c:pt>
                <c:pt idx="152">
                  <c:v>42510.526315789473</c:v>
                </c:pt>
                <c:pt idx="153">
                  <c:v>42417.692307692305</c:v>
                </c:pt>
                <c:pt idx="154">
                  <c:v>42149.883720930229</c:v>
                </c:pt>
                <c:pt idx="155">
                  <c:v>42140</c:v>
                </c:pt>
                <c:pt idx="156">
                  <c:v>41679.6875</c:v>
                </c:pt>
                <c:pt idx="157">
                  <c:v>40566.824626865673</c:v>
                </c:pt>
                <c:pt idx="158">
                  <c:v>39720</c:v>
                </c:pt>
                <c:pt idx="159">
                  <c:v>39716.583333333336</c:v>
                </c:pt>
                <c:pt idx="160">
                  <c:v>39550</c:v>
                </c:pt>
                <c:pt idx="161">
                  <c:v>39502.5</c:v>
                </c:pt>
                <c:pt idx="162">
                  <c:v>39399.482758620688</c:v>
                </c:pt>
                <c:pt idx="163">
                  <c:v>39233.333333333336</c:v>
                </c:pt>
                <c:pt idx="164">
                  <c:v>38858.571428571428</c:v>
                </c:pt>
                <c:pt idx="165">
                  <c:v>38707.096774193546</c:v>
                </c:pt>
                <c:pt idx="166">
                  <c:v>38537.195121951219</c:v>
                </c:pt>
                <c:pt idx="167">
                  <c:v>38392.476190476191</c:v>
                </c:pt>
                <c:pt idx="168">
                  <c:v>38333.23529411765</c:v>
                </c:pt>
                <c:pt idx="169">
                  <c:v>38298.625</c:v>
                </c:pt>
                <c:pt idx="170">
                  <c:v>38193.478260869568</c:v>
                </c:pt>
                <c:pt idx="171">
                  <c:v>38180</c:v>
                </c:pt>
                <c:pt idx="172">
                  <c:v>37859.130081300813</c:v>
                </c:pt>
                <c:pt idx="173">
                  <c:v>37733.904109589042</c:v>
                </c:pt>
                <c:pt idx="174">
                  <c:v>37669.328358208957</c:v>
                </c:pt>
                <c:pt idx="175">
                  <c:v>37554.212765957447</c:v>
                </c:pt>
                <c:pt idx="176">
                  <c:v>37388.333333333336</c:v>
                </c:pt>
                <c:pt idx="177">
                  <c:v>37342.647058823532</c:v>
                </c:pt>
                <c:pt idx="178">
                  <c:v>37070</c:v>
                </c:pt>
                <c:pt idx="179">
                  <c:v>37022.283333333333</c:v>
                </c:pt>
                <c:pt idx="180">
                  <c:v>36850.128205128203</c:v>
                </c:pt>
                <c:pt idx="181">
                  <c:v>36562.5</c:v>
                </c:pt>
                <c:pt idx="182">
                  <c:v>36205</c:v>
                </c:pt>
                <c:pt idx="183">
                  <c:v>36045</c:v>
                </c:pt>
                <c:pt idx="184">
                  <c:v>35506.111111111109</c:v>
                </c:pt>
                <c:pt idx="185">
                  <c:v>34991.111111111109</c:v>
                </c:pt>
                <c:pt idx="186">
                  <c:v>34806</c:v>
                </c:pt>
                <c:pt idx="187">
                  <c:v>34719.342465753427</c:v>
                </c:pt>
                <c:pt idx="188">
                  <c:v>34595</c:v>
                </c:pt>
                <c:pt idx="189">
                  <c:v>34382.5</c:v>
                </c:pt>
                <c:pt idx="190">
                  <c:v>34174.133333333331</c:v>
                </c:pt>
                <c:pt idx="191">
                  <c:v>33911.599999999999</c:v>
                </c:pt>
                <c:pt idx="192">
                  <c:v>33706.666666666664</c:v>
                </c:pt>
                <c:pt idx="193">
                  <c:v>33693.272357723574</c:v>
                </c:pt>
                <c:pt idx="194">
                  <c:v>33610</c:v>
                </c:pt>
                <c:pt idx="195">
                  <c:v>33579</c:v>
                </c:pt>
                <c:pt idx="196">
                  <c:v>33572.083333333336</c:v>
                </c:pt>
                <c:pt idx="197">
                  <c:v>33357.404494382019</c:v>
                </c:pt>
                <c:pt idx="198">
                  <c:v>33241.011904761908</c:v>
                </c:pt>
                <c:pt idx="199">
                  <c:v>33022.481481481482</c:v>
                </c:pt>
                <c:pt idx="200">
                  <c:v>32500</c:v>
                </c:pt>
                <c:pt idx="201">
                  <c:v>32263.928571428572</c:v>
                </c:pt>
                <c:pt idx="202">
                  <c:v>32062.058823529413</c:v>
                </c:pt>
                <c:pt idx="203">
                  <c:v>31920.9375</c:v>
                </c:pt>
                <c:pt idx="204">
                  <c:v>31813.28125</c:v>
                </c:pt>
                <c:pt idx="205">
                  <c:v>31713.163265306124</c:v>
                </c:pt>
                <c:pt idx="206">
                  <c:v>31552.857142857141</c:v>
                </c:pt>
                <c:pt idx="207">
                  <c:v>31522.285714285714</c:v>
                </c:pt>
                <c:pt idx="208">
                  <c:v>31230.695652173912</c:v>
                </c:pt>
                <c:pt idx="209">
                  <c:v>31186.73076923077</c:v>
                </c:pt>
                <c:pt idx="210">
                  <c:v>31179.692307692309</c:v>
                </c:pt>
                <c:pt idx="211">
                  <c:v>30385</c:v>
                </c:pt>
                <c:pt idx="212">
                  <c:v>30024.833333333332</c:v>
                </c:pt>
                <c:pt idx="213">
                  <c:v>29517.272727272728</c:v>
                </c:pt>
                <c:pt idx="214">
                  <c:v>29475.909090909092</c:v>
                </c:pt>
                <c:pt idx="215">
                  <c:v>29335.25</c:v>
                </c:pt>
                <c:pt idx="216">
                  <c:v>29310</c:v>
                </c:pt>
                <c:pt idx="217">
                  <c:v>29293.428571428572</c:v>
                </c:pt>
                <c:pt idx="218">
                  <c:v>29258.642857142859</c:v>
                </c:pt>
                <c:pt idx="219">
                  <c:v>29107</c:v>
                </c:pt>
                <c:pt idx="220">
                  <c:v>28945.666666666668</c:v>
                </c:pt>
                <c:pt idx="221">
                  <c:v>28919.022556390977</c:v>
                </c:pt>
                <c:pt idx="222">
                  <c:v>28506.666666666668</c:v>
                </c:pt>
                <c:pt idx="223">
                  <c:v>28395</c:v>
                </c:pt>
                <c:pt idx="224">
                  <c:v>28348.333333333332</c:v>
                </c:pt>
                <c:pt idx="225">
                  <c:v>28033.59</c:v>
                </c:pt>
                <c:pt idx="226">
                  <c:v>28005.596491228069</c:v>
                </c:pt>
                <c:pt idx="227">
                  <c:v>27990.6</c:v>
                </c:pt>
                <c:pt idx="228">
                  <c:v>27984.076923076922</c:v>
                </c:pt>
                <c:pt idx="229">
                  <c:v>27928.793103448275</c:v>
                </c:pt>
                <c:pt idx="230">
                  <c:v>27730.454545454544</c:v>
                </c:pt>
                <c:pt idx="231">
                  <c:v>27615</c:v>
                </c:pt>
                <c:pt idx="232">
                  <c:v>26964.066666666666</c:v>
                </c:pt>
                <c:pt idx="233">
                  <c:v>26905.857142857141</c:v>
                </c:pt>
                <c:pt idx="234">
                  <c:v>26725</c:v>
                </c:pt>
                <c:pt idx="235">
                  <c:v>26115.296296296296</c:v>
                </c:pt>
                <c:pt idx="236">
                  <c:v>26026.583333333332</c:v>
                </c:pt>
                <c:pt idx="237">
                  <c:v>25981.48717948718</c:v>
                </c:pt>
                <c:pt idx="238">
                  <c:v>25838.888888888891</c:v>
                </c:pt>
                <c:pt idx="239">
                  <c:v>25797.599999999999</c:v>
                </c:pt>
                <c:pt idx="240">
                  <c:v>25654.534883720931</c:v>
                </c:pt>
                <c:pt idx="241">
                  <c:v>25236.63157894737</c:v>
                </c:pt>
                <c:pt idx="242">
                  <c:v>25205</c:v>
                </c:pt>
                <c:pt idx="243">
                  <c:v>25157.857142857141</c:v>
                </c:pt>
                <c:pt idx="244">
                  <c:v>25110.760869565216</c:v>
                </c:pt>
                <c:pt idx="245">
                  <c:v>24931.647058823528</c:v>
                </c:pt>
                <c:pt idx="246">
                  <c:v>24555.909090909092</c:v>
                </c:pt>
                <c:pt idx="247">
                  <c:v>24449.165975103733</c:v>
                </c:pt>
                <c:pt idx="248">
                  <c:v>23739.31818181818</c:v>
                </c:pt>
                <c:pt idx="249">
                  <c:v>23607.8125</c:v>
                </c:pt>
                <c:pt idx="250">
                  <c:v>23431.333333333332</c:v>
                </c:pt>
                <c:pt idx="251">
                  <c:v>23425.824561403508</c:v>
                </c:pt>
                <c:pt idx="252">
                  <c:v>23375</c:v>
                </c:pt>
                <c:pt idx="253">
                  <c:v>22995</c:v>
                </c:pt>
                <c:pt idx="254">
                  <c:v>22928.333333333332</c:v>
                </c:pt>
                <c:pt idx="255">
                  <c:v>22895.177631578947</c:v>
                </c:pt>
                <c:pt idx="256">
                  <c:v>22589.166666666668</c:v>
                </c:pt>
                <c:pt idx="257">
                  <c:v>22488.589285714286</c:v>
                </c:pt>
                <c:pt idx="258">
                  <c:v>22397.36842105263</c:v>
                </c:pt>
                <c:pt idx="259">
                  <c:v>22238.898305084746</c:v>
                </c:pt>
                <c:pt idx="260">
                  <c:v>22123.333333333332</c:v>
                </c:pt>
                <c:pt idx="261">
                  <c:v>22103.402298850575</c:v>
                </c:pt>
                <c:pt idx="262">
                  <c:v>21999.285714285714</c:v>
                </c:pt>
                <c:pt idx="263">
                  <c:v>21993.013888888891</c:v>
                </c:pt>
                <c:pt idx="264">
                  <c:v>21887.1875</c:v>
                </c:pt>
                <c:pt idx="265">
                  <c:v>21882.490028490029</c:v>
                </c:pt>
                <c:pt idx="266">
                  <c:v>21377.692307692309</c:v>
                </c:pt>
                <c:pt idx="267">
                  <c:v>21349.121212121212</c:v>
                </c:pt>
                <c:pt idx="268">
                  <c:v>20945.014814814815</c:v>
                </c:pt>
                <c:pt idx="269">
                  <c:v>20239.125</c:v>
                </c:pt>
                <c:pt idx="270">
                  <c:v>19867.074468085106</c:v>
                </c:pt>
                <c:pt idx="271">
                  <c:v>19567.5</c:v>
                </c:pt>
                <c:pt idx="272">
                  <c:v>19114.833333333332</c:v>
                </c:pt>
                <c:pt idx="273">
                  <c:v>19093.833333333332</c:v>
                </c:pt>
                <c:pt idx="274">
                  <c:v>18931.5625</c:v>
                </c:pt>
                <c:pt idx="275">
                  <c:v>18881.470588235294</c:v>
                </c:pt>
                <c:pt idx="276">
                  <c:v>18774.047619047618</c:v>
                </c:pt>
                <c:pt idx="277">
                  <c:v>18629.939698492461</c:v>
                </c:pt>
                <c:pt idx="278">
                  <c:v>18175</c:v>
                </c:pt>
                <c:pt idx="279">
                  <c:v>18061.363636363636</c:v>
                </c:pt>
                <c:pt idx="280">
                  <c:v>17488.428571428572</c:v>
                </c:pt>
                <c:pt idx="281">
                  <c:v>17426</c:v>
                </c:pt>
                <c:pt idx="282">
                  <c:v>17221.275000000001</c:v>
                </c:pt>
                <c:pt idx="283">
                  <c:v>17043.636363636364</c:v>
                </c:pt>
                <c:pt idx="284">
                  <c:v>16907.727272727272</c:v>
                </c:pt>
                <c:pt idx="285">
                  <c:v>16702.5</c:v>
                </c:pt>
                <c:pt idx="286">
                  <c:v>16578.446969696968</c:v>
                </c:pt>
                <c:pt idx="287">
                  <c:v>16530.320512820512</c:v>
                </c:pt>
                <c:pt idx="288">
                  <c:v>16328.984615384616</c:v>
                </c:pt>
                <c:pt idx="289">
                  <c:v>16277.217391304348</c:v>
                </c:pt>
                <c:pt idx="290">
                  <c:v>15947.155172413793</c:v>
                </c:pt>
                <c:pt idx="291">
                  <c:v>15810.717647058824</c:v>
                </c:pt>
                <c:pt idx="292">
                  <c:v>15747.5</c:v>
                </c:pt>
                <c:pt idx="293">
                  <c:v>15257</c:v>
                </c:pt>
                <c:pt idx="294">
                  <c:v>15178.135135135135</c:v>
                </c:pt>
                <c:pt idx="295">
                  <c:v>15162.733333333334</c:v>
                </c:pt>
                <c:pt idx="296">
                  <c:v>15131.755244755244</c:v>
                </c:pt>
                <c:pt idx="297">
                  <c:v>15082.5</c:v>
                </c:pt>
                <c:pt idx="298">
                  <c:v>15058.697674418605</c:v>
                </c:pt>
                <c:pt idx="299">
                  <c:v>14932.125</c:v>
                </c:pt>
                <c:pt idx="300">
                  <c:v>14864.84090909091</c:v>
                </c:pt>
                <c:pt idx="301">
                  <c:v>14843.521551724138</c:v>
                </c:pt>
                <c:pt idx="302">
                  <c:v>14629.325000000001</c:v>
                </c:pt>
                <c:pt idx="303">
                  <c:v>14493.333333333334</c:v>
                </c:pt>
                <c:pt idx="304">
                  <c:v>14339.53125</c:v>
                </c:pt>
                <c:pt idx="305">
                  <c:v>14055.387096774193</c:v>
                </c:pt>
                <c:pt idx="306">
                  <c:v>13152.5</c:v>
                </c:pt>
                <c:pt idx="307">
                  <c:v>12872.849315068494</c:v>
                </c:pt>
                <c:pt idx="308">
                  <c:v>12485.161290322581</c:v>
                </c:pt>
                <c:pt idx="309">
                  <c:v>12122.074626865671</c:v>
                </c:pt>
                <c:pt idx="310">
                  <c:v>11488.387096774193</c:v>
                </c:pt>
                <c:pt idx="311">
                  <c:v>11077.90909090909</c:v>
                </c:pt>
                <c:pt idx="312">
                  <c:v>10857.5</c:v>
                </c:pt>
                <c:pt idx="313">
                  <c:v>10638.04109589041</c:v>
                </c:pt>
                <c:pt idx="314">
                  <c:v>10500</c:v>
                </c:pt>
                <c:pt idx="315">
                  <c:v>9797.434782608696</c:v>
                </c:pt>
                <c:pt idx="316">
                  <c:v>9377.7272727272721</c:v>
                </c:pt>
                <c:pt idx="317">
                  <c:v>8488</c:v>
                </c:pt>
                <c:pt idx="318">
                  <c:v>8116.9444444444443</c:v>
                </c:pt>
                <c:pt idx="319">
                  <c:v>8000.102272727273</c:v>
                </c:pt>
                <c:pt idx="320">
                  <c:v>7998.5714285714284</c:v>
                </c:pt>
                <c:pt idx="321">
                  <c:v>7667.5</c:v>
                </c:pt>
                <c:pt idx="322">
                  <c:v>7424.21875</c:v>
                </c:pt>
                <c:pt idx="323">
                  <c:v>6950.5333333333338</c:v>
                </c:pt>
                <c:pt idx="324">
                  <c:v>6668.75</c:v>
                </c:pt>
                <c:pt idx="325">
                  <c:v>5999</c:v>
                </c:pt>
                <c:pt idx="326">
                  <c:v>5956.8918918918916</c:v>
                </c:pt>
                <c:pt idx="327">
                  <c:v>5685.7777777777774</c:v>
                </c:pt>
                <c:pt idx="328">
                  <c:v>5584.25</c:v>
                </c:pt>
                <c:pt idx="329">
                  <c:v>4129.5</c:v>
                </c:pt>
                <c:pt idx="330">
                  <c:v>3647.3333333333335</c:v>
                </c:pt>
                <c:pt idx="331">
                  <c:v>2502.5238095238096</c:v>
                </c:pt>
                <c:pt idx="332">
                  <c:v>2310</c:v>
                </c:pt>
                <c:pt idx="333">
                  <c:v>2057.4</c:v>
                </c:pt>
                <c:pt idx="334">
                  <c:v>2013.5357142857142</c:v>
                </c:pt>
                <c:pt idx="335">
                  <c:v>2005.7272727272727</c:v>
                </c:pt>
                <c:pt idx="336">
                  <c:v>2000</c:v>
                </c:pt>
                <c:pt idx="337">
                  <c:v>2000</c:v>
                </c:pt>
                <c:pt idx="338">
                  <c:v>2000</c:v>
                </c:pt>
                <c:pt idx="339">
                  <c:v>2000</c:v>
                </c:pt>
                <c:pt idx="340">
                  <c:v>2000</c:v>
                </c:pt>
                <c:pt idx="341">
                  <c:v>2000</c:v>
                </c:pt>
                <c:pt idx="342">
                  <c:v>2000</c:v>
                </c:pt>
                <c:pt idx="343">
                  <c:v>2000</c:v>
                </c:pt>
                <c:pt idx="344">
                  <c:v>2000</c:v>
                </c:pt>
                <c:pt idx="345">
                  <c:v>2000</c:v>
                </c:pt>
                <c:pt idx="346">
                  <c:v>2000</c:v>
                </c:pt>
                <c:pt idx="347">
                  <c:v>2000</c:v>
                </c:pt>
                <c:pt idx="348">
                  <c:v>2000</c:v>
                </c:pt>
                <c:pt idx="349">
                  <c:v>2000</c:v>
                </c:pt>
                <c:pt idx="350">
                  <c:v>2000</c:v>
                </c:pt>
                <c:pt idx="351">
                  <c:v>2000</c:v>
                </c:pt>
                <c:pt idx="352">
                  <c:v>2000</c:v>
                </c:pt>
                <c:pt idx="353">
                  <c:v>2000</c:v>
                </c:pt>
                <c:pt idx="354">
                  <c:v>2000</c:v>
                </c:pt>
                <c:pt idx="355">
                  <c:v>2000</c:v>
                </c:pt>
                <c:pt idx="356">
                  <c:v>2000</c:v>
                </c:pt>
                <c:pt idx="357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45-469E-81A0-C20D616EE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8303824"/>
        <c:axId val="2088314224"/>
      </c:scatterChart>
      <c:valAx>
        <c:axId val="208830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 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314224"/>
        <c:crosses val="autoZero"/>
        <c:crossBetween val="midCat"/>
      </c:valAx>
      <c:valAx>
        <c:axId val="208831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30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100"/>
              <a:t>Coefficient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312554680664917E-2"/>
          <c:y val="0.17171296296296298"/>
          <c:w val="0.90342366579177602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'Task 3'!$B$18</c:f>
              <c:strCache>
                <c:ptCount val="1"/>
                <c:pt idx="0">
                  <c:v>Coefficient 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'Task 3'!$A$19:$A$24</c:f>
              <c:strCache>
                <c:ptCount val="6"/>
                <c:pt idx="0">
                  <c:v>Engine HP</c:v>
                </c:pt>
                <c:pt idx="1">
                  <c:v>Engine Cylinders</c:v>
                </c:pt>
                <c:pt idx="2">
                  <c:v>No. of Doors</c:v>
                </c:pt>
                <c:pt idx="3">
                  <c:v>Highway MPG</c:v>
                </c:pt>
                <c:pt idx="4">
                  <c:v>City MPG</c:v>
                </c:pt>
                <c:pt idx="5">
                  <c:v>Popularity</c:v>
                </c:pt>
              </c:strCache>
            </c:strRef>
          </c:cat>
          <c:val>
            <c:numRef>
              <c:f>'Task 3'!$B$19:$B$24</c:f>
              <c:numCache>
                <c:formatCode>General</c:formatCode>
                <c:ptCount val="6"/>
                <c:pt idx="0">
                  <c:v>0.66155751824996523</c:v>
                </c:pt>
                <c:pt idx="1">
                  <c:v>0.53113855181583203</c:v>
                </c:pt>
                <c:pt idx="2">
                  <c:v>9.3334020650521436E-3</c:v>
                </c:pt>
                <c:pt idx="3">
                  <c:v>-0.16004267885202714</c:v>
                </c:pt>
                <c:pt idx="4">
                  <c:v>-0.15767572242668318</c:v>
                </c:pt>
                <c:pt idx="5">
                  <c:v>-4.8476232455043997E-2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4-4140-8BEC-13755DCE9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35230000"/>
        <c:axId val="635232496"/>
      </c:barChart>
      <c:catAx>
        <c:axId val="63523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232496"/>
        <c:crosses val="autoZero"/>
        <c:auto val="1"/>
        <c:lblAlgn val="ctr"/>
        <c:lblOffset val="100"/>
        <c:noMultiLvlLbl val="0"/>
      </c:catAx>
      <c:valAx>
        <c:axId val="63523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23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[Car_Price_Analysis.csv]Task 4!PivotTable5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100"/>
              <a:t>Average price by Manufacturer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'Task 4'!$K$2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/>
          </c:spPr>
          <c:invertIfNegative val="0"/>
          <c:cat>
            <c:strRef>
              <c:f>'Task 4'!$J$3:$J$51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'Task 4'!$K$3:$K$51</c:f>
              <c:numCache>
                <c:formatCode>0</c:formatCode>
                <c:ptCount val="48"/>
                <c:pt idx="0">
                  <c:v>1757223.6666666667</c:v>
                </c:pt>
                <c:pt idx="1">
                  <c:v>546221.875</c:v>
                </c:pt>
                <c:pt idx="2">
                  <c:v>351130.6451612903</c:v>
                </c:pt>
                <c:pt idx="3">
                  <c:v>331567.30769230769</c:v>
                </c:pt>
                <c:pt idx="4">
                  <c:v>247169.32432432432</c:v>
                </c:pt>
                <c:pt idx="5">
                  <c:v>239805</c:v>
                </c:pt>
                <c:pt idx="6">
                  <c:v>238218.84057971014</c:v>
                </c:pt>
                <c:pt idx="7">
                  <c:v>213323.33333333334</c:v>
                </c:pt>
                <c:pt idx="8">
                  <c:v>197910.37634408602</c:v>
                </c:pt>
                <c:pt idx="9">
                  <c:v>114207.70689655172</c:v>
                </c:pt>
                <c:pt idx="10">
                  <c:v>101622.39705882352</c:v>
                </c:pt>
                <c:pt idx="11">
                  <c:v>85255.555555555562</c:v>
                </c:pt>
                <c:pt idx="12">
                  <c:v>71476.229461756375</c:v>
                </c:pt>
                <c:pt idx="13">
                  <c:v>69188.275862068971</c:v>
                </c:pt>
                <c:pt idx="14">
                  <c:v>67823.216783216776</c:v>
                </c:pt>
                <c:pt idx="15">
                  <c:v>61600</c:v>
                </c:pt>
                <c:pt idx="16">
                  <c:v>61546.763473053892</c:v>
                </c:pt>
                <c:pt idx="17">
                  <c:v>56231.317380352644</c:v>
                </c:pt>
                <c:pt idx="18">
                  <c:v>53452.112804878052</c:v>
                </c:pt>
                <c:pt idx="19">
                  <c:v>47549.069306930694</c:v>
                </c:pt>
                <c:pt idx="20">
                  <c:v>46616.666666666664</c:v>
                </c:pt>
                <c:pt idx="21">
                  <c:v>42839.829268292684</c:v>
                </c:pt>
                <c:pt idx="22">
                  <c:v>42394.21212121212</c:v>
                </c:pt>
                <c:pt idx="23">
                  <c:v>36464.411764705881</c:v>
                </c:pt>
                <c:pt idx="24">
                  <c:v>34887.5873015873</c:v>
                </c:pt>
                <c:pt idx="25">
                  <c:v>30493.299029126214</c:v>
                </c:pt>
                <c:pt idx="26">
                  <c:v>29030.016085790885</c:v>
                </c:pt>
                <c:pt idx="27">
                  <c:v>28583.431899641579</c:v>
                </c:pt>
                <c:pt idx="28">
                  <c:v>28541.160142348755</c:v>
                </c:pt>
                <c:pt idx="29">
                  <c:v>28350.385574354408</c:v>
                </c:pt>
                <c:pt idx="30">
                  <c:v>28206.612244897959</c:v>
                </c:pt>
                <c:pt idx="31">
                  <c:v>28102.380716934487</c:v>
                </c:pt>
                <c:pt idx="32">
                  <c:v>27413.504504504504</c:v>
                </c:pt>
                <c:pt idx="33">
                  <c:v>27399.266742338252</c:v>
                </c:pt>
                <c:pt idx="34">
                  <c:v>26722.962566844919</c:v>
                </c:pt>
                <c:pt idx="35">
                  <c:v>26674.340757238308</c:v>
                </c:pt>
                <c:pt idx="36">
                  <c:v>25310.173160173159</c:v>
                </c:pt>
                <c:pt idx="37">
                  <c:v>24827.50390625</c:v>
                </c:pt>
                <c:pt idx="38">
                  <c:v>24597.036303630364</c:v>
                </c:pt>
                <c:pt idx="39">
                  <c:v>22670.241935483871</c:v>
                </c:pt>
                <c:pt idx="40">
                  <c:v>22390.059105431308</c:v>
                </c:pt>
                <c:pt idx="41">
                  <c:v>21240.535211267605</c:v>
                </c:pt>
                <c:pt idx="42">
                  <c:v>20039.382978723403</c:v>
                </c:pt>
                <c:pt idx="43">
                  <c:v>19932.5</c:v>
                </c:pt>
                <c:pt idx="44">
                  <c:v>19321.548387096773</c:v>
                </c:pt>
                <c:pt idx="45">
                  <c:v>17907.207977207978</c:v>
                </c:pt>
                <c:pt idx="46">
                  <c:v>11542.54</c:v>
                </c:pt>
                <c:pt idx="47">
                  <c:v>3122.9024390243903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C-496E-9E0F-34C493F00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53397248"/>
        <c:axId val="1860910192"/>
        <c:axId val="0"/>
      </c:bar3DChart>
      <c:catAx>
        <c:axId val="185339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910192"/>
        <c:crosses val="autoZero"/>
        <c:auto val="1"/>
        <c:lblAlgn val="ctr"/>
        <c:lblOffset val="100"/>
        <c:noMultiLvlLbl val="0"/>
      </c:catAx>
      <c:valAx>
        <c:axId val="186091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39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/>
              <a:t>Highway MPG by Car Cylinders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'Task 5'!$J$2:$J$10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16</c:v>
                </c:pt>
              </c:numCache>
            </c:numRef>
          </c:xVal>
          <c:yVal>
            <c:numRef>
              <c:f>'Task 5'!$K$2:$K$10</c:f>
              <c:numCache>
                <c:formatCode>0</c:formatCode>
                <c:ptCount val="9"/>
                <c:pt idx="0">
                  <c:v>99.267857142857139</c:v>
                </c:pt>
                <c:pt idx="1">
                  <c:v>38.666666666666664</c:v>
                </c:pt>
                <c:pt idx="2">
                  <c:v>31.504208754208754</c:v>
                </c:pt>
                <c:pt idx="3">
                  <c:v>26.657777777777778</c:v>
                </c:pt>
                <c:pt idx="4">
                  <c:v>24.046249170170391</c:v>
                </c:pt>
                <c:pt idx="5">
                  <c:v>20.082717872968981</c:v>
                </c:pt>
                <c:pt idx="6">
                  <c:v>20.014705882352942</c:v>
                </c:pt>
                <c:pt idx="7">
                  <c:v>17.730434782608697</c:v>
                </c:pt>
                <c:pt idx="8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7C-4963-B4AD-CF1F0DF08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834784"/>
        <c:axId val="635820640"/>
      </c:scatterChart>
      <c:valAx>
        <c:axId val="63583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Cylinders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820640"/>
        <c:crosses val="autoZero"/>
        <c:crossBetween val="midCat"/>
      </c:valAx>
      <c:valAx>
        <c:axId val="63582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 MPG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834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[Car_Price_Analysis.csv]D_Task 1!PivotTable7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050"/>
              <a:t>Price by Brand &amp; Body style </a:t>
            </a:r>
          </a:p>
        </c:rich>
      </c:tx>
      <c:layout>
        <c:manualLayout>
          <c:xMode val="edge"/>
          <c:yMode val="edge"/>
          <c:x val="0.55845017994404744"/>
          <c:y val="1.78385121305372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tint val="3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4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4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4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tint val="4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63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63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6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tint val="6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72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2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tint val="7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tint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88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88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8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tint val="8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9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9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tint val="9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95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95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9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8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8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8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shade val="8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79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9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shade val="79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71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1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1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shade val="71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62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62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62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shade val="62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shade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4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4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4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shade val="4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38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38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3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shade val="38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992819420227225"/>
          <c:y val="4.6008260288218687E-2"/>
          <c:w val="0.64347883764050873"/>
          <c:h val="0.88395923339771221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'D_Task 1'!$K$2:$K$3</c:f>
              <c:strCache>
                <c:ptCount val="1"/>
                <c:pt idx="0">
                  <c:v>2dr Hatchback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39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39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39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/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1'!$K$4:$K$51</c:f>
              <c:numCache>
                <c:formatCode>General</c:formatCode>
                <c:ptCount val="48"/>
                <c:pt idx="0">
                  <c:v>480917</c:v>
                </c:pt>
                <c:pt idx="3">
                  <c:v>4000</c:v>
                </c:pt>
                <c:pt idx="5">
                  <c:v>80097</c:v>
                </c:pt>
                <c:pt idx="9">
                  <c:v>8000</c:v>
                </c:pt>
                <c:pt idx="10">
                  <c:v>98805</c:v>
                </c:pt>
                <c:pt idx="11">
                  <c:v>48000</c:v>
                </c:pt>
                <c:pt idx="13">
                  <c:v>420715</c:v>
                </c:pt>
                <c:pt idx="14">
                  <c:v>36000</c:v>
                </c:pt>
                <c:pt idx="17">
                  <c:v>413200</c:v>
                </c:pt>
                <c:pt idx="19">
                  <c:v>1038050</c:v>
                </c:pt>
                <c:pt idx="29">
                  <c:v>22000</c:v>
                </c:pt>
                <c:pt idx="32">
                  <c:v>394868</c:v>
                </c:pt>
                <c:pt idx="33">
                  <c:v>14683</c:v>
                </c:pt>
                <c:pt idx="35">
                  <c:v>42000</c:v>
                </c:pt>
                <c:pt idx="36">
                  <c:v>163505</c:v>
                </c:pt>
                <c:pt idx="37">
                  <c:v>28827</c:v>
                </c:pt>
                <c:pt idx="39">
                  <c:v>14000</c:v>
                </c:pt>
                <c:pt idx="40">
                  <c:v>366325</c:v>
                </c:pt>
                <c:pt idx="42">
                  <c:v>12000</c:v>
                </c:pt>
                <c:pt idx="43">
                  <c:v>46496</c:v>
                </c:pt>
                <c:pt idx="45">
                  <c:v>473750</c:v>
                </c:pt>
                <c:pt idx="46">
                  <c:v>4171275</c:v>
                </c:pt>
                <c:pt idx="47">
                  <c:v>157550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8-48F5-A5EC-19D686752402}"/>
            </c:ext>
          </c:extLst>
        </c:ser>
        <c:ser>
          <c:idx val="1"/>
          <c:order val="1"/>
          <c:tx>
            <c:strRef>
              <c:f>'D_Task 1'!$L$2:$L$3</c:f>
              <c:strCache>
                <c:ptCount val="1"/>
                <c:pt idx="0">
                  <c:v>2dr SUV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47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tint val="47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1'!$L$4:$L$51</c:f>
              <c:numCache>
                <c:formatCode>General</c:formatCode>
                <c:ptCount val="48"/>
                <c:pt idx="9">
                  <c:v>213310</c:v>
                </c:pt>
                <c:pt idx="11">
                  <c:v>44000</c:v>
                </c:pt>
                <c:pt idx="14">
                  <c:v>479873</c:v>
                </c:pt>
                <c:pt idx="16">
                  <c:v>144319</c:v>
                </c:pt>
                <c:pt idx="23">
                  <c:v>476394</c:v>
                </c:pt>
                <c:pt idx="29">
                  <c:v>24000</c:v>
                </c:pt>
                <c:pt idx="43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2C08-48F5-A5EC-19D686752402}"/>
            </c:ext>
          </c:extLst>
        </c:ser>
        <c:ser>
          <c:idx val="2"/>
          <c:order val="2"/>
          <c:tx>
            <c:strRef>
              <c:f>'D_Task 1'!$M$2:$M$3</c:f>
              <c:strCache>
                <c:ptCount val="1"/>
                <c:pt idx="0">
                  <c:v>4dr Hatchback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5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tint val="55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1'!$M$4:$M$51</c:f>
              <c:numCache>
                <c:formatCode>General</c:formatCode>
                <c:ptCount val="48"/>
                <c:pt idx="0">
                  <c:v>357440</c:v>
                </c:pt>
                <c:pt idx="5">
                  <c:v>1144950</c:v>
                </c:pt>
                <c:pt idx="9">
                  <c:v>1287260</c:v>
                </c:pt>
                <c:pt idx="11">
                  <c:v>18000</c:v>
                </c:pt>
                <c:pt idx="14">
                  <c:v>567615</c:v>
                </c:pt>
                <c:pt idx="17">
                  <c:v>2088520</c:v>
                </c:pt>
                <c:pt idx="19">
                  <c:v>528880</c:v>
                </c:pt>
                <c:pt idx="21">
                  <c:v>406960</c:v>
                </c:pt>
                <c:pt idx="24">
                  <c:v>94700</c:v>
                </c:pt>
                <c:pt idx="29">
                  <c:v>853180</c:v>
                </c:pt>
                <c:pt idx="31">
                  <c:v>122800</c:v>
                </c:pt>
                <c:pt idx="32">
                  <c:v>407835</c:v>
                </c:pt>
                <c:pt idx="33">
                  <c:v>1347320</c:v>
                </c:pt>
                <c:pt idx="35">
                  <c:v>16000</c:v>
                </c:pt>
                <c:pt idx="36">
                  <c:v>162975</c:v>
                </c:pt>
                <c:pt idx="39">
                  <c:v>36586</c:v>
                </c:pt>
                <c:pt idx="40">
                  <c:v>282470</c:v>
                </c:pt>
                <c:pt idx="42">
                  <c:v>678060</c:v>
                </c:pt>
                <c:pt idx="43">
                  <c:v>584387</c:v>
                </c:pt>
                <c:pt idx="45">
                  <c:v>1397750</c:v>
                </c:pt>
                <c:pt idx="46">
                  <c:v>3355760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2C08-48F5-A5EC-19D686752402}"/>
            </c:ext>
          </c:extLst>
        </c:ser>
        <c:ser>
          <c:idx val="3"/>
          <c:order val="3"/>
          <c:tx>
            <c:strRef>
              <c:f>'D_Task 1'!$N$2:$N$3</c:f>
              <c:strCache>
                <c:ptCount val="1"/>
                <c:pt idx="0">
                  <c:v>4dr SUV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63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tint val="63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1'!$N$4:$N$51</c:f>
              <c:numCache>
                <c:formatCode>General</c:formatCode>
                <c:ptCount val="48"/>
                <c:pt idx="0">
                  <c:v>2663505</c:v>
                </c:pt>
                <c:pt idx="3">
                  <c:v>2674900</c:v>
                </c:pt>
                <c:pt idx="5">
                  <c:v>3160950</c:v>
                </c:pt>
                <c:pt idx="7">
                  <c:v>2141770</c:v>
                </c:pt>
                <c:pt idx="8">
                  <c:v>7182555</c:v>
                </c:pt>
                <c:pt idx="9">
                  <c:v>6569568</c:v>
                </c:pt>
                <c:pt idx="10">
                  <c:v>250545</c:v>
                </c:pt>
                <c:pt idx="11">
                  <c:v>2572405</c:v>
                </c:pt>
                <c:pt idx="13">
                  <c:v>369305</c:v>
                </c:pt>
                <c:pt idx="14">
                  <c:v>4482771</c:v>
                </c:pt>
                <c:pt idx="16">
                  <c:v>6641919</c:v>
                </c:pt>
                <c:pt idx="17">
                  <c:v>3953209</c:v>
                </c:pt>
                <c:pt idx="18">
                  <c:v>377490</c:v>
                </c:pt>
                <c:pt idx="19">
                  <c:v>2128890</c:v>
                </c:pt>
                <c:pt idx="20">
                  <c:v>4340200</c:v>
                </c:pt>
                <c:pt idx="21">
                  <c:v>2049645</c:v>
                </c:pt>
                <c:pt idx="23">
                  <c:v>9076595</c:v>
                </c:pt>
                <c:pt idx="24">
                  <c:v>3152974</c:v>
                </c:pt>
                <c:pt idx="25">
                  <c:v>3422570</c:v>
                </c:pt>
                <c:pt idx="27">
                  <c:v>155000</c:v>
                </c:pt>
                <c:pt idx="29">
                  <c:v>3222525</c:v>
                </c:pt>
                <c:pt idx="31">
                  <c:v>4974610</c:v>
                </c:pt>
                <c:pt idx="32">
                  <c:v>2066505</c:v>
                </c:pt>
                <c:pt idx="33">
                  <c:v>4149630</c:v>
                </c:pt>
                <c:pt idx="34">
                  <c:v>238150</c:v>
                </c:pt>
                <c:pt idx="36">
                  <c:v>401550</c:v>
                </c:pt>
                <c:pt idx="37">
                  <c:v>1815200</c:v>
                </c:pt>
                <c:pt idx="39">
                  <c:v>541905</c:v>
                </c:pt>
                <c:pt idx="42">
                  <c:v>3020230</c:v>
                </c:pt>
                <c:pt idx="43">
                  <c:v>2362141</c:v>
                </c:pt>
                <c:pt idx="45">
                  <c:v>5106450</c:v>
                </c:pt>
                <c:pt idx="46">
                  <c:v>2084955</c:v>
                </c:pt>
                <c:pt idx="47">
                  <c:v>3219000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2C08-48F5-A5EC-19D686752402}"/>
            </c:ext>
          </c:extLst>
        </c:ser>
        <c:ser>
          <c:idx val="4"/>
          <c:order val="4"/>
          <c:tx>
            <c:strRef>
              <c:f>'D_Task 1'!$O$2:$O$3</c:f>
              <c:strCache>
                <c:ptCount val="1"/>
                <c:pt idx="0">
                  <c:v>Cargo Minivan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2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tint val="72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1'!$O$4:$O$51</c:f>
              <c:numCache>
                <c:formatCode>General</c:formatCode>
                <c:ptCount val="48"/>
                <c:pt idx="9">
                  <c:v>420150</c:v>
                </c:pt>
                <c:pt idx="11">
                  <c:v>60520</c:v>
                </c:pt>
                <c:pt idx="14">
                  <c:v>702400</c:v>
                </c:pt>
                <c:pt idx="16">
                  <c:v>142750</c:v>
                </c:pt>
                <c:pt idx="31">
                  <c:v>28950</c:v>
                </c:pt>
                <c:pt idx="32">
                  <c:v>2000</c:v>
                </c:pt>
                <c:pt idx="33">
                  <c:v>128620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2C08-48F5-A5EC-19D686752402}"/>
            </c:ext>
          </c:extLst>
        </c:ser>
        <c:ser>
          <c:idx val="5"/>
          <c:order val="5"/>
          <c:tx>
            <c:strRef>
              <c:f>'D_Task 1'!$P$2:$P$3</c:f>
              <c:strCache>
                <c:ptCount val="1"/>
                <c:pt idx="0">
                  <c:v>Cargo Van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80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tint val="8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1'!$P$4:$P$51</c:f>
              <c:numCache>
                <c:formatCode>General</c:formatCode>
                <c:ptCount val="48"/>
                <c:pt idx="9">
                  <c:v>78688</c:v>
                </c:pt>
                <c:pt idx="11">
                  <c:v>338497</c:v>
                </c:pt>
                <c:pt idx="14">
                  <c:v>566351</c:v>
                </c:pt>
                <c:pt idx="16">
                  <c:v>468085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2C08-48F5-A5EC-19D686752402}"/>
            </c:ext>
          </c:extLst>
        </c:ser>
        <c:ser>
          <c:idx val="6"/>
          <c:order val="6"/>
          <c:tx>
            <c:strRef>
              <c:f>'D_Task 1'!$Q$2:$Q$3</c:f>
              <c:strCache>
                <c:ptCount val="1"/>
                <c:pt idx="0">
                  <c:v>Convertible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88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tint val="88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1'!$Q$4:$Q$51</c:f>
              <c:numCache>
                <c:formatCode>General</c:formatCode>
                <c:ptCount val="48"/>
                <c:pt idx="1">
                  <c:v>129800</c:v>
                </c:pt>
                <c:pt idx="2">
                  <c:v>7321655</c:v>
                </c:pt>
                <c:pt idx="3">
                  <c:v>3291405</c:v>
                </c:pt>
                <c:pt idx="4">
                  <c:v>6012870</c:v>
                </c:pt>
                <c:pt idx="5">
                  <c:v>4502671</c:v>
                </c:pt>
                <c:pt idx="7">
                  <c:v>179325</c:v>
                </c:pt>
                <c:pt idx="8">
                  <c:v>985607</c:v>
                </c:pt>
                <c:pt idx="9">
                  <c:v>2953245</c:v>
                </c:pt>
                <c:pt idx="10">
                  <c:v>630105</c:v>
                </c:pt>
                <c:pt idx="11">
                  <c:v>12000</c:v>
                </c:pt>
                <c:pt idx="12">
                  <c:v>4723811</c:v>
                </c:pt>
                <c:pt idx="13">
                  <c:v>327965</c:v>
                </c:pt>
                <c:pt idx="14">
                  <c:v>730007</c:v>
                </c:pt>
                <c:pt idx="17">
                  <c:v>252135</c:v>
                </c:pt>
                <c:pt idx="20">
                  <c:v>980050</c:v>
                </c:pt>
                <c:pt idx="22">
                  <c:v>7064450</c:v>
                </c:pt>
                <c:pt idx="24">
                  <c:v>472065</c:v>
                </c:pt>
                <c:pt idx="26">
                  <c:v>413260</c:v>
                </c:pt>
                <c:pt idx="27">
                  <c:v>2342963</c:v>
                </c:pt>
                <c:pt idx="28">
                  <c:v>2762750</c:v>
                </c:pt>
                <c:pt idx="29">
                  <c:v>870505</c:v>
                </c:pt>
                <c:pt idx="30">
                  <c:v>280225</c:v>
                </c:pt>
                <c:pt idx="31">
                  <c:v>5753964</c:v>
                </c:pt>
                <c:pt idx="32">
                  <c:v>209893</c:v>
                </c:pt>
                <c:pt idx="33">
                  <c:v>1406552</c:v>
                </c:pt>
                <c:pt idx="34">
                  <c:v>2000</c:v>
                </c:pt>
                <c:pt idx="35">
                  <c:v>85631</c:v>
                </c:pt>
                <c:pt idx="36">
                  <c:v>473481</c:v>
                </c:pt>
                <c:pt idx="37">
                  <c:v>4504586</c:v>
                </c:pt>
                <c:pt idx="38">
                  <c:v>2141365</c:v>
                </c:pt>
                <c:pt idx="39">
                  <c:v>632628</c:v>
                </c:pt>
                <c:pt idx="41">
                  <c:v>219990</c:v>
                </c:pt>
                <c:pt idx="45">
                  <c:v>386668</c:v>
                </c:pt>
                <c:pt idx="46">
                  <c:v>3612631</c:v>
                </c:pt>
                <c:pt idx="47">
                  <c:v>121600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2C08-48F5-A5EC-19D686752402}"/>
            </c:ext>
          </c:extLst>
        </c:ser>
        <c:ser>
          <c:idx val="7"/>
          <c:order val="7"/>
          <c:tx>
            <c:strRef>
              <c:f>'D_Task 1'!$R$2:$R$3</c:f>
              <c:strCache>
                <c:ptCount val="1"/>
                <c:pt idx="0">
                  <c:v>Convertible SUV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tint val="96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1'!$R$4:$R$51</c:f>
              <c:numCache>
                <c:formatCode>General</c:formatCode>
                <c:ptCount val="48"/>
                <c:pt idx="9">
                  <c:v>106300</c:v>
                </c:pt>
                <c:pt idx="23">
                  <c:v>145731</c:v>
                </c:pt>
                <c:pt idx="33">
                  <c:v>131075</c:v>
                </c:pt>
                <c:pt idx="43">
                  <c:v>122194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2C08-48F5-A5EC-19D686752402}"/>
            </c:ext>
          </c:extLst>
        </c:ser>
        <c:ser>
          <c:idx val="8"/>
          <c:order val="8"/>
          <c:tx>
            <c:strRef>
              <c:f>'D_Task 1'!$S$2:$S$3</c:f>
              <c:strCache>
                <c:ptCount val="1"/>
                <c:pt idx="0">
                  <c:v>Coupe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95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95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1'!$S$4:$S$51</c:f>
              <c:numCache>
                <c:formatCode>General</c:formatCode>
                <c:ptCount val="48"/>
                <c:pt idx="0">
                  <c:v>793748</c:v>
                </c:pt>
                <c:pt idx="1">
                  <c:v>178200</c:v>
                </c:pt>
                <c:pt idx="2">
                  <c:v>9635275</c:v>
                </c:pt>
                <c:pt idx="3">
                  <c:v>3556290</c:v>
                </c:pt>
                <c:pt idx="4">
                  <c:v>6356760</c:v>
                </c:pt>
                <c:pt idx="5">
                  <c:v>3419051</c:v>
                </c:pt>
                <c:pt idx="6">
                  <c:v>5271671</c:v>
                </c:pt>
                <c:pt idx="7">
                  <c:v>18534</c:v>
                </c:pt>
                <c:pt idx="8">
                  <c:v>2953574</c:v>
                </c:pt>
                <c:pt idx="9">
                  <c:v>3504525</c:v>
                </c:pt>
                <c:pt idx="10">
                  <c:v>114510</c:v>
                </c:pt>
                <c:pt idx="11">
                  <c:v>3264627</c:v>
                </c:pt>
                <c:pt idx="12">
                  <c:v>11713289</c:v>
                </c:pt>
                <c:pt idx="14">
                  <c:v>1398144</c:v>
                </c:pt>
                <c:pt idx="17">
                  <c:v>1588705</c:v>
                </c:pt>
                <c:pt idx="19">
                  <c:v>724070</c:v>
                </c:pt>
                <c:pt idx="20">
                  <c:v>2175750</c:v>
                </c:pt>
                <c:pt idx="21">
                  <c:v>142630</c:v>
                </c:pt>
                <c:pt idx="22">
                  <c:v>10177050</c:v>
                </c:pt>
                <c:pt idx="24">
                  <c:v>1016472</c:v>
                </c:pt>
                <c:pt idx="25">
                  <c:v>25342</c:v>
                </c:pt>
                <c:pt idx="26">
                  <c:v>1593200</c:v>
                </c:pt>
                <c:pt idx="27">
                  <c:v>1972284</c:v>
                </c:pt>
                <c:pt idx="29">
                  <c:v>543879</c:v>
                </c:pt>
                <c:pt idx="30">
                  <c:v>918800</c:v>
                </c:pt>
                <c:pt idx="31">
                  <c:v>6473107</c:v>
                </c:pt>
                <c:pt idx="33">
                  <c:v>2943632</c:v>
                </c:pt>
                <c:pt idx="34">
                  <c:v>286015</c:v>
                </c:pt>
                <c:pt idx="35">
                  <c:v>14000</c:v>
                </c:pt>
                <c:pt idx="36">
                  <c:v>667715</c:v>
                </c:pt>
                <c:pt idx="37">
                  <c:v>4758533</c:v>
                </c:pt>
                <c:pt idx="38">
                  <c:v>2204675</c:v>
                </c:pt>
                <c:pt idx="40">
                  <c:v>330210</c:v>
                </c:pt>
                <c:pt idx="41">
                  <c:v>419980</c:v>
                </c:pt>
                <c:pt idx="42">
                  <c:v>356476</c:v>
                </c:pt>
                <c:pt idx="45">
                  <c:v>811995</c:v>
                </c:pt>
                <c:pt idx="46">
                  <c:v>8000</c:v>
                </c:pt>
                <c:pt idx="47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2C08-48F5-A5EC-19D686752402}"/>
            </c:ext>
          </c:extLst>
        </c:ser>
        <c:ser>
          <c:idx val="9"/>
          <c:order val="9"/>
          <c:tx>
            <c:strRef>
              <c:f>'D_Task 1'!$T$2:$T$3</c:f>
              <c:strCache>
                <c:ptCount val="1"/>
                <c:pt idx="0">
                  <c:v>Crew Cab Pickup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87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87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1'!$T$4:$T$51</c:f>
              <c:numCache>
                <c:formatCode>General</c:formatCode>
                <c:ptCount val="48"/>
                <c:pt idx="8">
                  <c:v>599150</c:v>
                </c:pt>
                <c:pt idx="9">
                  <c:v>5927617</c:v>
                </c:pt>
                <c:pt idx="11">
                  <c:v>2235775</c:v>
                </c:pt>
                <c:pt idx="14">
                  <c:v>3812353</c:v>
                </c:pt>
                <c:pt idx="16">
                  <c:v>4062482</c:v>
                </c:pt>
                <c:pt idx="17">
                  <c:v>787720</c:v>
                </c:pt>
                <c:pt idx="18">
                  <c:v>242405</c:v>
                </c:pt>
                <c:pt idx="25">
                  <c:v>453260</c:v>
                </c:pt>
                <c:pt idx="32">
                  <c:v>240210</c:v>
                </c:pt>
                <c:pt idx="33">
                  <c:v>2422300</c:v>
                </c:pt>
                <c:pt idx="42">
                  <c:v>365975</c:v>
                </c:pt>
                <c:pt idx="43">
                  <c:v>304131</c:v>
                </c:pt>
                <c:pt idx="45">
                  <c:v>3893760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2C08-48F5-A5EC-19D686752402}"/>
            </c:ext>
          </c:extLst>
        </c:ser>
        <c:ser>
          <c:idx val="10"/>
          <c:order val="10"/>
          <c:tx>
            <c:strRef>
              <c:f>'D_Task 1'!$U$2:$U$3</c:f>
              <c:strCache>
                <c:ptCount val="1"/>
                <c:pt idx="0">
                  <c:v>Extended Cab Pickup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9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79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1'!$U$4:$U$51</c:f>
              <c:numCache>
                <c:formatCode>General</c:formatCode>
                <c:ptCount val="48"/>
                <c:pt idx="9">
                  <c:v>3117951</c:v>
                </c:pt>
                <c:pt idx="11">
                  <c:v>864172</c:v>
                </c:pt>
                <c:pt idx="14">
                  <c:v>2285584</c:v>
                </c:pt>
                <c:pt idx="16">
                  <c:v>2183866</c:v>
                </c:pt>
                <c:pt idx="29">
                  <c:v>580033</c:v>
                </c:pt>
                <c:pt idx="32">
                  <c:v>134360</c:v>
                </c:pt>
                <c:pt idx="33">
                  <c:v>1026379</c:v>
                </c:pt>
                <c:pt idx="43">
                  <c:v>259659</c:v>
                </c:pt>
                <c:pt idx="45">
                  <c:v>3558504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2C08-48F5-A5EC-19D686752402}"/>
            </c:ext>
          </c:extLst>
        </c:ser>
        <c:ser>
          <c:idx val="11"/>
          <c:order val="11"/>
          <c:tx>
            <c:strRef>
              <c:f>'D_Task 1'!$V$2:$V$3</c:f>
              <c:strCache>
                <c:ptCount val="1"/>
                <c:pt idx="0">
                  <c:v>Passenger Minivan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1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71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1'!$V$4:$V$51</c:f>
              <c:numCache>
                <c:formatCode>General</c:formatCode>
                <c:ptCount val="48"/>
                <c:pt idx="7">
                  <c:v>330065</c:v>
                </c:pt>
                <c:pt idx="9">
                  <c:v>1178515</c:v>
                </c:pt>
                <c:pt idx="10">
                  <c:v>922295</c:v>
                </c:pt>
                <c:pt idx="11">
                  <c:v>557425</c:v>
                </c:pt>
                <c:pt idx="14">
                  <c:v>1411605</c:v>
                </c:pt>
                <c:pt idx="16">
                  <c:v>150630</c:v>
                </c:pt>
                <c:pt idx="17">
                  <c:v>553185</c:v>
                </c:pt>
                <c:pt idx="19">
                  <c:v>133075</c:v>
                </c:pt>
                <c:pt idx="21">
                  <c:v>494650</c:v>
                </c:pt>
                <c:pt idx="29">
                  <c:v>443130</c:v>
                </c:pt>
                <c:pt idx="31">
                  <c:v>32500</c:v>
                </c:pt>
                <c:pt idx="32">
                  <c:v>2000</c:v>
                </c:pt>
                <c:pt idx="33">
                  <c:v>413320</c:v>
                </c:pt>
                <c:pt idx="34">
                  <c:v>492055</c:v>
                </c:pt>
                <c:pt idx="35">
                  <c:v>33688</c:v>
                </c:pt>
                <c:pt idx="36">
                  <c:v>541192</c:v>
                </c:pt>
                <c:pt idx="45">
                  <c:v>1956518</c:v>
                </c:pt>
                <c:pt idx="46">
                  <c:v>1038130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2C08-48F5-A5EC-19D686752402}"/>
            </c:ext>
          </c:extLst>
        </c:ser>
        <c:ser>
          <c:idx val="12"/>
          <c:order val="12"/>
          <c:tx>
            <c:strRef>
              <c:f>'D_Task 1'!$W$2:$W$3</c:f>
              <c:strCache>
                <c:ptCount val="1"/>
                <c:pt idx="0">
                  <c:v>Passenger Van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62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62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1'!$W$4:$W$51</c:f>
              <c:numCache>
                <c:formatCode>General</c:formatCode>
                <c:ptCount val="48"/>
                <c:pt idx="9">
                  <c:v>607670</c:v>
                </c:pt>
                <c:pt idx="11">
                  <c:v>70708</c:v>
                </c:pt>
                <c:pt idx="14">
                  <c:v>2431898</c:v>
                </c:pt>
                <c:pt idx="16">
                  <c:v>603670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2C08-48F5-A5EC-19D686752402}"/>
            </c:ext>
          </c:extLst>
        </c:ser>
        <c:ser>
          <c:idx val="13"/>
          <c:order val="13"/>
          <c:tx>
            <c:strRef>
              <c:f>'D_Task 1'!$X$2:$X$3</c:f>
              <c:strCache>
                <c:ptCount val="1"/>
                <c:pt idx="0">
                  <c:v>Regular Cab Pickup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4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54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1'!$X$4:$X$51</c:f>
              <c:numCache>
                <c:formatCode>General</c:formatCode>
                <c:ptCount val="48"/>
                <c:pt idx="9">
                  <c:v>2260032</c:v>
                </c:pt>
                <c:pt idx="11">
                  <c:v>719408</c:v>
                </c:pt>
                <c:pt idx="14">
                  <c:v>1299240</c:v>
                </c:pt>
                <c:pt idx="16">
                  <c:v>1306328</c:v>
                </c:pt>
                <c:pt idx="29">
                  <c:v>265486</c:v>
                </c:pt>
                <c:pt idx="32">
                  <c:v>8000</c:v>
                </c:pt>
                <c:pt idx="33">
                  <c:v>21914</c:v>
                </c:pt>
                <c:pt idx="45">
                  <c:v>373446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2C08-48F5-A5EC-19D686752402}"/>
            </c:ext>
          </c:extLst>
        </c:ser>
        <c:ser>
          <c:idx val="14"/>
          <c:order val="14"/>
          <c:tx>
            <c:strRef>
              <c:f>'D_Task 1'!$Y$2:$Y$3</c:f>
              <c:strCache>
                <c:ptCount val="1"/>
                <c:pt idx="0">
                  <c:v>Sedan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46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46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1'!$Y$4:$Y$51</c:f>
              <c:numCache>
                <c:formatCode>General</c:formatCode>
                <c:ptCount val="48"/>
                <c:pt idx="0">
                  <c:v>4294702</c:v>
                </c:pt>
                <c:pt idx="2">
                  <c:v>1448735</c:v>
                </c:pt>
                <c:pt idx="3">
                  <c:v>7158348</c:v>
                </c:pt>
                <c:pt idx="4">
                  <c:v>5920900</c:v>
                </c:pt>
                <c:pt idx="5">
                  <c:v>7989300</c:v>
                </c:pt>
                <c:pt idx="7">
                  <c:v>2850590</c:v>
                </c:pt>
                <c:pt idx="8">
                  <c:v>9418847</c:v>
                </c:pt>
                <c:pt idx="9">
                  <c:v>3303977</c:v>
                </c:pt>
                <c:pt idx="10">
                  <c:v>2479859</c:v>
                </c:pt>
                <c:pt idx="11">
                  <c:v>2417585</c:v>
                </c:pt>
                <c:pt idx="14">
                  <c:v>2299348</c:v>
                </c:pt>
                <c:pt idx="15">
                  <c:v>139850</c:v>
                </c:pt>
                <c:pt idx="17">
                  <c:v>2340105</c:v>
                </c:pt>
                <c:pt idx="19">
                  <c:v>2899937</c:v>
                </c:pt>
                <c:pt idx="20">
                  <c:v>6494090</c:v>
                </c:pt>
                <c:pt idx="21">
                  <c:v>1980360</c:v>
                </c:pt>
                <c:pt idx="24">
                  <c:v>4837596</c:v>
                </c:pt>
                <c:pt idx="25">
                  <c:v>2854855</c:v>
                </c:pt>
                <c:pt idx="27">
                  <c:v>2153800</c:v>
                </c:pt>
                <c:pt idx="28">
                  <c:v>5976800</c:v>
                </c:pt>
                <c:pt idx="29">
                  <c:v>1618571</c:v>
                </c:pt>
                <c:pt idx="31">
                  <c:v>7080243</c:v>
                </c:pt>
                <c:pt idx="32">
                  <c:v>1058563</c:v>
                </c:pt>
                <c:pt idx="33">
                  <c:v>1769130</c:v>
                </c:pt>
                <c:pt idx="34">
                  <c:v>691161</c:v>
                </c:pt>
                <c:pt idx="35">
                  <c:v>46759</c:v>
                </c:pt>
                <c:pt idx="36">
                  <c:v>1160535</c:v>
                </c:pt>
                <c:pt idx="37">
                  <c:v>2713500</c:v>
                </c:pt>
                <c:pt idx="38">
                  <c:v>6539010</c:v>
                </c:pt>
                <c:pt idx="39">
                  <c:v>1066500</c:v>
                </c:pt>
                <c:pt idx="40">
                  <c:v>32500</c:v>
                </c:pt>
                <c:pt idx="42">
                  <c:v>1913100</c:v>
                </c:pt>
                <c:pt idx="43">
                  <c:v>1906715</c:v>
                </c:pt>
                <c:pt idx="44">
                  <c:v>1534600</c:v>
                </c:pt>
                <c:pt idx="45">
                  <c:v>2459596</c:v>
                </c:pt>
                <c:pt idx="46">
                  <c:v>6760050</c:v>
                </c:pt>
                <c:pt idx="47">
                  <c:v>2086945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2C08-48F5-A5EC-19D686752402}"/>
            </c:ext>
          </c:extLst>
        </c:ser>
        <c:ser>
          <c:idx val="15"/>
          <c:order val="15"/>
          <c:tx>
            <c:strRef>
              <c:f>'D_Task 1'!$Z$2:$Z$3</c:f>
              <c:strCache>
                <c:ptCount val="1"/>
                <c:pt idx="0">
                  <c:v>Wagon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38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38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1'!$J$4:$J$51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1'!$Z$4:$Z$51</c:f>
              <c:numCache>
                <c:formatCode>General</c:formatCode>
                <c:ptCount val="48"/>
                <c:pt idx="0">
                  <c:v>201360</c:v>
                </c:pt>
                <c:pt idx="3">
                  <c:v>847350</c:v>
                </c:pt>
                <c:pt idx="5">
                  <c:v>259600</c:v>
                </c:pt>
                <c:pt idx="7">
                  <c:v>8212</c:v>
                </c:pt>
                <c:pt idx="8">
                  <c:v>1184100</c:v>
                </c:pt>
                <c:pt idx="9">
                  <c:v>300675</c:v>
                </c:pt>
                <c:pt idx="10">
                  <c:v>501075</c:v>
                </c:pt>
                <c:pt idx="11">
                  <c:v>793055</c:v>
                </c:pt>
                <c:pt idx="13">
                  <c:v>287570</c:v>
                </c:pt>
                <c:pt idx="14">
                  <c:v>1635565</c:v>
                </c:pt>
                <c:pt idx="21">
                  <c:v>772405</c:v>
                </c:pt>
                <c:pt idx="24">
                  <c:v>31105</c:v>
                </c:pt>
                <c:pt idx="25">
                  <c:v>269705</c:v>
                </c:pt>
                <c:pt idx="29">
                  <c:v>33350</c:v>
                </c:pt>
                <c:pt idx="31">
                  <c:v>764935</c:v>
                </c:pt>
                <c:pt idx="33">
                  <c:v>175000</c:v>
                </c:pt>
                <c:pt idx="34">
                  <c:v>22000</c:v>
                </c:pt>
                <c:pt idx="35">
                  <c:v>18000</c:v>
                </c:pt>
                <c:pt idx="36">
                  <c:v>22855</c:v>
                </c:pt>
                <c:pt idx="39">
                  <c:v>751280</c:v>
                </c:pt>
                <c:pt idx="40">
                  <c:v>184445</c:v>
                </c:pt>
                <c:pt idx="42">
                  <c:v>10000</c:v>
                </c:pt>
                <c:pt idx="43">
                  <c:v>685707</c:v>
                </c:pt>
                <c:pt idx="45">
                  <c:v>1237955</c:v>
                </c:pt>
                <c:pt idx="46">
                  <c:v>1704025</c:v>
                </c:pt>
                <c:pt idx="47">
                  <c:v>2428971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2C08-48F5-A5EC-19D686752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60392384"/>
        <c:axId val="1860389888"/>
        <c:axId val="0"/>
      </c:bar3DChart>
      <c:catAx>
        <c:axId val="1860392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389888"/>
        <c:crosses val="autoZero"/>
        <c:auto val="1"/>
        <c:lblAlgn val="ctr"/>
        <c:lblOffset val="100"/>
        <c:noMultiLvlLbl val="0"/>
      </c:catAx>
      <c:valAx>
        <c:axId val="186038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39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303312915496296"/>
          <c:y val="6.5280047541227154E-2"/>
          <c:w val="0.10333342577112256"/>
          <c:h val="3.7147241730256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[Car_Price_Analysis.csv]D_Task 2!PivotTable8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/>
              <a:t>Average Price by Brand &amp; Body Style</a:t>
            </a:r>
          </a:p>
        </c:rich>
      </c:tx>
      <c:layout>
        <c:manualLayout>
          <c:xMode val="edge"/>
          <c:yMode val="edge"/>
          <c:x val="0.21186910915412796"/>
          <c:y val="2.62965819619941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'D_Task 2'!$M$2:$M$3</c:f>
              <c:strCache>
                <c:ptCount val="1"/>
                <c:pt idx="0">
                  <c:v>2dr Hatchback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2'!$M$4:$M$51</c:f>
              <c:numCache>
                <c:formatCode>0</c:formatCode>
                <c:ptCount val="48"/>
                <c:pt idx="0">
                  <c:v>17175.607142857141</c:v>
                </c:pt>
                <c:pt idx="3">
                  <c:v>2000</c:v>
                </c:pt>
                <c:pt idx="5">
                  <c:v>26699</c:v>
                </c:pt>
                <c:pt idx="9">
                  <c:v>2000</c:v>
                </c:pt>
                <c:pt idx="10">
                  <c:v>32935</c:v>
                </c:pt>
                <c:pt idx="11">
                  <c:v>2000</c:v>
                </c:pt>
                <c:pt idx="13">
                  <c:v>21035.75</c:v>
                </c:pt>
                <c:pt idx="14">
                  <c:v>2000</c:v>
                </c:pt>
                <c:pt idx="17">
                  <c:v>17216.666666666668</c:v>
                </c:pt>
                <c:pt idx="19">
                  <c:v>18536.607142857141</c:v>
                </c:pt>
                <c:pt idx="29">
                  <c:v>2000</c:v>
                </c:pt>
                <c:pt idx="32">
                  <c:v>13162.266666666666</c:v>
                </c:pt>
                <c:pt idx="33">
                  <c:v>2097.5714285714284</c:v>
                </c:pt>
                <c:pt idx="35">
                  <c:v>2000</c:v>
                </c:pt>
                <c:pt idx="36">
                  <c:v>18167.222222222223</c:v>
                </c:pt>
                <c:pt idx="37">
                  <c:v>5765.4</c:v>
                </c:pt>
                <c:pt idx="39">
                  <c:v>2000</c:v>
                </c:pt>
                <c:pt idx="40">
                  <c:v>20351.388888888891</c:v>
                </c:pt>
                <c:pt idx="42">
                  <c:v>2000</c:v>
                </c:pt>
                <c:pt idx="43">
                  <c:v>6642.2857142857147</c:v>
                </c:pt>
                <c:pt idx="45">
                  <c:v>18950</c:v>
                </c:pt>
                <c:pt idx="46">
                  <c:v>24251.598837209302</c:v>
                </c:pt>
                <c:pt idx="47">
                  <c:v>26258.333333333332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BC-455B-8330-5DF3DDD1B607}"/>
            </c:ext>
          </c:extLst>
        </c:ser>
        <c:ser>
          <c:idx val="1"/>
          <c:order val="1"/>
          <c:tx>
            <c:strRef>
              <c:f>'D_Task 2'!$N$2:$N$3</c:f>
              <c:strCache>
                <c:ptCount val="1"/>
                <c:pt idx="0">
                  <c:v>2dr SUV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2'!$N$4:$N$51</c:f>
              <c:numCache>
                <c:formatCode>0</c:formatCode>
                <c:ptCount val="48"/>
                <c:pt idx="9">
                  <c:v>8887.9166666666661</c:v>
                </c:pt>
                <c:pt idx="11">
                  <c:v>2000</c:v>
                </c:pt>
                <c:pt idx="14">
                  <c:v>13710.657142857142</c:v>
                </c:pt>
                <c:pt idx="16">
                  <c:v>5550.7307692307695</c:v>
                </c:pt>
                <c:pt idx="23">
                  <c:v>39699.5</c:v>
                </c:pt>
                <c:pt idx="29">
                  <c:v>2000</c:v>
                </c:pt>
                <c:pt idx="43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6DBC-455B-8330-5DF3DDD1B607}"/>
            </c:ext>
          </c:extLst>
        </c:ser>
        <c:ser>
          <c:idx val="2"/>
          <c:order val="2"/>
          <c:tx>
            <c:strRef>
              <c:f>'D_Task 2'!$O$2:$O$3</c:f>
              <c:strCache>
                <c:ptCount val="1"/>
                <c:pt idx="0">
                  <c:v>4dr Hatchback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2'!$O$4:$O$51</c:f>
              <c:numCache>
                <c:formatCode>0</c:formatCode>
                <c:ptCount val="48"/>
                <c:pt idx="0">
                  <c:v>51062.857142857145</c:v>
                </c:pt>
                <c:pt idx="5">
                  <c:v>54521.428571428572</c:v>
                </c:pt>
                <c:pt idx="9">
                  <c:v>18930.294117647059</c:v>
                </c:pt>
                <c:pt idx="11">
                  <c:v>2000</c:v>
                </c:pt>
                <c:pt idx="14">
                  <c:v>19572.931034482757</c:v>
                </c:pt>
                <c:pt idx="17">
                  <c:v>26106.5</c:v>
                </c:pt>
                <c:pt idx="19">
                  <c:v>17629.333333333332</c:v>
                </c:pt>
                <c:pt idx="21">
                  <c:v>19379.047619047618</c:v>
                </c:pt>
                <c:pt idx="24">
                  <c:v>31566.666666666668</c:v>
                </c:pt>
                <c:pt idx="29">
                  <c:v>20809.268292682926</c:v>
                </c:pt>
                <c:pt idx="31">
                  <c:v>40933.333333333336</c:v>
                </c:pt>
                <c:pt idx="32">
                  <c:v>13155.967741935483</c:v>
                </c:pt>
                <c:pt idx="33">
                  <c:v>24059.285714285714</c:v>
                </c:pt>
                <c:pt idx="35">
                  <c:v>2000</c:v>
                </c:pt>
                <c:pt idx="36">
                  <c:v>18108.333333333332</c:v>
                </c:pt>
                <c:pt idx="39">
                  <c:v>2032.5555555555557</c:v>
                </c:pt>
                <c:pt idx="40">
                  <c:v>15692.777777777777</c:v>
                </c:pt>
                <c:pt idx="42">
                  <c:v>21189.375</c:v>
                </c:pt>
                <c:pt idx="43">
                  <c:v>16696.771428571428</c:v>
                </c:pt>
                <c:pt idx="45">
                  <c:v>22186.507936507936</c:v>
                </c:pt>
                <c:pt idx="46">
                  <c:v>27964.666666666668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6DBC-455B-8330-5DF3DDD1B607}"/>
            </c:ext>
          </c:extLst>
        </c:ser>
        <c:ser>
          <c:idx val="3"/>
          <c:order val="3"/>
          <c:tx>
            <c:strRef>
              <c:f>'D_Task 2'!$P$2:$P$3</c:f>
              <c:strCache>
                <c:ptCount val="1"/>
                <c:pt idx="0">
                  <c:v>4dr SUV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2'!$P$4:$P$51</c:f>
              <c:numCache>
                <c:formatCode>0</c:formatCode>
                <c:ptCount val="48"/>
                <c:pt idx="0">
                  <c:v>42959.758064516129</c:v>
                </c:pt>
                <c:pt idx="3">
                  <c:v>48634.545454545456</c:v>
                </c:pt>
                <c:pt idx="5">
                  <c:v>58536.111111111109</c:v>
                </c:pt>
                <c:pt idx="7">
                  <c:v>33996.349206349209</c:v>
                </c:pt>
                <c:pt idx="8">
                  <c:v>72551.060606060608</c:v>
                </c:pt>
                <c:pt idx="9">
                  <c:v>32046.673170731709</c:v>
                </c:pt>
                <c:pt idx="10">
                  <c:v>35792.142857142855</c:v>
                </c:pt>
                <c:pt idx="11">
                  <c:v>30992.831325301206</c:v>
                </c:pt>
                <c:pt idx="13">
                  <c:v>24620.333333333332</c:v>
                </c:pt>
                <c:pt idx="14">
                  <c:v>41507.138888888891</c:v>
                </c:pt>
                <c:pt idx="16">
                  <c:v>36695.685082872929</c:v>
                </c:pt>
                <c:pt idx="17">
                  <c:v>28855.5401459854</c:v>
                </c:pt>
                <c:pt idx="18">
                  <c:v>37749</c:v>
                </c:pt>
                <c:pt idx="19">
                  <c:v>30412.714285714286</c:v>
                </c:pt>
                <c:pt idx="20">
                  <c:v>45686.315789473687</c:v>
                </c:pt>
                <c:pt idx="21">
                  <c:v>31533</c:v>
                </c:pt>
                <c:pt idx="23">
                  <c:v>70910.8984375</c:v>
                </c:pt>
                <c:pt idx="24">
                  <c:v>45042.485714285714</c:v>
                </c:pt>
                <c:pt idx="25">
                  <c:v>50331.911764705881</c:v>
                </c:pt>
                <c:pt idx="27">
                  <c:v>77500</c:v>
                </c:pt>
                <c:pt idx="29">
                  <c:v>27080.042016806721</c:v>
                </c:pt>
                <c:pt idx="31">
                  <c:v>68145.34246575342</c:v>
                </c:pt>
                <c:pt idx="32">
                  <c:v>26158.291139240508</c:v>
                </c:pt>
                <c:pt idx="33">
                  <c:v>34294.462809917357</c:v>
                </c:pt>
                <c:pt idx="34">
                  <c:v>34021.428571428572</c:v>
                </c:pt>
                <c:pt idx="36">
                  <c:v>25096.875</c:v>
                </c:pt>
                <c:pt idx="37">
                  <c:v>82509.090909090912</c:v>
                </c:pt>
                <c:pt idx="39">
                  <c:v>41685</c:v>
                </c:pt>
                <c:pt idx="42">
                  <c:v>29322.6213592233</c:v>
                </c:pt>
                <c:pt idx="43">
                  <c:v>21090.544642857141</c:v>
                </c:pt>
                <c:pt idx="45">
                  <c:v>40851.599999999999</c:v>
                </c:pt>
                <c:pt idx="46">
                  <c:v>41699.1</c:v>
                </c:pt>
                <c:pt idx="47">
                  <c:v>45338.028169014084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6DBC-455B-8330-5DF3DDD1B607}"/>
            </c:ext>
          </c:extLst>
        </c:ser>
        <c:ser>
          <c:idx val="4"/>
          <c:order val="4"/>
          <c:tx>
            <c:strRef>
              <c:f>'D_Task 2'!$Q$2:$Q$3</c:f>
              <c:strCache>
                <c:ptCount val="1"/>
                <c:pt idx="0">
                  <c:v>Cargo Minivan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2'!$Q$4:$Q$51</c:f>
              <c:numCache>
                <c:formatCode>0</c:formatCode>
                <c:ptCount val="48"/>
                <c:pt idx="9">
                  <c:v>20007.142857142859</c:v>
                </c:pt>
                <c:pt idx="11">
                  <c:v>20173.333333333332</c:v>
                </c:pt>
                <c:pt idx="14">
                  <c:v>21284.848484848484</c:v>
                </c:pt>
                <c:pt idx="16">
                  <c:v>23791.666666666668</c:v>
                </c:pt>
                <c:pt idx="31">
                  <c:v>28950</c:v>
                </c:pt>
                <c:pt idx="32">
                  <c:v>2000</c:v>
                </c:pt>
                <c:pt idx="33">
                  <c:v>21436.666666666668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6DBC-455B-8330-5DF3DDD1B607}"/>
            </c:ext>
          </c:extLst>
        </c:ser>
        <c:ser>
          <c:idx val="5"/>
          <c:order val="5"/>
          <c:tx>
            <c:strRef>
              <c:f>'D_Task 2'!$R$2:$R$3</c:f>
              <c:strCache>
                <c:ptCount val="1"/>
                <c:pt idx="0">
                  <c:v>Cargo Van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2'!$R$4:$R$51</c:f>
              <c:numCache>
                <c:formatCode>0</c:formatCode>
                <c:ptCount val="48"/>
                <c:pt idx="9">
                  <c:v>7153.454545454545</c:v>
                </c:pt>
                <c:pt idx="11">
                  <c:v>12536.925925925925</c:v>
                </c:pt>
                <c:pt idx="14">
                  <c:v>17698.46875</c:v>
                </c:pt>
                <c:pt idx="16">
                  <c:v>18723.400000000001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6DBC-455B-8330-5DF3DDD1B607}"/>
            </c:ext>
          </c:extLst>
        </c:ser>
        <c:ser>
          <c:idx val="6"/>
          <c:order val="6"/>
          <c:tx>
            <c:strRef>
              <c:f>'D_Task 2'!$S$2:$S$3</c:f>
              <c:strCache>
                <c:ptCount val="1"/>
                <c:pt idx="0">
                  <c:v>Convertible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2'!$S$4:$S$51</c:f>
              <c:numCache>
                <c:formatCode>0</c:formatCode>
                <c:ptCount val="48"/>
                <c:pt idx="1">
                  <c:v>64900</c:v>
                </c:pt>
                <c:pt idx="2">
                  <c:v>203379.30555555556</c:v>
                </c:pt>
                <c:pt idx="3">
                  <c:v>70029.893617021284</c:v>
                </c:pt>
                <c:pt idx="4">
                  <c:v>250536.25</c:v>
                </c:pt>
                <c:pt idx="5">
                  <c:v>63417.901408450707</c:v>
                </c:pt>
                <c:pt idx="7">
                  <c:v>25617.857142857141</c:v>
                </c:pt>
                <c:pt idx="8">
                  <c:v>70400.5</c:v>
                </c:pt>
                <c:pt idx="9">
                  <c:v>62835</c:v>
                </c:pt>
                <c:pt idx="10">
                  <c:v>24234.807692307691</c:v>
                </c:pt>
                <c:pt idx="11">
                  <c:v>2000</c:v>
                </c:pt>
                <c:pt idx="12">
                  <c:v>214718.68181818182</c:v>
                </c:pt>
                <c:pt idx="13">
                  <c:v>23426.071428571428</c:v>
                </c:pt>
                <c:pt idx="14">
                  <c:v>34762.238095238092</c:v>
                </c:pt>
                <c:pt idx="17">
                  <c:v>36019.285714285717</c:v>
                </c:pt>
                <c:pt idx="20">
                  <c:v>46669.047619047618</c:v>
                </c:pt>
                <c:pt idx="22">
                  <c:v>336402.38095238095</c:v>
                </c:pt>
                <c:pt idx="24">
                  <c:v>52451.666666666664</c:v>
                </c:pt>
                <c:pt idx="26">
                  <c:v>51657.5</c:v>
                </c:pt>
                <c:pt idx="27">
                  <c:v>130164.61111111111</c:v>
                </c:pt>
                <c:pt idx="28">
                  <c:v>1381375</c:v>
                </c:pt>
                <c:pt idx="29">
                  <c:v>28080.806451612902</c:v>
                </c:pt>
                <c:pt idx="30">
                  <c:v>280225</c:v>
                </c:pt>
                <c:pt idx="31">
                  <c:v>104617.52727272727</c:v>
                </c:pt>
                <c:pt idx="32">
                  <c:v>29984.714285714286</c:v>
                </c:pt>
                <c:pt idx="33">
                  <c:v>39070.888888888891</c:v>
                </c:pt>
                <c:pt idx="34">
                  <c:v>2000</c:v>
                </c:pt>
                <c:pt idx="35">
                  <c:v>28543.666666666668</c:v>
                </c:pt>
                <c:pt idx="36">
                  <c:v>22546.714285714286</c:v>
                </c:pt>
                <c:pt idx="37">
                  <c:v>115502.20512820513</c:v>
                </c:pt>
                <c:pt idx="38">
                  <c:v>428273</c:v>
                </c:pt>
                <c:pt idx="39">
                  <c:v>28755.81818181818</c:v>
                </c:pt>
                <c:pt idx="41">
                  <c:v>219990</c:v>
                </c:pt>
                <c:pt idx="45">
                  <c:v>25777.866666666665</c:v>
                </c:pt>
                <c:pt idx="46">
                  <c:v>27789.469230769231</c:v>
                </c:pt>
                <c:pt idx="47">
                  <c:v>40533.333333333336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6DBC-455B-8330-5DF3DDD1B607}"/>
            </c:ext>
          </c:extLst>
        </c:ser>
        <c:ser>
          <c:idx val="7"/>
          <c:order val="7"/>
          <c:tx>
            <c:strRef>
              <c:f>'D_Task 2'!$T$2:$T$3</c:f>
              <c:strCache>
                <c:ptCount val="1"/>
                <c:pt idx="0">
                  <c:v>Convertible SUV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2'!$T$4:$T$51</c:f>
              <c:numCache>
                <c:formatCode>0</c:formatCode>
                <c:ptCount val="48"/>
                <c:pt idx="9">
                  <c:v>17716.666666666668</c:v>
                </c:pt>
                <c:pt idx="23">
                  <c:v>48577</c:v>
                </c:pt>
                <c:pt idx="33">
                  <c:v>43691.666666666664</c:v>
                </c:pt>
                <c:pt idx="43">
                  <c:v>7187.8823529411766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6DBC-455B-8330-5DF3DDD1B607}"/>
            </c:ext>
          </c:extLst>
        </c:ser>
        <c:ser>
          <c:idx val="8"/>
          <c:order val="8"/>
          <c:tx>
            <c:strRef>
              <c:f>'D_Task 2'!$U$2:$U$3</c:f>
              <c:strCache>
                <c:ptCount val="1"/>
                <c:pt idx="0">
                  <c:v>Coupe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2'!$U$4:$U$51</c:f>
              <c:numCache>
                <c:formatCode>0</c:formatCode>
                <c:ptCount val="48"/>
                <c:pt idx="0">
                  <c:v>39687.4</c:v>
                </c:pt>
                <c:pt idx="1">
                  <c:v>59400</c:v>
                </c:pt>
                <c:pt idx="2">
                  <c:v>192705.5</c:v>
                </c:pt>
                <c:pt idx="3">
                  <c:v>93586.578947368427</c:v>
                </c:pt>
                <c:pt idx="4">
                  <c:v>254270.4</c:v>
                </c:pt>
                <c:pt idx="5">
                  <c:v>51803.803030303032</c:v>
                </c:pt>
                <c:pt idx="6">
                  <c:v>1757223.6666666667</c:v>
                </c:pt>
                <c:pt idx="7">
                  <c:v>2059.3333333333335</c:v>
                </c:pt>
                <c:pt idx="8">
                  <c:v>45439.6</c:v>
                </c:pt>
                <c:pt idx="9">
                  <c:v>38939.166666666664</c:v>
                </c:pt>
                <c:pt idx="10">
                  <c:v>19085</c:v>
                </c:pt>
                <c:pt idx="11">
                  <c:v>45980.661971830988</c:v>
                </c:pt>
                <c:pt idx="12">
                  <c:v>249218.91489361701</c:v>
                </c:pt>
                <c:pt idx="14">
                  <c:v>34101.07317073171</c:v>
                </c:pt>
                <c:pt idx="17">
                  <c:v>21763.082191780821</c:v>
                </c:pt>
                <c:pt idx="19">
                  <c:v>20687.714285714286</c:v>
                </c:pt>
                <c:pt idx="20">
                  <c:v>40291.666666666664</c:v>
                </c:pt>
                <c:pt idx="21">
                  <c:v>20375.714285714286</c:v>
                </c:pt>
                <c:pt idx="22">
                  <c:v>328291.93548387097</c:v>
                </c:pt>
                <c:pt idx="24">
                  <c:v>50823.6</c:v>
                </c:pt>
                <c:pt idx="25">
                  <c:v>2111.8333333333335</c:v>
                </c:pt>
                <c:pt idx="26">
                  <c:v>75866.666666666672</c:v>
                </c:pt>
                <c:pt idx="27">
                  <c:v>116016.70588235294</c:v>
                </c:pt>
                <c:pt idx="29">
                  <c:v>20143.666666666668</c:v>
                </c:pt>
                <c:pt idx="30">
                  <c:v>229700</c:v>
                </c:pt>
                <c:pt idx="31">
                  <c:v>109713.67796610169</c:v>
                </c:pt>
                <c:pt idx="33">
                  <c:v>34228.279069767443</c:v>
                </c:pt>
                <c:pt idx="34">
                  <c:v>9226.2903225806458</c:v>
                </c:pt>
                <c:pt idx="35">
                  <c:v>2000</c:v>
                </c:pt>
                <c:pt idx="36">
                  <c:v>15528.255813953489</c:v>
                </c:pt>
                <c:pt idx="37">
                  <c:v>99136.104166666672</c:v>
                </c:pt>
                <c:pt idx="38">
                  <c:v>367445.83333333331</c:v>
                </c:pt>
                <c:pt idx="40">
                  <c:v>27517.5</c:v>
                </c:pt>
                <c:pt idx="41">
                  <c:v>209990</c:v>
                </c:pt>
                <c:pt idx="42">
                  <c:v>15498.95652173913</c:v>
                </c:pt>
                <c:pt idx="45">
                  <c:v>15615.288461538461</c:v>
                </c:pt>
                <c:pt idx="46">
                  <c:v>2000</c:v>
                </c:pt>
                <c:pt idx="47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6DBC-455B-8330-5DF3DDD1B607}"/>
            </c:ext>
          </c:extLst>
        </c:ser>
        <c:ser>
          <c:idx val="9"/>
          <c:order val="9"/>
          <c:tx>
            <c:strRef>
              <c:f>'D_Task 2'!$V$2:$V$3</c:f>
              <c:strCache>
                <c:ptCount val="1"/>
                <c:pt idx="0">
                  <c:v>Crew Cab Pickup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8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2'!$V$4:$V$51</c:f>
              <c:numCache>
                <c:formatCode>0</c:formatCode>
                <c:ptCount val="48"/>
                <c:pt idx="8">
                  <c:v>66572.222222222219</c:v>
                </c:pt>
                <c:pt idx="9">
                  <c:v>39255.741721854305</c:v>
                </c:pt>
                <c:pt idx="11">
                  <c:v>31052.430555555555</c:v>
                </c:pt>
                <c:pt idx="14">
                  <c:v>41438.619565217392</c:v>
                </c:pt>
                <c:pt idx="16">
                  <c:v>39062.326923076922</c:v>
                </c:pt>
                <c:pt idx="17">
                  <c:v>34248.695652173912</c:v>
                </c:pt>
                <c:pt idx="18">
                  <c:v>34629.285714285717</c:v>
                </c:pt>
                <c:pt idx="25">
                  <c:v>41205.454545454544</c:v>
                </c:pt>
                <c:pt idx="32">
                  <c:v>26690</c:v>
                </c:pt>
                <c:pt idx="33">
                  <c:v>32733.783783783783</c:v>
                </c:pt>
                <c:pt idx="42">
                  <c:v>24398.333333333332</c:v>
                </c:pt>
                <c:pt idx="43">
                  <c:v>27648.272727272728</c:v>
                </c:pt>
                <c:pt idx="45">
                  <c:v>37803.495145631066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6DBC-455B-8330-5DF3DDD1B607}"/>
            </c:ext>
          </c:extLst>
        </c:ser>
        <c:ser>
          <c:idx val="10"/>
          <c:order val="10"/>
          <c:tx>
            <c:strRef>
              <c:f>'D_Task 2'!$W$2:$W$3</c:f>
              <c:strCache>
                <c:ptCount val="1"/>
                <c:pt idx="0">
                  <c:v>Extended Cab Pickup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8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2'!$W$4:$W$51</c:f>
              <c:numCache>
                <c:formatCode>0</c:formatCode>
                <c:ptCount val="48"/>
                <c:pt idx="9">
                  <c:v>24170.162790697676</c:v>
                </c:pt>
                <c:pt idx="11">
                  <c:v>13938.258064516129</c:v>
                </c:pt>
                <c:pt idx="14">
                  <c:v>23808.166666666668</c:v>
                </c:pt>
                <c:pt idx="16">
                  <c:v>26632.512195121952</c:v>
                </c:pt>
                <c:pt idx="29">
                  <c:v>11600.66</c:v>
                </c:pt>
                <c:pt idx="32">
                  <c:v>19194.285714285714</c:v>
                </c:pt>
                <c:pt idx="33">
                  <c:v>20527.580000000002</c:v>
                </c:pt>
                <c:pt idx="43">
                  <c:v>21638.25</c:v>
                </c:pt>
                <c:pt idx="45">
                  <c:v>26359.288888888888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6DBC-455B-8330-5DF3DDD1B607}"/>
            </c:ext>
          </c:extLst>
        </c:ser>
        <c:ser>
          <c:idx val="11"/>
          <c:order val="11"/>
          <c:tx>
            <c:strRef>
              <c:f>'D_Task 2'!$X$2:$X$3</c:f>
              <c:strCache>
                <c:ptCount val="1"/>
                <c:pt idx="0">
                  <c:v>Passenger Minivan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lumMod val="8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2'!$X$4:$X$51</c:f>
              <c:numCache>
                <c:formatCode>0</c:formatCode>
                <c:ptCount val="48"/>
                <c:pt idx="7">
                  <c:v>30005.909090909092</c:v>
                </c:pt>
                <c:pt idx="9">
                  <c:v>24552.395833333332</c:v>
                </c:pt>
                <c:pt idx="10">
                  <c:v>29751.451612903227</c:v>
                </c:pt>
                <c:pt idx="11">
                  <c:v>25337.5</c:v>
                </c:pt>
                <c:pt idx="14">
                  <c:v>23526.75</c:v>
                </c:pt>
                <c:pt idx="16">
                  <c:v>25105</c:v>
                </c:pt>
                <c:pt idx="17">
                  <c:v>36879</c:v>
                </c:pt>
                <c:pt idx="19">
                  <c:v>26615</c:v>
                </c:pt>
                <c:pt idx="21">
                  <c:v>32976.666666666664</c:v>
                </c:pt>
                <c:pt idx="29">
                  <c:v>23322.63157894737</c:v>
                </c:pt>
                <c:pt idx="31">
                  <c:v>32500</c:v>
                </c:pt>
                <c:pt idx="32">
                  <c:v>2000</c:v>
                </c:pt>
                <c:pt idx="33">
                  <c:v>22962.222222222223</c:v>
                </c:pt>
                <c:pt idx="34">
                  <c:v>32803.666666666664</c:v>
                </c:pt>
                <c:pt idx="35">
                  <c:v>2105.5</c:v>
                </c:pt>
                <c:pt idx="36">
                  <c:v>20815.076923076922</c:v>
                </c:pt>
                <c:pt idx="45">
                  <c:v>29201.761194029852</c:v>
                </c:pt>
                <c:pt idx="46">
                  <c:v>25320.243902439026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6DBC-455B-8330-5DF3DDD1B607}"/>
            </c:ext>
          </c:extLst>
        </c:ser>
        <c:ser>
          <c:idx val="12"/>
          <c:order val="12"/>
          <c:tx>
            <c:strRef>
              <c:f>'D_Task 2'!$Y$2:$Y$3</c:f>
              <c:strCache>
                <c:ptCount val="1"/>
                <c:pt idx="0">
                  <c:v>Passenger Van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60000"/>
                    <a:lumOff val="4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2'!$Y$4:$Y$51</c:f>
              <c:numCache>
                <c:formatCode>0</c:formatCode>
                <c:ptCount val="48"/>
                <c:pt idx="9">
                  <c:v>24306.799999999999</c:v>
                </c:pt>
                <c:pt idx="11">
                  <c:v>14141.6</c:v>
                </c:pt>
                <c:pt idx="14">
                  <c:v>32425.306666666667</c:v>
                </c:pt>
                <c:pt idx="16">
                  <c:v>26246.521739130436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6DBC-455B-8330-5DF3DDD1B607}"/>
            </c:ext>
          </c:extLst>
        </c:ser>
        <c:ser>
          <c:idx val="13"/>
          <c:order val="13"/>
          <c:tx>
            <c:strRef>
              <c:f>'D_Task 2'!$Z$2:$Z$3</c:f>
              <c:strCache>
                <c:ptCount val="1"/>
                <c:pt idx="0">
                  <c:v>Regular Cab Pickup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60000"/>
                    <a:lumOff val="4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2'!$Z$4:$Z$51</c:f>
              <c:numCache>
                <c:formatCode>0</c:formatCode>
                <c:ptCount val="48"/>
                <c:pt idx="9">
                  <c:v>19824.842105263157</c:v>
                </c:pt>
                <c:pt idx="11">
                  <c:v>9342.9610389610389</c:v>
                </c:pt>
                <c:pt idx="14">
                  <c:v>17797.808219178081</c:v>
                </c:pt>
                <c:pt idx="16">
                  <c:v>21069.806451612902</c:v>
                </c:pt>
                <c:pt idx="29">
                  <c:v>9154.689655172413</c:v>
                </c:pt>
                <c:pt idx="32">
                  <c:v>2000</c:v>
                </c:pt>
                <c:pt idx="33">
                  <c:v>2191.4</c:v>
                </c:pt>
                <c:pt idx="45">
                  <c:v>16236.782608695652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6DBC-455B-8330-5DF3DDD1B607}"/>
            </c:ext>
          </c:extLst>
        </c:ser>
        <c:ser>
          <c:idx val="14"/>
          <c:order val="14"/>
          <c:tx>
            <c:strRef>
              <c:f>'D_Task 2'!$AA$2:$AA$3</c:f>
              <c:strCache>
                <c:ptCount val="1"/>
                <c:pt idx="0">
                  <c:v>Sedan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lumMod val="60000"/>
                    <a:lumOff val="4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2'!$AA$4:$AA$51</c:f>
              <c:numCache>
                <c:formatCode>0</c:formatCode>
                <c:ptCount val="48"/>
                <c:pt idx="0">
                  <c:v>33292.263565891473</c:v>
                </c:pt>
                <c:pt idx="2">
                  <c:v>206962.14285714287</c:v>
                </c:pt>
                <c:pt idx="3">
                  <c:v>44461.788819875779</c:v>
                </c:pt>
                <c:pt idx="4">
                  <c:v>236836</c:v>
                </c:pt>
                <c:pt idx="5">
                  <c:v>70701.769911504423</c:v>
                </c:pt>
                <c:pt idx="7">
                  <c:v>27946.960784313724</c:v>
                </c:pt>
                <c:pt idx="8">
                  <c:v>50912.686486486484</c:v>
                </c:pt>
                <c:pt idx="9">
                  <c:v>20521.596273291925</c:v>
                </c:pt>
                <c:pt idx="10">
                  <c:v>26103.778947368421</c:v>
                </c:pt>
                <c:pt idx="11">
                  <c:v>21780.045045045044</c:v>
                </c:pt>
                <c:pt idx="14">
                  <c:v>21290.259259259259</c:v>
                </c:pt>
                <c:pt idx="15">
                  <c:v>46616.666666666664</c:v>
                </c:pt>
                <c:pt idx="17">
                  <c:v>26001.166666666668</c:v>
                </c:pt>
                <c:pt idx="19">
                  <c:v>27102.214953271028</c:v>
                </c:pt>
                <c:pt idx="20">
                  <c:v>40588.0625</c:v>
                </c:pt>
                <c:pt idx="21">
                  <c:v>23298.352941176472</c:v>
                </c:pt>
                <c:pt idx="24">
                  <c:v>48864.606060606064</c:v>
                </c:pt>
                <c:pt idx="25">
                  <c:v>42609.776119402988</c:v>
                </c:pt>
                <c:pt idx="27">
                  <c:v>102561.90476190476</c:v>
                </c:pt>
                <c:pt idx="28">
                  <c:v>426914.28571428574</c:v>
                </c:pt>
                <c:pt idx="29">
                  <c:v>19738.670731707316</c:v>
                </c:pt>
                <c:pt idx="31">
                  <c:v>49168.354166666664</c:v>
                </c:pt>
                <c:pt idx="32">
                  <c:v>24058.25</c:v>
                </c:pt>
                <c:pt idx="33">
                  <c:v>21841.111111111109</c:v>
                </c:pt>
                <c:pt idx="34">
                  <c:v>8131.3058823529409</c:v>
                </c:pt>
                <c:pt idx="35">
                  <c:v>2597.7222222222222</c:v>
                </c:pt>
                <c:pt idx="36">
                  <c:v>20009.224137931036</c:v>
                </c:pt>
                <c:pt idx="37">
                  <c:v>123340.90909090909</c:v>
                </c:pt>
                <c:pt idx="38">
                  <c:v>326950.5</c:v>
                </c:pt>
                <c:pt idx="39">
                  <c:v>36775.862068965514</c:v>
                </c:pt>
                <c:pt idx="40">
                  <c:v>16250</c:v>
                </c:pt>
                <c:pt idx="42">
                  <c:v>26570.833333333332</c:v>
                </c:pt>
                <c:pt idx="43">
                  <c:v>18159.190476190477</c:v>
                </c:pt>
                <c:pt idx="44">
                  <c:v>85255.555555555562</c:v>
                </c:pt>
                <c:pt idx="45">
                  <c:v>24844.404040404039</c:v>
                </c:pt>
                <c:pt idx="46">
                  <c:v>29911.725663716814</c:v>
                </c:pt>
                <c:pt idx="47">
                  <c:v>20869.45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6DBC-455B-8330-5DF3DDD1B607}"/>
            </c:ext>
          </c:extLst>
        </c:ser>
        <c:ser>
          <c:idx val="15"/>
          <c:order val="15"/>
          <c:tx>
            <c:strRef>
              <c:f>'D_Task 2'!$AB$2:$AB$3</c:f>
              <c:strCache>
                <c:ptCount val="1"/>
                <c:pt idx="0">
                  <c:v>Wagon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5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'D_Task 2'!$L$4:$L$51</c:f>
              <c:strCache>
                <c:ptCount val="48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</c:strCache>
            </c:strRef>
          </c:cat>
          <c:val>
            <c:numRef>
              <c:f>'D_Task 2'!$AB$4:$AB$51</c:f>
              <c:numCache>
                <c:formatCode>0</c:formatCode>
                <c:ptCount val="48"/>
                <c:pt idx="0">
                  <c:v>33560</c:v>
                </c:pt>
                <c:pt idx="3">
                  <c:v>33894</c:v>
                </c:pt>
                <c:pt idx="5">
                  <c:v>43266.666666666664</c:v>
                </c:pt>
                <c:pt idx="7">
                  <c:v>2053</c:v>
                </c:pt>
                <c:pt idx="8">
                  <c:v>47364</c:v>
                </c:pt>
                <c:pt idx="9">
                  <c:v>15825</c:v>
                </c:pt>
                <c:pt idx="10">
                  <c:v>26372.36842105263</c:v>
                </c:pt>
                <c:pt idx="11">
                  <c:v>24782.96875</c:v>
                </c:pt>
                <c:pt idx="13">
                  <c:v>22120.76923076923</c:v>
                </c:pt>
                <c:pt idx="14">
                  <c:v>27259.416666666668</c:v>
                </c:pt>
                <c:pt idx="21">
                  <c:v>20326.447368421053</c:v>
                </c:pt>
                <c:pt idx="24">
                  <c:v>31105</c:v>
                </c:pt>
                <c:pt idx="25">
                  <c:v>44950.833333333336</c:v>
                </c:pt>
                <c:pt idx="29">
                  <c:v>16675</c:v>
                </c:pt>
                <c:pt idx="31">
                  <c:v>44996.176470588238</c:v>
                </c:pt>
                <c:pt idx="33">
                  <c:v>17500</c:v>
                </c:pt>
                <c:pt idx="34">
                  <c:v>2000</c:v>
                </c:pt>
                <c:pt idx="35">
                  <c:v>2000</c:v>
                </c:pt>
                <c:pt idx="36">
                  <c:v>5713.75</c:v>
                </c:pt>
                <c:pt idx="39">
                  <c:v>34149.090909090912</c:v>
                </c:pt>
                <c:pt idx="40">
                  <c:v>18444.5</c:v>
                </c:pt>
                <c:pt idx="42">
                  <c:v>2000</c:v>
                </c:pt>
                <c:pt idx="43">
                  <c:v>15237.933333333332</c:v>
                </c:pt>
                <c:pt idx="45">
                  <c:v>31742.435897435898</c:v>
                </c:pt>
                <c:pt idx="46">
                  <c:v>25818.560606060608</c:v>
                </c:pt>
                <c:pt idx="47">
                  <c:v>24785.418367346938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6DBC-455B-8330-5DF3DDD1B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3048464"/>
        <c:axId val="613683872"/>
      </c:barChart>
      <c:catAx>
        <c:axId val="165304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683872"/>
        <c:crosses val="autoZero"/>
        <c:auto val="1"/>
        <c:lblAlgn val="ctr"/>
        <c:lblOffset val="100"/>
        <c:noMultiLvlLbl val="0"/>
      </c:catAx>
      <c:valAx>
        <c:axId val="61368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04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232000266878561"/>
          <c:y val="0.15031178166109443"/>
          <c:w val="8.347423775210415E-2"/>
          <c:h val="4.0578627941052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/>
              <a:t>Average Price By Transmission Type</a:t>
            </a:r>
          </a:p>
        </c:rich>
      </c:tx>
      <c:layout>
        <c:manualLayout>
          <c:xMode val="edge"/>
          <c:yMode val="edge"/>
          <c:x val="0.18573023442389341"/>
          <c:y val="1.51129439687602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'D_Task 3'!$K$3</c:f>
              <c:strCache>
                <c:ptCount val="1"/>
                <c:pt idx="0">
                  <c:v>2dr Hatchback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3'!$L$3:$P$3</c:f>
              <c:numCache>
                <c:formatCode>0</c:formatCode>
                <c:ptCount val="5"/>
                <c:pt idx="0">
                  <c:v>27180.964912280702</c:v>
                </c:pt>
                <c:pt idx="1">
                  <c:v>20926.464</c:v>
                </c:pt>
                <c:pt idx="2">
                  <c:v>31800</c:v>
                </c:pt>
                <c:pt idx="3">
                  <c:v>13353.658307210031</c:v>
                </c:pt>
                <c:pt idx="4">
                  <c:v>7361.5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EF-41F6-9838-DBA71D99054A}"/>
            </c:ext>
          </c:extLst>
        </c:ser>
        <c:ser>
          <c:idx val="1"/>
          <c:order val="1"/>
          <c:tx>
            <c:strRef>
              <c:f>'D_Task 3'!$K$4</c:f>
              <c:strCache>
                <c:ptCount val="1"/>
                <c:pt idx="0">
                  <c:v>2dr SUV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3'!$L$4:$P$4</c:f>
              <c:numCache>
                <c:formatCode>0</c:formatCode>
                <c:ptCount val="5"/>
                <c:pt idx="1">
                  <c:v>18615.204545454544</c:v>
                </c:pt>
                <c:pt idx="3">
                  <c:v>6303.8111111111111</c:v>
                </c:pt>
                <c:pt idx="4">
                  <c:v>2371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DEF-41F6-9838-DBA71D99054A}"/>
            </c:ext>
          </c:extLst>
        </c:ser>
        <c:ser>
          <c:idx val="2"/>
          <c:order val="2"/>
          <c:tx>
            <c:strRef>
              <c:f>'D_Task 3'!$K$5</c:f>
              <c:strCache>
                <c:ptCount val="1"/>
                <c:pt idx="0">
                  <c:v>4dr Hatchback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3'!$L$5:$P$5</c:f>
              <c:numCache>
                <c:formatCode>0</c:formatCode>
                <c:ptCount val="5"/>
                <c:pt idx="0">
                  <c:v>29249.074074074073</c:v>
                </c:pt>
                <c:pt idx="1">
                  <c:v>23833.678977272728</c:v>
                </c:pt>
                <c:pt idx="2">
                  <c:v>32799.729729729726</c:v>
                </c:pt>
                <c:pt idx="3">
                  <c:v>17594.413127413129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DEF-41F6-9838-DBA71D99054A}"/>
            </c:ext>
          </c:extLst>
        </c:ser>
        <c:ser>
          <c:idx val="3"/>
          <c:order val="3"/>
          <c:tx>
            <c:strRef>
              <c:f>'D_Task 3'!$K$6</c:f>
              <c:strCache>
                <c:ptCount val="1"/>
                <c:pt idx="0">
                  <c:v>4dr SUV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3'!$L$6:$P$6</c:f>
              <c:numCache>
                <c:formatCode>0</c:formatCode>
                <c:ptCount val="5"/>
                <c:pt idx="0">
                  <c:v>40451.153846153844</c:v>
                </c:pt>
                <c:pt idx="1">
                  <c:v>41535.606459838506</c:v>
                </c:pt>
                <c:pt idx="2">
                  <c:v>49800</c:v>
                </c:pt>
                <c:pt idx="3">
                  <c:v>15426.462264150943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DEF-41F6-9838-DBA71D99054A}"/>
            </c:ext>
          </c:extLst>
        </c:ser>
        <c:ser>
          <c:idx val="4"/>
          <c:order val="4"/>
          <c:tx>
            <c:strRef>
              <c:f>'D_Task 3'!$K$7</c:f>
              <c:strCache>
                <c:ptCount val="1"/>
                <c:pt idx="0">
                  <c:v>Cargo Minivan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3'!$L$7:$P$7</c:f>
              <c:numCache>
                <c:formatCode>0</c:formatCode>
                <c:ptCount val="5"/>
                <c:pt idx="1">
                  <c:v>20920.985915492958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DEF-41F6-9838-DBA71D99054A}"/>
            </c:ext>
          </c:extLst>
        </c:ser>
        <c:ser>
          <c:idx val="5"/>
          <c:order val="5"/>
          <c:tx>
            <c:strRef>
              <c:f>'D_Task 3'!$K$8</c:f>
              <c:strCache>
                <c:ptCount val="1"/>
                <c:pt idx="0">
                  <c:v>Cargo Van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3'!$L$8:$P$8</c:f>
              <c:numCache>
                <c:formatCode>0</c:formatCode>
                <c:ptCount val="5"/>
                <c:pt idx="1">
                  <c:v>15280.221052631579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DEF-41F6-9838-DBA71D99054A}"/>
            </c:ext>
          </c:extLst>
        </c:ser>
        <c:ser>
          <c:idx val="6"/>
          <c:order val="6"/>
          <c:tx>
            <c:strRef>
              <c:f>'D_Task 3'!$K$9</c:f>
              <c:strCache>
                <c:ptCount val="1"/>
                <c:pt idx="0">
                  <c:v>Convertible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3'!$L$9:$P$9</c:f>
              <c:numCache>
                <c:formatCode>0</c:formatCode>
                <c:ptCount val="5"/>
                <c:pt idx="0">
                  <c:v>121256.64444444445</c:v>
                </c:pt>
                <c:pt idx="1">
                  <c:v>90637.386904761908</c:v>
                </c:pt>
                <c:pt idx="3">
                  <c:v>62357.756249999999</c:v>
                </c:pt>
                <c:pt idx="4">
                  <c:v>5783.5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DEF-41F6-9838-DBA71D99054A}"/>
            </c:ext>
          </c:extLst>
        </c:ser>
        <c:ser>
          <c:idx val="7"/>
          <c:order val="7"/>
          <c:tx>
            <c:strRef>
              <c:f>'D_Task 3'!$K$10</c:f>
              <c:strCache>
                <c:ptCount val="1"/>
                <c:pt idx="0">
                  <c:v>Convertible SUV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3'!$L$10:$P$10</c:f>
              <c:numCache>
                <c:formatCode>0</c:formatCode>
                <c:ptCount val="5"/>
                <c:pt idx="1">
                  <c:v>38925.5</c:v>
                </c:pt>
                <c:pt idx="3">
                  <c:v>9233.1428571428569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DEF-41F6-9838-DBA71D99054A}"/>
            </c:ext>
          </c:extLst>
        </c:ser>
        <c:ser>
          <c:idx val="8"/>
          <c:order val="8"/>
          <c:tx>
            <c:strRef>
              <c:f>'D_Task 3'!$K$11</c:f>
              <c:strCache>
                <c:ptCount val="1"/>
                <c:pt idx="0">
                  <c:v>Coupe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3'!$L$11:$P$11</c:f>
              <c:numCache>
                <c:formatCode>0</c:formatCode>
                <c:ptCount val="5"/>
                <c:pt idx="0">
                  <c:v>245977.42519685038</c:v>
                </c:pt>
                <c:pt idx="1">
                  <c:v>63371.810756972111</c:v>
                </c:pt>
                <c:pt idx="3">
                  <c:v>50484.372413793106</c:v>
                </c:pt>
                <c:pt idx="4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DEF-41F6-9838-DBA71D99054A}"/>
            </c:ext>
          </c:extLst>
        </c:ser>
        <c:ser>
          <c:idx val="9"/>
          <c:order val="9"/>
          <c:tx>
            <c:strRef>
              <c:f>'D_Task 3'!$K$12</c:f>
              <c:strCache>
                <c:ptCount val="1"/>
                <c:pt idx="0">
                  <c:v>Crew Cab Pickup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3'!$L$12:$P$12</c:f>
              <c:numCache>
                <c:formatCode>0</c:formatCode>
                <c:ptCount val="5"/>
                <c:pt idx="1">
                  <c:v>37744.071539657853</c:v>
                </c:pt>
                <c:pt idx="3">
                  <c:v>28360.526315789473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DEF-41F6-9838-DBA71D99054A}"/>
            </c:ext>
          </c:extLst>
        </c:ser>
        <c:ser>
          <c:idx val="10"/>
          <c:order val="10"/>
          <c:tx>
            <c:strRef>
              <c:f>'D_Task 3'!$K$13</c:f>
              <c:strCache>
                <c:ptCount val="1"/>
                <c:pt idx="0">
                  <c:v>Extended Cab Pickup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3'!$L$13:$P$13</c:f>
              <c:numCache>
                <c:formatCode>0</c:formatCode>
                <c:ptCount val="5"/>
                <c:pt idx="1">
                  <c:v>30637.349726775956</c:v>
                </c:pt>
                <c:pt idx="3">
                  <c:v>10884.194552529183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6DEF-41F6-9838-DBA71D99054A}"/>
            </c:ext>
          </c:extLst>
        </c:ser>
        <c:ser>
          <c:idx val="11"/>
          <c:order val="11"/>
          <c:tx>
            <c:strRef>
              <c:f>'D_Task 3'!$K$14</c:f>
              <c:strCache>
                <c:ptCount val="1"/>
                <c:pt idx="0">
                  <c:v>Passenger Minivan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3'!$L$14:$P$14</c:f>
              <c:numCache>
                <c:formatCode>0</c:formatCode>
                <c:ptCount val="5"/>
                <c:pt idx="1">
                  <c:v>26412.6815920398</c:v>
                </c:pt>
                <c:pt idx="3">
                  <c:v>4405.333333333333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6DEF-41F6-9838-DBA71D99054A}"/>
            </c:ext>
          </c:extLst>
        </c:ser>
        <c:ser>
          <c:idx val="12"/>
          <c:order val="12"/>
          <c:tx>
            <c:strRef>
              <c:f>'D_Task 3'!$K$15</c:f>
              <c:strCache>
                <c:ptCount val="1"/>
                <c:pt idx="0">
                  <c:v>Passenger Van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3'!$L$15:$P$15</c:f>
              <c:numCache>
                <c:formatCode>0</c:formatCode>
                <c:ptCount val="5"/>
                <c:pt idx="1">
                  <c:v>29015.203125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6DEF-41F6-9838-DBA71D99054A}"/>
            </c:ext>
          </c:extLst>
        </c:ser>
        <c:ser>
          <c:idx val="13"/>
          <c:order val="13"/>
          <c:tx>
            <c:strRef>
              <c:f>'D_Task 3'!$K$16</c:f>
              <c:strCache>
                <c:ptCount val="1"/>
                <c:pt idx="0">
                  <c:v>Regular Cab Pickup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3'!$L$16:$P$16</c:f>
              <c:numCache>
                <c:formatCode>0</c:formatCode>
                <c:ptCount val="5"/>
                <c:pt idx="1">
                  <c:v>28536.823899371069</c:v>
                </c:pt>
                <c:pt idx="3">
                  <c:v>7557.7733333333335</c:v>
                </c:pt>
                <c:pt idx="4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6DEF-41F6-9838-DBA71D99054A}"/>
            </c:ext>
          </c:extLst>
        </c:ser>
        <c:ser>
          <c:idx val="14"/>
          <c:order val="14"/>
          <c:tx>
            <c:strRef>
              <c:f>'D_Task 3'!$K$17</c:f>
              <c:strCache>
                <c:ptCount val="1"/>
                <c:pt idx="0">
                  <c:v>Sedan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3'!$L$17:$P$17</c:f>
              <c:numCache>
                <c:formatCode>0</c:formatCode>
                <c:ptCount val="5"/>
                <c:pt idx="0">
                  <c:v>47498.708133971289</c:v>
                </c:pt>
                <c:pt idx="1">
                  <c:v>43769.116496220544</c:v>
                </c:pt>
                <c:pt idx="2">
                  <c:v>79512.25</c:v>
                </c:pt>
                <c:pt idx="3">
                  <c:v>17119.233743409492</c:v>
                </c:pt>
                <c:pt idx="4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6DEF-41F6-9838-DBA71D99054A}"/>
            </c:ext>
          </c:extLst>
        </c:ser>
        <c:ser>
          <c:idx val="15"/>
          <c:order val="15"/>
          <c:tx>
            <c:strRef>
              <c:f>'D_Task 3'!$K$18</c:f>
              <c:strCache>
                <c:ptCount val="1"/>
                <c:pt idx="0">
                  <c:v>Wagon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strRef>
              <c:f>'D_Task 3'!$L$2:$P$2</c:f>
              <c:strCache>
                <c:ptCount val="5"/>
                <c:pt idx="0">
                  <c:v>AUTOMATED_MANUAL</c:v>
                </c:pt>
                <c:pt idx="1">
                  <c:v>AUTOMATIC</c:v>
                </c:pt>
                <c:pt idx="2">
                  <c:v>DIRECT_DRIVE</c:v>
                </c:pt>
                <c:pt idx="3">
                  <c:v>MANUAL</c:v>
                </c:pt>
                <c:pt idx="4">
                  <c:v>UNKNOWN</c:v>
                </c:pt>
              </c:strCache>
            </c:strRef>
          </c:xVal>
          <c:yVal>
            <c:numRef>
              <c:f>'D_Task 3'!$L$18:$P$18</c:f>
              <c:numCache>
                <c:formatCode>0</c:formatCode>
                <c:ptCount val="5"/>
                <c:pt idx="0">
                  <c:v>31985.277777777777</c:v>
                </c:pt>
                <c:pt idx="1">
                  <c:v>27613.191685912239</c:v>
                </c:pt>
                <c:pt idx="2">
                  <c:v>34250</c:v>
                </c:pt>
                <c:pt idx="3">
                  <c:v>17844.139705882353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6DEF-41F6-9838-DBA71D990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172432"/>
        <c:axId val="446172848"/>
      </c:scatterChart>
      <c:valAx>
        <c:axId val="44617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72848"/>
        <c:crosses val="autoZero"/>
        <c:crossBetween val="midCat"/>
      </c:valAx>
      <c:valAx>
        <c:axId val="44617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7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[Car_Price_Analysis.csv]D_Task 4!PivotTable10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Fuel Efficiency By Vechicle Style</a:t>
            </a:r>
          </a:p>
        </c:rich>
      </c:tx>
      <c:layout>
        <c:manualLayout>
          <c:xMode val="edge"/>
          <c:yMode val="edge"/>
          <c:x val="0.31852077865266837"/>
          <c:y val="2.67570720326625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6000"/>
                  <a:satMod val="100000"/>
                  <a:lumMod val="104000"/>
                </a:schemeClr>
              </a:gs>
              <a:gs pos="78000">
                <a:schemeClr val="accent6"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'D_Task 4'!$K$2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cat>
            <c:strRef>
              <c:f>'D_Task 4'!$J$3:$J$31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'D_Task 4'!$K$3:$K$31</c:f>
              <c:numCache>
                <c:formatCode>General</c:formatCode>
                <c:ptCount val="28"/>
                <c:pt idx="0">
                  <c:v>2838</c:v>
                </c:pt>
                <c:pt idx="1">
                  <c:v>3367</c:v>
                </c:pt>
                <c:pt idx="2">
                  <c:v>4257</c:v>
                </c:pt>
                <c:pt idx="3">
                  <c:v>5060</c:v>
                </c:pt>
                <c:pt idx="4">
                  <c:v>3890</c:v>
                </c:pt>
                <c:pt idx="5">
                  <c:v>3136</c:v>
                </c:pt>
                <c:pt idx="6">
                  <c:v>3108</c:v>
                </c:pt>
                <c:pt idx="7">
                  <c:v>3904</c:v>
                </c:pt>
                <c:pt idx="8">
                  <c:v>3365</c:v>
                </c:pt>
                <c:pt idx="9">
                  <c:v>2757</c:v>
                </c:pt>
                <c:pt idx="10">
                  <c:v>2837</c:v>
                </c:pt>
                <c:pt idx="11">
                  <c:v>3983</c:v>
                </c:pt>
                <c:pt idx="12">
                  <c:v>4667</c:v>
                </c:pt>
                <c:pt idx="13">
                  <c:v>5411</c:v>
                </c:pt>
                <c:pt idx="14">
                  <c:v>5440</c:v>
                </c:pt>
                <c:pt idx="15">
                  <c:v>5024</c:v>
                </c:pt>
                <c:pt idx="16">
                  <c:v>4802</c:v>
                </c:pt>
                <c:pt idx="17">
                  <c:v>7569</c:v>
                </c:pt>
                <c:pt idx="18">
                  <c:v>8023</c:v>
                </c:pt>
                <c:pt idx="19">
                  <c:v>9043</c:v>
                </c:pt>
                <c:pt idx="20">
                  <c:v>7195</c:v>
                </c:pt>
                <c:pt idx="21">
                  <c:v>7175</c:v>
                </c:pt>
                <c:pt idx="22">
                  <c:v>10245</c:v>
                </c:pt>
                <c:pt idx="23">
                  <c:v>10158</c:v>
                </c:pt>
                <c:pt idx="24">
                  <c:v>16519</c:v>
                </c:pt>
                <c:pt idx="25">
                  <c:v>62930</c:v>
                </c:pt>
                <c:pt idx="26">
                  <c:v>62989</c:v>
                </c:pt>
                <c:pt idx="27">
                  <c:v>47667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36-4E65-A69E-38A0841CC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0563616"/>
        <c:axId val="2090555296"/>
      </c:lineChart>
      <c:catAx>
        <c:axId val="209056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555296"/>
        <c:crosses val="autoZero"/>
        <c:auto val="1"/>
        <c:lblAlgn val="ctr"/>
        <c:lblOffset val="100"/>
        <c:noMultiLvlLbl val="0"/>
      </c:catAx>
      <c:valAx>
        <c:axId val="209055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56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8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786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94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6401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BC1C18-307B-4F68-A007-B5B542270E8D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52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983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391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3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FE419-2371-464F-8239-3959401C3561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8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059C3-6A89-4494-99FF-5A4D6FFD50EB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0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4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7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9365-256F-4362-82E6-E4E18E93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344" y="2538663"/>
            <a:ext cx="8033733" cy="1780674"/>
          </a:xfrm>
        </p:spPr>
        <p:txBody>
          <a:bodyPr>
            <a:normAutofit fontScale="90000"/>
          </a:bodyPr>
          <a:lstStyle/>
          <a:p>
            <a:pPr algn="r"/>
            <a:r>
              <a:rPr lang="en-IN" sz="3200" b="1" i="0" cap="none" spc="0" dirty="0">
                <a:ln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Analysing the Impact</a:t>
            </a:r>
            <a:r>
              <a:rPr lang="en-IN" sz="3200" b="1" cap="none" dirty="0">
                <a:ln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IN" sz="3200" b="1" i="0" cap="none" spc="0" dirty="0">
                <a:ln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of Car Features </a:t>
            </a:r>
            <a:br>
              <a:rPr lang="en-IN" sz="3200" b="1" i="0" cap="none" spc="0" dirty="0">
                <a:ln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</a:br>
            <a:r>
              <a:rPr lang="en-IN" sz="3200" b="1" i="0" cap="none" spc="0" dirty="0">
                <a:ln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on Price and Profitability</a:t>
            </a:r>
            <a:br>
              <a:rPr lang="en-IN" sz="3200" b="1" i="0" cap="none" spc="0" dirty="0">
                <a:ln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</a:br>
            <a:br>
              <a:rPr lang="en-IN" sz="3200" b="1" i="0" cap="none" spc="0" dirty="0">
                <a:ln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</a:br>
            <a:br>
              <a:rPr lang="en-IN" sz="6000" b="1" i="0" cap="none" spc="0" dirty="0">
                <a:ln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</a:br>
            <a:r>
              <a:rPr lang="en-IN" sz="2000" b="1" i="0" cap="none" spc="0" dirty="0">
                <a:ln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 By Rutuja Sawant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692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41D7-90C9-4838-B8D8-DBFDFF49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2" y="2615665"/>
            <a:ext cx="5657248" cy="2223435"/>
          </a:xfrm>
        </p:spPr>
        <p:txBody>
          <a:bodyPr/>
          <a:lstStyle/>
          <a:p>
            <a:r>
              <a:rPr lang="en-IN" b="1" dirty="0"/>
              <a:t>Price Distribution of various car brands</a:t>
            </a:r>
          </a:p>
          <a:p>
            <a:r>
              <a:rPr lang="en-US" sz="1600" dirty="0"/>
              <a:t>The cost of each brand varies depending on the type of vehicle.</a:t>
            </a:r>
          </a:p>
          <a:p>
            <a:r>
              <a:rPr lang="en-US" sz="1600" dirty="0"/>
              <a:t>The body design of a car impacts its pricing.</a:t>
            </a:r>
          </a:p>
          <a:p>
            <a:r>
              <a:rPr lang="en-US" sz="1600" dirty="0"/>
              <a:t>Ford is the brand whose prices rise when it comes to passenger and cargo vehicle styles.</a:t>
            </a:r>
            <a:endParaRPr lang="en-IN" sz="1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A03F95-3A4E-4B38-95FF-D0ABA3841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334605"/>
              </p:ext>
            </p:extLst>
          </p:nvPr>
        </p:nvGraphicFramePr>
        <p:xfrm>
          <a:off x="6096000" y="1583185"/>
          <a:ext cx="5877827" cy="406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71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7F1B-90E8-46CE-A196-3DDDFF42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4" y="2598823"/>
            <a:ext cx="4781349" cy="2194560"/>
          </a:xfrm>
        </p:spPr>
        <p:txBody>
          <a:bodyPr/>
          <a:lstStyle/>
          <a:p>
            <a:r>
              <a:rPr lang="en-IN" b="1" dirty="0"/>
              <a:t>Average Price Distribution</a:t>
            </a:r>
          </a:p>
          <a:p>
            <a:r>
              <a:rPr lang="en-US" sz="1800" dirty="0"/>
              <a:t>Bugatti's coupe model has the highest average price of any vehicle form.</a:t>
            </a:r>
          </a:p>
          <a:p>
            <a:r>
              <a:rPr lang="en-US" sz="1800" dirty="0"/>
              <a:t>The cheapest Plymouth model is a wagon.</a:t>
            </a:r>
            <a:endParaRPr lang="en-IN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9631A2-C2CD-4881-8446-77BD43D12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061546"/>
              </p:ext>
            </p:extLst>
          </p:nvPr>
        </p:nvGraphicFramePr>
        <p:xfrm>
          <a:off x="4841507" y="1676828"/>
          <a:ext cx="7276209" cy="3722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359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3A56-DD7E-4A11-99EF-48E13CC5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24" y="2512195"/>
            <a:ext cx="4916103" cy="2695074"/>
          </a:xfrm>
        </p:spPr>
        <p:txBody>
          <a:bodyPr/>
          <a:lstStyle/>
          <a:p>
            <a:r>
              <a:rPr lang="en-IN" b="1" dirty="0"/>
              <a:t>Affect of transmission type on car prices</a:t>
            </a:r>
          </a:p>
          <a:p>
            <a:r>
              <a:rPr lang="en-US" sz="1800" dirty="0"/>
              <a:t>The most expensive vehicle style is a coupe with an automatic manual transmission.</a:t>
            </a:r>
          </a:p>
          <a:p>
            <a:r>
              <a:rPr lang="en-US" sz="1800" dirty="0"/>
              <a:t>Low cost passenger minivan style type with manual transmission.</a:t>
            </a:r>
            <a:endParaRPr lang="en-IN" sz="1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AF562B-B1DB-41E2-8F10-056853B1BF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833498"/>
              </p:ext>
            </p:extLst>
          </p:nvPr>
        </p:nvGraphicFramePr>
        <p:xfrm>
          <a:off x="5762473" y="1748321"/>
          <a:ext cx="6201729" cy="390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29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5651-C4BA-49A2-A9D4-1B614F1F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88" y="2165684"/>
            <a:ext cx="4675472" cy="2954956"/>
          </a:xfrm>
        </p:spPr>
        <p:txBody>
          <a:bodyPr>
            <a:normAutofit/>
          </a:bodyPr>
          <a:lstStyle/>
          <a:p>
            <a:r>
              <a:rPr lang="en-IN" b="1" dirty="0"/>
              <a:t>Trends in Fuel Efficiency of Vehicle style</a:t>
            </a:r>
          </a:p>
          <a:p>
            <a:r>
              <a:rPr lang="en-US" sz="1800" dirty="0"/>
              <a:t>For the majority of vehicle types, fuel efficiency has increased year over year.</a:t>
            </a:r>
          </a:p>
          <a:p>
            <a:r>
              <a:rPr lang="en-US" sz="1800" dirty="0"/>
              <a:t>However, over time, the fuel efficiency of some vehicle types declined.</a:t>
            </a:r>
            <a:endParaRPr lang="en-IN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0B3B17-6A96-4FA2-BC68-040380163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700805"/>
              </p:ext>
            </p:extLst>
          </p:nvPr>
        </p:nvGraphicFramePr>
        <p:xfrm>
          <a:off x="5072514" y="1606527"/>
          <a:ext cx="7042484" cy="3908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800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02AE-A86F-4238-83AA-A3F6E05D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91" y="2261937"/>
            <a:ext cx="4646596" cy="2589196"/>
          </a:xfrm>
        </p:spPr>
        <p:txBody>
          <a:bodyPr/>
          <a:lstStyle/>
          <a:p>
            <a:r>
              <a:rPr lang="en-US" b="1" dirty="0"/>
              <a:t>Brand price variations based on several factors</a:t>
            </a:r>
          </a:p>
          <a:p>
            <a:r>
              <a:rPr lang="en-US" sz="1800" dirty="0"/>
              <a:t>The Bugatti brand's automobiles are expensive and have powerful engines.</a:t>
            </a:r>
          </a:p>
          <a:p>
            <a:r>
              <a:rPr lang="en-US" sz="1800" dirty="0"/>
              <a:t>Bugatti is a very efficient brand.</a:t>
            </a:r>
            <a:endParaRPr lang="en-IN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EA6FF5-7BC6-437E-B96D-230F3E397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195457"/>
              </p:ext>
            </p:extLst>
          </p:nvPr>
        </p:nvGraphicFramePr>
        <p:xfrm>
          <a:off x="5062888" y="616016"/>
          <a:ext cx="6583680" cy="587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247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96F7-E6B1-4671-A780-A2FF6B73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821" y="648870"/>
            <a:ext cx="8610600" cy="1293028"/>
          </a:xfrm>
        </p:spPr>
        <p:txBody>
          <a:bodyPr/>
          <a:lstStyle/>
          <a:p>
            <a:pPr algn="ctr"/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4D2E-E97D-439C-A7A2-4D863B147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821" y="2300437"/>
            <a:ext cx="9642107" cy="4024125"/>
          </a:xfrm>
        </p:spPr>
        <p:txBody>
          <a:bodyPr/>
          <a:lstStyle/>
          <a:p>
            <a:r>
              <a:rPr lang="en-US" dirty="0"/>
              <a:t>The number of car models does not influence the market category's attractiveness.</a:t>
            </a:r>
          </a:p>
          <a:p>
            <a:r>
              <a:rPr lang="en-US" dirty="0"/>
              <a:t>Price and engine performance are positively correlated.</a:t>
            </a:r>
          </a:p>
          <a:p>
            <a:r>
              <a:rPr lang="en-US" dirty="0"/>
              <a:t>Pricing of an automobile is impacted by its body design.</a:t>
            </a:r>
          </a:p>
          <a:p>
            <a:r>
              <a:rPr lang="en-US" dirty="0"/>
              <a:t>Prices for cars vary depending on their transmission type.</a:t>
            </a:r>
          </a:p>
          <a:p>
            <a:r>
              <a:rPr lang="en-US" dirty="0"/>
              <a:t>When all characteristics are taken into account, Bugatti is a pricey automaker.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4BA-AF88-4E3B-90AB-C66301AA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00743"/>
            <a:ext cx="8610600" cy="1293028"/>
          </a:xfrm>
        </p:spPr>
        <p:txBody>
          <a:bodyPr/>
          <a:lstStyle/>
          <a:p>
            <a:pPr algn="ctr"/>
            <a:r>
              <a:rPr lang="en-IN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4A70-AFD3-42F7-9618-D299800F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47" y="2521819"/>
            <a:ext cx="10784305" cy="2367815"/>
          </a:xfrm>
        </p:spPr>
        <p:txBody>
          <a:bodyPr>
            <a:normAutofit/>
          </a:bodyPr>
          <a:lstStyle/>
          <a:p>
            <a:r>
              <a:rPr lang="en-US" sz="2000" dirty="0"/>
              <a:t>Tremendous transformation of automotive industry in few decades</a:t>
            </a:r>
          </a:p>
          <a:p>
            <a:r>
              <a:rPr lang="en-US" sz="2000" dirty="0"/>
              <a:t>Understanding factors influencing consumer demands</a:t>
            </a:r>
          </a:p>
          <a:p>
            <a:r>
              <a:rPr lang="en-US" sz="2000" dirty="0"/>
              <a:t>‘Car Features and MSRP’ dataset</a:t>
            </a:r>
          </a:p>
          <a:p>
            <a:r>
              <a:rPr lang="en-US" sz="2000" dirty="0"/>
              <a:t>Performing pre-processing steps on data</a:t>
            </a:r>
          </a:p>
          <a:p>
            <a:r>
              <a:rPr lang="en-US" sz="2000" dirty="0"/>
              <a:t>Removing duplicates and replacing null values with columns mean/median.</a:t>
            </a:r>
          </a:p>
        </p:txBody>
      </p:sp>
    </p:spTree>
    <p:extLst>
      <p:ext uri="{BB962C8B-B14F-4D97-AF65-F5344CB8AC3E}">
        <p14:creationId xmlns:p14="http://schemas.microsoft.com/office/powerpoint/2010/main" val="424499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ABA9-664A-4FC8-94DF-4BC01DC3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466824"/>
            <a:ext cx="7958331" cy="1077229"/>
          </a:xfrm>
        </p:spPr>
        <p:txBody>
          <a:bodyPr/>
          <a:lstStyle/>
          <a:p>
            <a:pPr algn="ctr"/>
            <a:r>
              <a:rPr lang="en-IN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04EE-B15B-498C-A756-51594DF4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932" y="1790300"/>
            <a:ext cx="8779840" cy="3590222"/>
          </a:xfrm>
        </p:spPr>
        <p:txBody>
          <a:bodyPr>
            <a:normAutofit/>
          </a:bodyPr>
          <a:lstStyle/>
          <a:p>
            <a:r>
              <a:rPr lang="en-US" sz="2000" dirty="0"/>
              <a:t>Identifying most popular and profitable brand and manufacture by performing correlation on features</a:t>
            </a:r>
          </a:p>
          <a:p>
            <a:r>
              <a:rPr lang="en-US" sz="2000" dirty="0"/>
              <a:t>Analyzing historical patterns in automobile features and cost</a:t>
            </a:r>
          </a:p>
          <a:p>
            <a:r>
              <a:rPr lang="en-US" sz="2000" dirty="0"/>
              <a:t> Analyzing the MPG variables in the dataset</a:t>
            </a:r>
          </a:p>
          <a:p>
            <a:r>
              <a:rPr lang="en-US" sz="2000" dirty="0"/>
              <a:t>Looking into the connection between a car's features and its appeal</a:t>
            </a:r>
          </a:p>
          <a:p>
            <a:r>
              <a:rPr lang="en-US" sz="2000" dirty="0"/>
              <a:t>Trying to forecast the price of an automobile using the dataset's numerous attributes and market category factors. </a:t>
            </a:r>
          </a:p>
          <a:p>
            <a:r>
              <a:rPr lang="en-US" sz="2000" dirty="0"/>
              <a:t>Assisting costumers to understand various features affecting car’s price.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347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C0BF-9FD6-4C90-A8BF-72ED29E6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332" y="716247"/>
            <a:ext cx="8610600" cy="1293028"/>
          </a:xfrm>
        </p:spPr>
        <p:txBody>
          <a:bodyPr/>
          <a:lstStyle/>
          <a:p>
            <a:pPr algn="ctr"/>
            <a:r>
              <a:rPr lang="en-IN" b="1" dirty="0"/>
              <a:t>Tech-Stack </a:t>
            </a:r>
            <a:r>
              <a:rPr lang="en-IN" b="1" dirty="0" err="1"/>
              <a:t>USed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9803-4B13-4787-93FA-BAB3B32D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50" y="2432785"/>
            <a:ext cx="10546882" cy="2415941"/>
          </a:xfrm>
        </p:spPr>
        <p:txBody>
          <a:bodyPr/>
          <a:lstStyle/>
          <a:p>
            <a:r>
              <a:rPr lang="en-US" dirty="0"/>
              <a:t>One of the most used programs for data analysis is </a:t>
            </a:r>
            <a:r>
              <a:rPr lang="en-US" b="1" dirty="0"/>
              <a:t>Microsoft Excel</a:t>
            </a:r>
            <a:r>
              <a:rPr lang="en-US" dirty="0"/>
              <a:t>. </a:t>
            </a:r>
          </a:p>
          <a:p>
            <a:r>
              <a:rPr lang="en-US" dirty="0"/>
              <a:t>They are without a doubt the most sought-after analytical tool available since they include built-in pivot tables. </a:t>
            </a:r>
          </a:p>
          <a:p>
            <a:r>
              <a:rPr lang="en-US" dirty="0"/>
              <a:t>You can simply import, browse, clean, analyze, and visualize your data using this all-in-one data management tool.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39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8A63-DDE0-4350-A283-942867BF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716" y="721429"/>
            <a:ext cx="7990568" cy="703110"/>
          </a:xfrm>
        </p:spPr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F640D-FE88-431C-A82E-DEBC5B49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558" y="2675824"/>
            <a:ext cx="5433731" cy="1742172"/>
          </a:xfrm>
        </p:spPr>
        <p:txBody>
          <a:bodyPr>
            <a:normAutofit/>
          </a:bodyPr>
          <a:lstStyle/>
          <a:p>
            <a:r>
              <a:rPr lang="en-IN" sz="1800" b="1" dirty="0"/>
              <a:t>Variation in Vehicle Market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There are fewer variations available for the most popular brands.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Flex fuel is more popular in its market sector.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 the market for crossovers, there are more models available.</a:t>
            </a:r>
            <a:endParaRPr lang="en-IN" sz="1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700A08-CFF4-4097-AF26-752E22393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877652"/>
              </p:ext>
            </p:extLst>
          </p:nvPr>
        </p:nvGraphicFramePr>
        <p:xfrm>
          <a:off x="404261" y="2082142"/>
          <a:ext cx="6062907" cy="3250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165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9CE9-0794-4FB1-AC26-9D8BAD62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05" y="2175310"/>
            <a:ext cx="5410200" cy="2829827"/>
          </a:xfrm>
        </p:spPr>
        <p:txBody>
          <a:bodyPr>
            <a:normAutofit/>
          </a:bodyPr>
          <a:lstStyle/>
          <a:p>
            <a:r>
              <a:rPr lang="en-IN" sz="2000" b="1" dirty="0"/>
              <a:t>Average Retail Price of the Car</a:t>
            </a:r>
          </a:p>
          <a:p>
            <a:r>
              <a:rPr lang="en-US" sz="1800" dirty="0"/>
              <a:t>The cost of a car rises as the number of engines does.</a:t>
            </a:r>
          </a:p>
          <a:p>
            <a:r>
              <a:rPr lang="en-US" sz="1800" dirty="0"/>
              <a:t>The most expensive car engines have 620 horsepower.</a:t>
            </a:r>
            <a:endParaRPr lang="en-IN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D560CE-760D-4168-A1F8-73706586E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244632"/>
              </p:ext>
            </p:extLst>
          </p:nvPr>
        </p:nvGraphicFramePr>
        <p:xfrm>
          <a:off x="5717405" y="1540042"/>
          <a:ext cx="6343049" cy="346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40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3F64-0B39-4438-A3F3-D213AC0A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4" y="2261937"/>
            <a:ext cx="5014763" cy="2300437"/>
          </a:xfrm>
        </p:spPr>
        <p:txBody>
          <a:bodyPr>
            <a:normAutofit/>
          </a:bodyPr>
          <a:lstStyle/>
          <a:p>
            <a:r>
              <a:rPr lang="en-IN" b="1" dirty="0"/>
              <a:t>Features affecting Car Price</a:t>
            </a:r>
          </a:p>
          <a:p>
            <a:r>
              <a:rPr lang="en-US" sz="1600" dirty="0"/>
              <a:t>Engine horsepower has a significant impact on car prices.</a:t>
            </a:r>
          </a:p>
          <a:p>
            <a:r>
              <a:rPr lang="en-US" sz="1600" dirty="0"/>
              <a:t>However, the number of doors has no bearing on a car's pricing.</a:t>
            </a:r>
            <a:endParaRPr lang="en-IN" sz="1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701AF1-5441-49E0-9E3A-D1731EAEF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596500"/>
              </p:ext>
            </p:extLst>
          </p:nvPr>
        </p:nvGraphicFramePr>
        <p:xfrm>
          <a:off x="5584412" y="1833004"/>
          <a:ext cx="6437541" cy="2941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858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5EC7-5FFF-4AC3-B735-4CC55337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386714" cy="1732547"/>
          </a:xfrm>
        </p:spPr>
        <p:txBody>
          <a:bodyPr/>
          <a:lstStyle/>
          <a:p>
            <a:r>
              <a:rPr lang="en-IN" b="1" dirty="0"/>
              <a:t>Average price of Brands</a:t>
            </a:r>
          </a:p>
          <a:p>
            <a:r>
              <a:rPr lang="en-US" sz="1600" dirty="0"/>
              <a:t>The most expensive brand on average is </a:t>
            </a:r>
            <a:r>
              <a:rPr lang="en-US" sz="1600" dirty="0" err="1"/>
              <a:t>Bugati</a:t>
            </a:r>
            <a:r>
              <a:rPr lang="en-US" sz="1600" dirty="0"/>
              <a:t>.</a:t>
            </a:r>
          </a:p>
          <a:p>
            <a:r>
              <a:rPr lang="en-US" sz="1600" dirty="0"/>
              <a:t>The lowest average price is in Plymouth.</a:t>
            </a:r>
            <a:endParaRPr lang="en-IN" sz="1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7D3FB5-2F2B-406B-AD36-2FE952AAEC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851837"/>
              </p:ext>
            </p:extLst>
          </p:nvPr>
        </p:nvGraphicFramePr>
        <p:xfrm>
          <a:off x="5551370" y="1502980"/>
          <a:ext cx="5954829" cy="3521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722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70E8-266D-4D73-8E40-45D1EA56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5" y="2887580"/>
            <a:ext cx="5946006" cy="2338938"/>
          </a:xfrm>
        </p:spPr>
        <p:txBody>
          <a:bodyPr/>
          <a:lstStyle/>
          <a:p>
            <a:r>
              <a:rPr lang="en-IN" b="1" dirty="0"/>
              <a:t>No of Cylinders effect on Car fuel efficiency</a:t>
            </a:r>
          </a:p>
          <a:p>
            <a:r>
              <a:rPr lang="en-US" sz="1600" dirty="0"/>
              <a:t>The correlation between the number of cylinders and the fuel efficiency of a car is -0.73.</a:t>
            </a:r>
          </a:p>
          <a:p>
            <a:r>
              <a:rPr lang="en-US" sz="1600" dirty="0"/>
              <a:t>Car MPG decreases as the number of cylinders rises.</a:t>
            </a:r>
            <a:endParaRPr lang="en-IN" sz="1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232C18-394A-4287-B2BF-E5AFF9444A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879786"/>
              </p:ext>
            </p:extLst>
          </p:nvPr>
        </p:nvGraphicFramePr>
        <p:xfrm>
          <a:off x="6275671" y="2185637"/>
          <a:ext cx="5832910" cy="3040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41752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3886</TotalTime>
  <Words>608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Analysing the Impact of Car Features  on Price and Profitability    By Rutuja Sawant</vt:lpstr>
      <vt:lpstr>Project Description</vt:lpstr>
      <vt:lpstr>Approach</vt:lpstr>
      <vt:lpstr>Tech-Stack USed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Impact  of Car Features  on Price and Profitability </dc:title>
  <dc:creator>Rutuja Sawant</dc:creator>
  <cp:lastModifiedBy>Rutuja Sawant</cp:lastModifiedBy>
  <cp:revision>43</cp:revision>
  <dcterms:created xsi:type="dcterms:W3CDTF">2023-06-03T16:02:03Z</dcterms:created>
  <dcterms:modified xsi:type="dcterms:W3CDTF">2023-06-06T11:56:48Z</dcterms:modified>
</cp:coreProperties>
</file>