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8" r:id="rId4"/>
    <p:sldId id="259" r:id="rId5"/>
    <p:sldId id="260" r:id="rId6"/>
    <p:sldId id="272" r:id="rId7"/>
    <p:sldId id="261" r:id="rId8"/>
    <p:sldId id="281" r:id="rId9"/>
    <p:sldId id="278" r:id="rId10"/>
    <p:sldId id="279" r:id="rId11"/>
    <p:sldId id="282" r:id="rId12"/>
    <p:sldId id="280" r:id="rId13"/>
    <p:sldId id="274" r:id="rId14"/>
    <p:sldId id="273" r:id="rId15"/>
    <p:sldId id="270" r:id="rId16"/>
    <p:sldId id="271" r:id="rId17"/>
    <p:sldId id="264" r:id="rId18"/>
    <p:sldId id="265" r:id="rId19"/>
    <p:sldId id="266" r:id="rId20"/>
    <p:sldId id="269"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A6E81-3EFF-4D6F-8CD5-27F0EB5618E9}" v="48" dt="2020-05-05T12:42:07.651"/>
    <p1510:client id="{2AF86F32-B76A-46DD-AFEE-25B6B4A28C6C}" v="59" dt="2020-05-05T09:25:23.806"/>
    <p1510:client id="{4B820DDF-D150-4D0D-BC62-C1BB4128C5FD}" v="136" dt="2020-05-05T12:32:26.299"/>
    <p1510:client id="{57312029-AF8F-476A-A85C-AA120BAC342C}" v="385" dt="2020-05-05T12:20:57.237"/>
    <p1510:client id="{5EA1581F-4504-429F-BD7E-622F3AE4E980}" v="350" dt="2020-05-05T10:54:06.702"/>
    <p1510:client id="{67E7ED97-CC84-41B2-A7F9-394075698A5E}" v="57" dt="2020-05-05T12:49:39.945"/>
    <p1510:client id="{6F98CA2D-8E3F-4A1C-9525-DE3AD38C2C4C}" v="336" dt="2020-05-05T11:19:58.174"/>
    <p1510:client id="{71FBC568-C5EE-49ED-9550-E28149313A86}" v="29" dt="2020-05-05T12:50:37.589"/>
    <p1510:client id="{87136C65-9E06-4A66-B6B6-D3550DD39BB2}" v="31" dt="2020-05-05T12:06:42.232"/>
    <p1510:client id="{8B924A5F-4AC1-4FE4-AE05-F60C3C6B952E}" v="237" dt="2020-05-05T11:51:04.758"/>
    <p1510:client id="{D9843802-3191-4E29-B7B8-D938CC954390}" v="8" dt="2020-05-05T11:59:54.342"/>
    <p1510:client id="{DF5D83CA-9055-4B3C-BD04-435E050C7BD4}" v="64" dt="2020-05-05T13:08:09.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08"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6801C9-425C-43A2-88E8-D208E4756388}"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66F73022-18E2-474E-93E2-4046BFC8F314}">
      <dgm:prSet/>
      <dgm:spPr/>
      <dgm:t>
        <a:bodyPr/>
        <a:lstStyle/>
        <a:p>
          <a:r>
            <a:rPr lang="en-GB"/>
            <a:t>Body-Parser</a:t>
          </a:r>
          <a:endParaRPr lang="en-US"/>
        </a:p>
      </dgm:t>
    </dgm:pt>
    <dgm:pt modelId="{1AF17B59-066F-41FC-ADD7-EBF1EB49AEEA}" type="parTrans" cxnId="{F4E3FCEE-FF31-4332-AB2D-AB0805C6A549}">
      <dgm:prSet/>
      <dgm:spPr/>
      <dgm:t>
        <a:bodyPr/>
        <a:lstStyle/>
        <a:p>
          <a:endParaRPr lang="en-US"/>
        </a:p>
      </dgm:t>
    </dgm:pt>
    <dgm:pt modelId="{3B1FF7F9-6034-4CA4-949B-69B8752760ED}" type="sibTrans" cxnId="{F4E3FCEE-FF31-4332-AB2D-AB0805C6A549}">
      <dgm:prSet/>
      <dgm:spPr/>
      <dgm:t>
        <a:bodyPr/>
        <a:lstStyle/>
        <a:p>
          <a:endParaRPr lang="en-US"/>
        </a:p>
      </dgm:t>
    </dgm:pt>
    <dgm:pt modelId="{9942AA43-A2A8-403C-B03A-4F218F8BBD69}">
      <dgm:prSet/>
      <dgm:spPr/>
      <dgm:t>
        <a:bodyPr/>
        <a:lstStyle/>
        <a:p>
          <a:r>
            <a:rPr lang="en-GB"/>
            <a:t>Csvtojason</a:t>
          </a:r>
          <a:endParaRPr lang="en-US"/>
        </a:p>
      </dgm:t>
    </dgm:pt>
    <dgm:pt modelId="{C7F1DC72-5C47-469D-887E-60B6B10DD1BA}" type="parTrans" cxnId="{2D9EE5FF-D4D0-48DE-8E82-213022DD71D9}">
      <dgm:prSet/>
      <dgm:spPr/>
      <dgm:t>
        <a:bodyPr/>
        <a:lstStyle/>
        <a:p>
          <a:endParaRPr lang="en-US"/>
        </a:p>
      </dgm:t>
    </dgm:pt>
    <dgm:pt modelId="{EC6167C0-7CF8-4E8E-9B02-3CF735F1B5D5}" type="sibTrans" cxnId="{2D9EE5FF-D4D0-48DE-8E82-213022DD71D9}">
      <dgm:prSet/>
      <dgm:spPr/>
      <dgm:t>
        <a:bodyPr/>
        <a:lstStyle/>
        <a:p>
          <a:endParaRPr lang="en-US"/>
        </a:p>
      </dgm:t>
    </dgm:pt>
    <dgm:pt modelId="{6DF68836-6420-4DC1-B978-67618E57AA91}">
      <dgm:prSet/>
      <dgm:spPr/>
      <dgm:t>
        <a:bodyPr/>
        <a:lstStyle/>
        <a:p>
          <a:r>
            <a:rPr lang="en-GB"/>
            <a:t>D3</a:t>
          </a:r>
          <a:endParaRPr lang="en-US"/>
        </a:p>
      </dgm:t>
    </dgm:pt>
    <dgm:pt modelId="{E9950FFF-E41A-4256-B703-C8E205910818}" type="parTrans" cxnId="{ABB493C1-67F0-4734-A2B6-A1B22D5E688B}">
      <dgm:prSet/>
      <dgm:spPr/>
      <dgm:t>
        <a:bodyPr/>
        <a:lstStyle/>
        <a:p>
          <a:endParaRPr lang="en-US"/>
        </a:p>
      </dgm:t>
    </dgm:pt>
    <dgm:pt modelId="{3B25053B-A17C-4546-9AF7-6823210D600C}" type="sibTrans" cxnId="{ABB493C1-67F0-4734-A2B6-A1B22D5E688B}">
      <dgm:prSet/>
      <dgm:spPr/>
      <dgm:t>
        <a:bodyPr/>
        <a:lstStyle/>
        <a:p>
          <a:endParaRPr lang="en-US"/>
        </a:p>
      </dgm:t>
    </dgm:pt>
    <dgm:pt modelId="{1EFB8E12-A756-4498-BCE4-BFFDB7DEB6AF}">
      <dgm:prSet/>
      <dgm:spPr/>
      <dgm:t>
        <a:bodyPr/>
        <a:lstStyle/>
        <a:p>
          <a:r>
            <a:rPr lang="en-GB"/>
            <a:t>Ejs</a:t>
          </a:r>
          <a:endParaRPr lang="en-US"/>
        </a:p>
      </dgm:t>
    </dgm:pt>
    <dgm:pt modelId="{F24FF16F-CD4D-4C90-B247-91C5B9053DFB}" type="parTrans" cxnId="{59E64084-10EB-40A7-9772-35EF693951B2}">
      <dgm:prSet/>
      <dgm:spPr/>
      <dgm:t>
        <a:bodyPr/>
        <a:lstStyle/>
        <a:p>
          <a:endParaRPr lang="en-US"/>
        </a:p>
      </dgm:t>
    </dgm:pt>
    <dgm:pt modelId="{FBE81413-49D9-4826-B8F9-F07194A0EDC5}" type="sibTrans" cxnId="{59E64084-10EB-40A7-9772-35EF693951B2}">
      <dgm:prSet/>
      <dgm:spPr/>
      <dgm:t>
        <a:bodyPr/>
        <a:lstStyle/>
        <a:p>
          <a:endParaRPr lang="en-US"/>
        </a:p>
      </dgm:t>
    </dgm:pt>
    <dgm:pt modelId="{B2F0AE61-3C32-47ED-9904-0547285C5E01}">
      <dgm:prSet/>
      <dgm:spPr/>
      <dgm:t>
        <a:bodyPr/>
        <a:lstStyle/>
        <a:p>
          <a:r>
            <a:rPr lang="en-GB"/>
            <a:t>Express</a:t>
          </a:r>
          <a:endParaRPr lang="en-US"/>
        </a:p>
      </dgm:t>
    </dgm:pt>
    <dgm:pt modelId="{C35C1DB8-6257-4C8C-B303-30598564C9F1}" type="parTrans" cxnId="{82956844-8121-4C7B-B4F1-7167E27E04C3}">
      <dgm:prSet/>
      <dgm:spPr/>
      <dgm:t>
        <a:bodyPr/>
        <a:lstStyle/>
        <a:p>
          <a:endParaRPr lang="en-US"/>
        </a:p>
      </dgm:t>
    </dgm:pt>
    <dgm:pt modelId="{299E6FE4-485D-4070-86A5-289CDC8291CE}" type="sibTrans" cxnId="{82956844-8121-4C7B-B4F1-7167E27E04C3}">
      <dgm:prSet/>
      <dgm:spPr/>
      <dgm:t>
        <a:bodyPr/>
        <a:lstStyle/>
        <a:p>
          <a:endParaRPr lang="en-US"/>
        </a:p>
      </dgm:t>
    </dgm:pt>
    <dgm:pt modelId="{DC985693-6AC7-414E-B3B8-F10B9A841E71}">
      <dgm:prSet/>
      <dgm:spPr/>
      <dgm:t>
        <a:bodyPr/>
        <a:lstStyle/>
        <a:p>
          <a:r>
            <a:rPr lang="en-GB"/>
            <a:t>Jquery</a:t>
          </a:r>
          <a:endParaRPr lang="en-US"/>
        </a:p>
      </dgm:t>
    </dgm:pt>
    <dgm:pt modelId="{2BF7107C-F78A-4346-9B71-6CB926EF76A5}" type="parTrans" cxnId="{B4223407-24BD-4290-96BC-DBAA7CCEED7A}">
      <dgm:prSet/>
      <dgm:spPr/>
      <dgm:t>
        <a:bodyPr/>
        <a:lstStyle/>
        <a:p>
          <a:endParaRPr lang="en-US"/>
        </a:p>
      </dgm:t>
    </dgm:pt>
    <dgm:pt modelId="{F5267ADE-B32B-41FC-8F53-7542E84EBDC6}" type="sibTrans" cxnId="{B4223407-24BD-4290-96BC-DBAA7CCEED7A}">
      <dgm:prSet/>
      <dgm:spPr/>
      <dgm:t>
        <a:bodyPr/>
        <a:lstStyle/>
        <a:p>
          <a:endParaRPr lang="en-US"/>
        </a:p>
      </dgm:t>
    </dgm:pt>
    <dgm:pt modelId="{01F13560-9557-4201-8301-2C613304BE03}">
      <dgm:prSet/>
      <dgm:spPr/>
      <dgm:t>
        <a:bodyPr/>
        <a:lstStyle/>
        <a:p>
          <a:r>
            <a:rPr lang="en-GB"/>
            <a:t>ml-logistics-regression</a:t>
          </a:r>
          <a:endParaRPr lang="en-US"/>
        </a:p>
      </dgm:t>
    </dgm:pt>
    <dgm:pt modelId="{75ED2C5E-E765-4F58-A501-496143D468E7}" type="parTrans" cxnId="{6EA5BE1C-9862-4366-9987-74E449C4BECC}">
      <dgm:prSet/>
      <dgm:spPr/>
      <dgm:t>
        <a:bodyPr/>
        <a:lstStyle/>
        <a:p>
          <a:endParaRPr lang="en-US"/>
        </a:p>
      </dgm:t>
    </dgm:pt>
    <dgm:pt modelId="{162A6155-50DA-4128-AA80-34D255821CBD}" type="sibTrans" cxnId="{6EA5BE1C-9862-4366-9987-74E449C4BECC}">
      <dgm:prSet/>
      <dgm:spPr/>
      <dgm:t>
        <a:bodyPr/>
        <a:lstStyle/>
        <a:p>
          <a:endParaRPr lang="en-US"/>
        </a:p>
      </dgm:t>
    </dgm:pt>
    <dgm:pt modelId="{18FD9B06-A40C-4118-B817-458AACA01D20}">
      <dgm:prSet/>
      <dgm:spPr/>
      <dgm:t>
        <a:bodyPr/>
        <a:lstStyle/>
        <a:p>
          <a:r>
            <a:rPr lang="en-GB"/>
            <a:t>mongoose</a:t>
          </a:r>
          <a:endParaRPr lang="en-US"/>
        </a:p>
      </dgm:t>
    </dgm:pt>
    <dgm:pt modelId="{DE6BD89D-11F5-4F37-9AE7-F14A33622590}" type="parTrans" cxnId="{8BE2149F-4232-485C-A9FD-BA44CB4285DD}">
      <dgm:prSet/>
      <dgm:spPr/>
      <dgm:t>
        <a:bodyPr/>
        <a:lstStyle/>
        <a:p>
          <a:endParaRPr lang="en-US"/>
        </a:p>
      </dgm:t>
    </dgm:pt>
    <dgm:pt modelId="{BCF4AA7B-B5FF-4D55-A93E-A2B8A28B6F28}" type="sibTrans" cxnId="{8BE2149F-4232-485C-A9FD-BA44CB4285DD}">
      <dgm:prSet/>
      <dgm:spPr/>
      <dgm:t>
        <a:bodyPr/>
        <a:lstStyle/>
        <a:p>
          <a:endParaRPr lang="en-US"/>
        </a:p>
      </dgm:t>
    </dgm:pt>
    <dgm:pt modelId="{1F4C8A64-DF29-4ED9-A45C-64B07107F397}">
      <dgm:prSet/>
      <dgm:spPr/>
      <dgm:t>
        <a:bodyPr/>
        <a:lstStyle/>
        <a:p>
          <a:r>
            <a:rPr lang="en-GB"/>
            <a:t>node-kmeans</a:t>
          </a:r>
          <a:endParaRPr lang="en-US"/>
        </a:p>
      </dgm:t>
    </dgm:pt>
    <dgm:pt modelId="{339DB8EC-67F3-426C-B906-1CE3D785C733}" type="parTrans" cxnId="{814BAAA7-15E8-43CF-94B0-7E5C745AE384}">
      <dgm:prSet/>
      <dgm:spPr/>
      <dgm:t>
        <a:bodyPr/>
        <a:lstStyle/>
        <a:p>
          <a:endParaRPr lang="en-US"/>
        </a:p>
      </dgm:t>
    </dgm:pt>
    <dgm:pt modelId="{FA4ED8F2-B7CC-4B8B-91BF-02F311DA57A8}" type="sibTrans" cxnId="{814BAAA7-15E8-43CF-94B0-7E5C745AE384}">
      <dgm:prSet/>
      <dgm:spPr/>
      <dgm:t>
        <a:bodyPr/>
        <a:lstStyle/>
        <a:p>
          <a:endParaRPr lang="en-US"/>
        </a:p>
      </dgm:t>
    </dgm:pt>
    <dgm:pt modelId="{DE6FDD5A-FEEE-45B3-9DEC-394015C10053}">
      <dgm:prSet/>
      <dgm:spPr/>
      <dgm:t>
        <a:bodyPr/>
        <a:lstStyle/>
        <a:p>
          <a:r>
            <a:rPr lang="en-GB"/>
            <a:t>nodemon</a:t>
          </a:r>
          <a:endParaRPr lang="en-US"/>
        </a:p>
      </dgm:t>
    </dgm:pt>
    <dgm:pt modelId="{424DA9A1-63ED-4584-AD32-C25D5112CC77}" type="parTrans" cxnId="{54D448A7-2CAC-41EF-96A6-DB8D430DA701}">
      <dgm:prSet/>
      <dgm:spPr/>
      <dgm:t>
        <a:bodyPr/>
        <a:lstStyle/>
        <a:p>
          <a:endParaRPr lang="en-US"/>
        </a:p>
      </dgm:t>
    </dgm:pt>
    <dgm:pt modelId="{C5EE0B77-20B0-4841-8253-D86121A4B54C}" type="sibTrans" cxnId="{54D448A7-2CAC-41EF-96A6-DB8D430DA701}">
      <dgm:prSet/>
      <dgm:spPr/>
      <dgm:t>
        <a:bodyPr/>
        <a:lstStyle/>
        <a:p>
          <a:endParaRPr lang="en-US"/>
        </a:p>
      </dgm:t>
    </dgm:pt>
    <dgm:pt modelId="{55EF7866-0F1A-463F-A032-40907846029E}" type="pres">
      <dgm:prSet presAssocID="{5A6801C9-425C-43A2-88E8-D208E4756388}" presName="diagram" presStyleCnt="0">
        <dgm:presLayoutVars>
          <dgm:dir/>
          <dgm:resizeHandles val="exact"/>
        </dgm:presLayoutVars>
      </dgm:prSet>
      <dgm:spPr/>
    </dgm:pt>
    <dgm:pt modelId="{E825DBFB-DA23-4AB6-950D-375AB8E51FE7}" type="pres">
      <dgm:prSet presAssocID="{66F73022-18E2-474E-93E2-4046BFC8F314}" presName="node" presStyleLbl="node1" presStyleIdx="0" presStyleCnt="10">
        <dgm:presLayoutVars>
          <dgm:bulletEnabled val="1"/>
        </dgm:presLayoutVars>
      </dgm:prSet>
      <dgm:spPr/>
    </dgm:pt>
    <dgm:pt modelId="{6C6D428F-7BA0-4CD7-83BB-E72D95F35522}" type="pres">
      <dgm:prSet presAssocID="{3B1FF7F9-6034-4CA4-949B-69B8752760ED}" presName="sibTrans" presStyleCnt="0"/>
      <dgm:spPr/>
    </dgm:pt>
    <dgm:pt modelId="{EA133919-CD03-499A-AD74-DC1D9C155841}" type="pres">
      <dgm:prSet presAssocID="{9942AA43-A2A8-403C-B03A-4F218F8BBD69}" presName="node" presStyleLbl="node1" presStyleIdx="1" presStyleCnt="10">
        <dgm:presLayoutVars>
          <dgm:bulletEnabled val="1"/>
        </dgm:presLayoutVars>
      </dgm:prSet>
      <dgm:spPr/>
    </dgm:pt>
    <dgm:pt modelId="{8915C8F1-1439-4B3C-9770-F543B7B27D54}" type="pres">
      <dgm:prSet presAssocID="{EC6167C0-7CF8-4E8E-9B02-3CF735F1B5D5}" presName="sibTrans" presStyleCnt="0"/>
      <dgm:spPr/>
    </dgm:pt>
    <dgm:pt modelId="{0BDE6F53-AEC3-41D6-9014-6A6B85F6A076}" type="pres">
      <dgm:prSet presAssocID="{6DF68836-6420-4DC1-B978-67618E57AA91}" presName="node" presStyleLbl="node1" presStyleIdx="2" presStyleCnt="10">
        <dgm:presLayoutVars>
          <dgm:bulletEnabled val="1"/>
        </dgm:presLayoutVars>
      </dgm:prSet>
      <dgm:spPr/>
    </dgm:pt>
    <dgm:pt modelId="{5D982D8A-2FAD-47E1-93D9-98CD5353D766}" type="pres">
      <dgm:prSet presAssocID="{3B25053B-A17C-4546-9AF7-6823210D600C}" presName="sibTrans" presStyleCnt="0"/>
      <dgm:spPr/>
    </dgm:pt>
    <dgm:pt modelId="{936C3DAD-E238-4D47-92B4-925F8F0FC80D}" type="pres">
      <dgm:prSet presAssocID="{1EFB8E12-A756-4498-BCE4-BFFDB7DEB6AF}" presName="node" presStyleLbl="node1" presStyleIdx="3" presStyleCnt="10">
        <dgm:presLayoutVars>
          <dgm:bulletEnabled val="1"/>
        </dgm:presLayoutVars>
      </dgm:prSet>
      <dgm:spPr/>
    </dgm:pt>
    <dgm:pt modelId="{80FA708B-473B-4A61-8601-FEAE73B78DDB}" type="pres">
      <dgm:prSet presAssocID="{FBE81413-49D9-4826-B8F9-F07194A0EDC5}" presName="sibTrans" presStyleCnt="0"/>
      <dgm:spPr/>
    </dgm:pt>
    <dgm:pt modelId="{9D2B1054-FE9A-4E27-BFFA-AC617F424310}" type="pres">
      <dgm:prSet presAssocID="{B2F0AE61-3C32-47ED-9904-0547285C5E01}" presName="node" presStyleLbl="node1" presStyleIdx="4" presStyleCnt="10">
        <dgm:presLayoutVars>
          <dgm:bulletEnabled val="1"/>
        </dgm:presLayoutVars>
      </dgm:prSet>
      <dgm:spPr/>
    </dgm:pt>
    <dgm:pt modelId="{82901E02-E231-4012-9407-B9264BC71D9C}" type="pres">
      <dgm:prSet presAssocID="{299E6FE4-485D-4070-86A5-289CDC8291CE}" presName="sibTrans" presStyleCnt="0"/>
      <dgm:spPr/>
    </dgm:pt>
    <dgm:pt modelId="{50813F6D-F6B5-44C9-ABF3-14CEBD8AF339}" type="pres">
      <dgm:prSet presAssocID="{DC985693-6AC7-414E-B3B8-F10B9A841E71}" presName="node" presStyleLbl="node1" presStyleIdx="5" presStyleCnt="10">
        <dgm:presLayoutVars>
          <dgm:bulletEnabled val="1"/>
        </dgm:presLayoutVars>
      </dgm:prSet>
      <dgm:spPr/>
    </dgm:pt>
    <dgm:pt modelId="{FE533F8C-D995-4588-B6AD-88DF10EA2564}" type="pres">
      <dgm:prSet presAssocID="{F5267ADE-B32B-41FC-8F53-7542E84EBDC6}" presName="sibTrans" presStyleCnt="0"/>
      <dgm:spPr/>
    </dgm:pt>
    <dgm:pt modelId="{55639494-90FF-4951-822F-1D55CE3BCDFE}" type="pres">
      <dgm:prSet presAssocID="{01F13560-9557-4201-8301-2C613304BE03}" presName="node" presStyleLbl="node1" presStyleIdx="6" presStyleCnt="10">
        <dgm:presLayoutVars>
          <dgm:bulletEnabled val="1"/>
        </dgm:presLayoutVars>
      </dgm:prSet>
      <dgm:spPr/>
    </dgm:pt>
    <dgm:pt modelId="{914E2AAE-689A-4B67-948D-89E0B8502063}" type="pres">
      <dgm:prSet presAssocID="{162A6155-50DA-4128-AA80-34D255821CBD}" presName="sibTrans" presStyleCnt="0"/>
      <dgm:spPr/>
    </dgm:pt>
    <dgm:pt modelId="{1363C888-FBDF-4F37-8F97-C4C2A00B2B33}" type="pres">
      <dgm:prSet presAssocID="{18FD9B06-A40C-4118-B817-458AACA01D20}" presName="node" presStyleLbl="node1" presStyleIdx="7" presStyleCnt="10">
        <dgm:presLayoutVars>
          <dgm:bulletEnabled val="1"/>
        </dgm:presLayoutVars>
      </dgm:prSet>
      <dgm:spPr/>
    </dgm:pt>
    <dgm:pt modelId="{30DD3377-082A-446D-840F-10DEC517D282}" type="pres">
      <dgm:prSet presAssocID="{BCF4AA7B-B5FF-4D55-A93E-A2B8A28B6F28}" presName="sibTrans" presStyleCnt="0"/>
      <dgm:spPr/>
    </dgm:pt>
    <dgm:pt modelId="{9E229A45-F585-43E0-99A1-6CC82B991B00}" type="pres">
      <dgm:prSet presAssocID="{1F4C8A64-DF29-4ED9-A45C-64B07107F397}" presName="node" presStyleLbl="node1" presStyleIdx="8" presStyleCnt="10">
        <dgm:presLayoutVars>
          <dgm:bulletEnabled val="1"/>
        </dgm:presLayoutVars>
      </dgm:prSet>
      <dgm:spPr/>
    </dgm:pt>
    <dgm:pt modelId="{CE67F784-9DC0-4BD2-B73B-F24C98421562}" type="pres">
      <dgm:prSet presAssocID="{FA4ED8F2-B7CC-4B8B-91BF-02F311DA57A8}" presName="sibTrans" presStyleCnt="0"/>
      <dgm:spPr/>
    </dgm:pt>
    <dgm:pt modelId="{A39E4476-F04C-4D39-8070-0AA8423AB24F}" type="pres">
      <dgm:prSet presAssocID="{DE6FDD5A-FEEE-45B3-9DEC-394015C10053}" presName="node" presStyleLbl="node1" presStyleIdx="9" presStyleCnt="10">
        <dgm:presLayoutVars>
          <dgm:bulletEnabled val="1"/>
        </dgm:presLayoutVars>
      </dgm:prSet>
      <dgm:spPr/>
    </dgm:pt>
  </dgm:ptLst>
  <dgm:cxnLst>
    <dgm:cxn modelId="{B4223407-24BD-4290-96BC-DBAA7CCEED7A}" srcId="{5A6801C9-425C-43A2-88E8-D208E4756388}" destId="{DC985693-6AC7-414E-B3B8-F10B9A841E71}" srcOrd="5" destOrd="0" parTransId="{2BF7107C-F78A-4346-9B71-6CB926EF76A5}" sibTransId="{F5267ADE-B32B-41FC-8F53-7542E84EBDC6}"/>
    <dgm:cxn modelId="{6EA5BE1C-9862-4366-9987-74E449C4BECC}" srcId="{5A6801C9-425C-43A2-88E8-D208E4756388}" destId="{01F13560-9557-4201-8301-2C613304BE03}" srcOrd="6" destOrd="0" parTransId="{75ED2C5E-E765-4F58-A501-496143D468E7}" sibTransId="{162A6155-50DA-4128-AA80-34D255821CBD}"/>
    <dgm:cxn modelId="{82956844-8121-4C7B-B4F1-7167E27E04C3}" srcId="{5A6801C9-425C-43A2-88E8-D208E4756388}" destId="{B2F0AE61-3C32-47ED-9904-0547285C5E01}" srcOrd="4" destOrd="0" parTransId="{C35C1DB8-6257-4C8C-B303-30598564C9F1}" sibTransId="{299E6FE4-485D-4070-86A5-289CDC8291CE}"/>
    <dgm:cxn modelId="{27AC2068-0B98-44F2-B253-E2E4605F46DB}" type="presOf" srcId="{1EFB8E12-A756-4498-BCE4-BFFDB7DEB6AF}" destId="{936C3DAD-E238-4D47-92B4-925F8F0FC80D}" srcOrd="0" destOrd="0" presId="urn:microsoft.com/office/officeart/2005/8/layout/default"/>
    <dgm:cxn modelId="{53643D6C-F518-4AD6-A052-99F5D935474F}" type="presOf" srcId="{18FD9B06-A40C-4118-B817-458AACA01D20}" destId="{1363C888-FBDF-4F37-8F97-C4C2A00B2B33}" srcOrd="0" destOrd="0" presId="urn:microsoft.com/office/officeart/2005/8/layout/default"/>
    <dgm:cxn modelId="{D5A5516C-A781-48BB-80AC-6DC539EA4958}" type="presOf" srcId="{1F4C8A64-DF29-4ED9-A45C-64B07107F397}" destId="{9E229A45-F585-43E0-99A1-6CC82B991B00}" srcOrd="0" destOrd="0" presId="urn:microsoft.com/office/officeart/2005/8/layout/default"/>
    <dgm:cxn modelId="{7135A173-8797-422A-835F-ED1F72FF72EB}" type="presOf" srcId="{DC985693-6AC7-414E-B3B8-F10B9A841E71}" destId="{50813F6D-F6B5-44C9-ABF3-14CEBD8AF339}" srcOrd="0" destOrd="0" presId="urn:microsoft.com/office/officeart/2005/8/layout/default"/>
    <dgm:cxn modelId="{59E64084-10EB-40A7-9772-35EF693951B2}" srcId="{5A6801C9-425C-43A2-88E8-D208E4756388}" destId="{1EFB8E12-A756-4498-BCE4-BFFDB7DEB6AF}" srcOrd="3" destOrd="0" parTransId="{F24FF16F-CD4D-4C90-B247-91C5B9053DFB}" sibTransId="{FBE81413-49D9-4826-B8F9-F07194A0EDC5}"/>
    <dgm:cxn modelId="{8BE2149F-4232-485C-A9FD-BA44CB4285DD}" srcId="{5A6801C9-425C-43A2-88E8-D208E4756388}" destId="{18FD9B06-A40C-4118-B817-458AACA01D20}" srcOrd="7" destOrd="0" parTransId="{DE6BD89D-11F5-4F37-9AE7-F14A33622590}" sibTransId="{BCF4AA7B-B5FF-4D55-A93E-A2B8A28B6F28}"/>
    <dgm:cxn modelId="{54D448A7-2CAC-41EF-96A6-DB8D430DA701}" srcId="{5A6801C9-425C-43A2-88E8-D208E4756388}" destId="{DE6FDD5A-FEEE-45B3-9DEC-394015C10053}" srcOrd="9" destOrd="0" parTransId="{424DA9A1-63ED-4584-AD32-C25D5112CC77}" sibTransId="{C5EE0B77-20B0-4841-8253-D86121A4B54C}"/>
    <dgm:cxn modelId="{814BAAA7-15E8-43CF-94B0-7E5C745AE384}" srcId="{5A6801C9-425C-43A2-88E8-D208E4756388}" destId="{1F4C8A64-DF29-4ED9-A45C-64B07107F397}" srcOrd="8" destOrd="0" parTransId="{339DB8EC-67F3-426C-B906-1CE3D785C733}" sibTransId="{FA4ED8F2-B7CC-4B8B-91BF-02F311DA57A8}"/>
    <dgm:cxn modelId="{2F4ABDAF-EBAC-4849-80AC-9C7BCC6308A4}" type="presOf" srcId="{DE6FDD5A-FEEE-45B3-9DEC-394015C10053}" destId="{A39E4476-F04C-4D39-8070-0AA8423AB24F}" srcOrd="0" destOrd="0" presId="urn:microsoft.com/office/officeart/2005/8/layout/default"/>
    <dgm:cxn modelId="{7A5FB7B4-83F0-4923-A798-760BCF89ABCD}" type="presOf" srcId="{6DF68836-6420-4DC1-B978-67618E57AA91}" destId="{0BDE6F53-AEC3-41D6-9014-6A6B85F6A076}" srcOrd="0" destOrd="0" presId="urn:microsoft.com/office/officeart/2005/8/layout/default"/>
    <dgm:cxn modelId="{ABB493C1-67F0-4734-A2B6-A1B22D5E688B}" srcId="{5A6801C9-425C-43A2-88E8-D208E4756388}" destId="{6DF68836-6420-4DC1-B978-67618E57AA91}" srcOrd="2" destOrd="0" parTransId="{E9950FFF-E41A-4256-B703-C8E205910818}" sibTransId="{3B25053B-A17C-4546-9AF7-6823210D600C}"/>
    <dgm:cxn modelId="{B587C4CD-558A-4911-A181-8514479DA6EC}" type="presOf" srcId="{B2F0AE61-3C32-47ED-9904-0547285C5E01}" destId="{9D2B1054-FE9A-4E27-BFFA-AC617F424310}" srcOrd="0" destOrd="0" presId="urn:microsoft.com/office/officeart/2005/8/layout/default"/>
    <dgm:cxn modelId="{264AD8D8-10C2-403B-B479-3554799E1ACE}" type="presOf" srcId="{9942AA43-A2A8-403C-B03A-4F218F8BBD69}" destId="{EA133919-CD03-499A-AD74-DC1D9C155841}" srcOrd="0" destOrd="0" presId="urn:microsoft.com/office/officeart/2005/8/layout/default"/>
    <dgm:cxn modelId="{CA4E32DC-4EA4-477C-B3ED-51DF5B5FDC09}" type="presOf" srcId="{5A6801C9-425C-43A2-88E8-D208E4756388}" destId="{55EF7866-0F1A-463F-A032-40907846029E}" srcOrd="0" destOrd="0" presId="urn:microsoft.com/office/officeart/2005/8/layout/default"/>
    <dgm:cxn modelId="{1D487EDD-FAA9-48EC-9E71-DF4CD98FA8F0}" type="presOf" srcId="{01F13560-9557-4201-8301-2C613304BE03}" destId="{55639494-90FF-4951-822F-1D55CE3BCDFE}" srcOrd="0" destOrd="0" presId="urn:microsoft.com/office/officeart/2005/8/layout/default"/>
    <dgm:cxn modelId="{F4E3FCEE-FF31-4332-AB2D-AB0805C6A549}" srcId="{5A6801C9-425C-43A2-88E8-D208E4756388}" destId="{66F73022-18E2-474E-93E2-4046BFC8F314}" srcOrd="0" destOrd="0" parTransId="{1AF17B59-066F-41FC-ADD7-EBF1EB49AEEA}" sibTransId="{3B1FF7F9-6034-4CA4-949B-69B8752760ED}"/>
    <dgm:cxn modelId="{F7D8F9FA-A48B-4C58-B1F5-54C9621A9824}" type="presOf" srcId="{66F73022-18E2-474E-93E2-4046BFC8F314}" destId="{E825DBFB-DA23-4AB6-950D-375AB8E51FE7}" srcOrd="0" destOrd="0" presId="urn:microsoft.com/office/officeart/2005/8/layout/default"/>
    <dgm:cxn modelId="{2D9EE5FF-D4D0-48DE-8E82-213022DD71D9}" srcId="{5A6801C9-425C-43A2-88E8-D208E4756388}" destId="{9942AA43-A2A8-403C-B03A-4F218F8BBD69}" srcOrd="1" destOrd="0" parTransId="{C7F1DC72-5C47-469D-887E-60B6B10DD1BA}" sibTransId="{EC6167C0-7CF8-4E8E-9B02-3CF735F1B5D5}"/>
    <dgm:cxn modelId="{4B2E72F7-5803-4711-9BCB-9198AD16BAA5}" type="presParOf" srcId="{55EF7866-0F1A-463F-A032-40907846029E}" destId="{E825DBFB-DA23-4AB6-950D-375AB8E51FE7}" srcOrd="0" destOrd="0" presId="urn:microsoft.com/office/officeart/2005/8/layout/default"/>
    <dgm:cxn modelId="{E1DB621B-626F-463E-9211-6CAFE8558F9F}" type="presParOf" srcId="{55EF7866-0F1A-463F-A032-40907846029E}" destId="{6C6D428F-7BA0-4CD7-83BB-E72D95F35522}" srcOrd="1" destOrd="0" presId="urn:microsoft.com/office/officeart/2005/8/layout/default"/>
    <dgm:cxn modelId="{49B92C90-FA2A-4C1F-A37D-04A2619B8DCB}" type="presParOf" srcId="{55EF7866-0F1A-463F-A032-40907846029E}" destId="{EA133919-CD03-499A-AD74-DC1D9C155841}" srcOrd="2" destOrd="0" presId="urn:microsoft.com/office/officeart/2005/8/layout/default"/>
    <dgm:cxn modelId="{B4A64E85-4869-40FC-BB08-F3B81CE605C7}" type="presParOf" srcId="{55EF7866-0F1A-463F-A032-40907846029E}" destId="{8915C8F1-1439-4B3C-9770-F543B7B27D54}" srcOrd="3" destOrd="0" presId="urn:microsoft.com/office/officeart/2005/8/layout/default"/>
    <dgm:cxn modelId="{1C3C0DDE-138E-489A-81FA-32386548E604}" type="presParOf" srcId="{55EF7866-0F1A-463F-A032-40907846029E}" destId="{0BDE6F53-AEC3-41D6-9014-6A6B85F6A076}" srcOrd="4" destOrd="0" presId="urn:microsoft.com/office/officeart/2005/8/layout/default"/>
    <dgm:cxn modelId="{0763BE58-7643-489F-863F-64B70C31BB89}" type="presParOf" srcId="{55EF7866-0F1A-463F-A032-40907846029E}" destId="{5D982D8A-2FAD-47E1-93D9-98CD5353D766}" srcOrd="5" destOrd="0" presId="urn:microsoft.com/office/officeart/2005/8/layout/default"/>
    <dgm:cxn modelId="{9C914475-7251-4F65-8F16-1819736BEEF3}" type="presParOf" srcId="{55EF7866-0F1A-463F-A032-40907846029E}" destId="{936C3DAD-E238-4D47-92B4-925F8F0FC80D}" srcOrd="6" destOrd="0" presId="urn:microsoft.com/office/officeart/2005/8/layout/default"/>
    <dgm:cxn modelId="{F725EFAC-C24F-4E50-B76E-4D59AD8C0E09}" type="presParOf" srcId="{55EF7866-0F1A-463F-A032-40907846029E}" destId="{80FA708B-473B-4A61-8601-FEAE73B78DDB}" srcOrd="7" destOrd="0" presId="urn:microsoft.com/office/officeart/2005/8/layout/default"/>
    <dgm:cxn modelId="{EFDE6789-40F8-4A56-9550-D3388DD778AF}" type="presParOf" srcId="{55EF7866-0F1A-463F-A032-40907846029E}" destId="{9D2B1054-FE9A-4E27-BFFA-AC617F424310}" srcOrd="8" destOrd="0" presId="urn:microsoft.com/office/officeart/2005/8/layout/default"/>
    <dgm:cxn modelId="{B487C0D5-93E3-4EFD-86FC-D769DB70D367}" type="presParOf" srcId="{55EF7866-0F1A-463F-A032-40907846029E}" destId="{82901E02-E231-4012-9407-B9264BC71D9C}" srcOrd="9" destOrd="0" presId="urn:microsoft.com/office/officeart/2005/8/layout/default"/>
    <dgm:cxn modelId="{C62981C2-6ACF-42D3-8C95-69A192030E42}" type="presParOf" srcId="{55EF7866-0F1A-463F-A032-40907846029E}" destId="{50813F6D-F6B5-44C9-ABF3-14CEBD8AF339}" srcOrd="10" destOrd="0" presId="urn:microsoft.com/office/officeart/2005/8/layout/default"/>
    <dgm:cxn modelId="{02D839B3-F642-4856-8B8E-8C2F5CEB6DD1}" type="presParOf" srcId="{55EF7866-0F1A-463F-A032-40907846029E}" destId="{FE533F8C-D995-4588-B6AD-88DF10EA2564}" srcOrd="11" destOrd="0" presId="urn:microsoft.com/office/officeart/2005/8/layout/default"/>
    <dgm:cxn modelId="{3D52FD8B-0ED1-4383-AE40-58B03E3A64C0}" type="presParOf" srcId="{55EF7866-0F1A-463F-A032-40907846029E}" destId="{55639494-90FF-4951-822F-1D55CE3BCDFE}" srcOrd="12" destOrd="0" presId="urn:microsoft.com/office/officeart/2005/8/layout/default"/>
    <dgm:cxn modelId="{5A19AD08-784B-45DE-8668-EFFFDF3440FC}" type="presParOf" srcId="{55EF7866-0F1A-463F-A032-40907846029E}" destId="{914E2AAE-689A-4B67-948D-89E0B8502063}" srcOrd="13" destOrd="0" presId="urn:microsoft.com/office/officeart/2005/8/layout/default"/>
    <dgm:cxn modelId="{A7E0F4AD-F43F-4E33-8C92-0A313E0C8A28}" type="presParOf" srcId="{55EF7866-0F1A-463F-A032-40907846029E}" destId="{1363C888-FBDF-4F37-8F97-C4C2A00B2B33}" srcOrd="14" destOrd="0" presId="urn:microsoft.com/office/officeart/2005/8/layout/default"/>
    <dgm:cxn modelId="{B64A066D-BCA7-41D9-8DCB-6C7F53A4697F}" type="presParOf" srcId="{55EF7866-0F1A-463F-A032-40907846029E}" destId="{30DD3377-082A-446D-840F-10DEC517D282}" srcOrd="15" destOrd="0" presId="urn:microsoft.com/office/officeart/2005/8/layout/default"/>
    <dgm:cxn modelId="{7CB71A35-4390-4E4F-9BDF-6ADED2801282}" type="presParOf" srcId="{55EF7866-0F1A-463F-A032-40907846029E}" destId="{9E229A45-F585-43E0-99A1-6CC82B991B00}" srcOrd="16" destOrd="0" presId="urn:microsoft.com/office/officeart/2005/8/layout/default"/>
    <dgm:cxn modelId="{33B6787E-0A66-4887-9EA8-ECDC02F579FA}" type="presParOf" srcId="{55EF7866-0F1A-463F-A032-40907846029E}" destId="{CE67F784-9DC0-4BD2-B73B-F24C98421562}" srcOrd="17" destOrd="0" presId="urn:microsoft.com/office/officeart/2005/8/layout/default"/>
    <dgm:cxn modelId="{D54D811A-CE64-48AA-88E9-5387299727E0}" type="presParOf" srcId="{55EF7866-0F1A-463F-A032-40907846029E}" destId="{A39E4476-F04C-4D39-8070-0AA8423AB24F}"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9630BB-BC12-4C2E-9C4E-528083A5592D}" type="doc">
      <dgm:prSet loTypeId="urn:microsoft.com/office/officeart/2016/7/layout/ChevronBlockProcess" loCatId="process" qsTypeId="urn:microsoft.com/office/officeart/2005/8/quickstyle/simple1" qsCatId="simple" csTypeId="urn:microsoft.com/office/officeart/2005/8/colors/colorful5" csCatId="colorful"/>
      <dgm:spPr/>
      <dgm:t>
        <a:bodyPr/>
        <a:lstStyle/>
        <a:p>
          <a:endParaRPr lang="en-US"/>
        </a:p>
      </dgm:t>
    </dgm:pt>
    <dgm:pt modelId="{A2176F30-0115-4D2D-9339-BE8F9E91F7E6}">
      <dgm:prSet/>
      <dgm:spPr/>
      <dgm:t>
        <a:bodyPr/>
        <a:lstStyle/>
        <a:p>
          <a:r>
            <a:rPr lang="en-US"/>
            <a:t>Display</a:t>
          </a:r>
        </a:p>
      </dgm:t>
    </dgm:pt>
    <dgm:pt modelId="{436B2B58-8814-4397-8087-8DD395C9F6E1}" type="parTrans" cxnId="{FEF08AF0-796F-45F9-BE07-6E7498205A1F}">
      <dgm:prSet/>
      <dgm:spPr/>
      <dgm:t>
        <a:bodyPr/>
        <a:lstStyle/>
        <a:p>
          <a:endParaRPr lang="en-US"/>
        </a:p>
      </dgm:t>
    </dgm:pt>
    <dgm:pt modelId="{ECDBE5AA-CABA-47C5-A2B7-AFF6E52FA477}" type="sibTrans" cxnId="{FEF08AF0-796F-45F9-BE07-6E7498205A1F}">
      <dgm:prSet/>
      <dgm:spPr/>
      <dgm:t>
        <a:bodyPr/>
        <a:lstStyle/>
        <a:p>
          <a:endParaRPr lang="en-US"/>
        </a:p>
      </dgm:t>
    </dgm:pt>
    <dgm:pt modelId="{DED4EE8F-DF1E-4CC1-87CA-43004879636E}">
      <dgm:prSet/>
      <dgm:spPr/>
      <dgm:t>
        <a:bodyPr/>
        <a:lstStyle/>
        <a:p>
          <a:r>
            <a:rPr lang="en-US"/>
            <a:t>Display Document</a:t>
          </a:r>
        </a:p>
      </dgm:t>
    </dgm:pt>
    <dgm:pt modelId="{4D05C213-805C-4140-9896-AB436FD25AA6}" type="parTrans" cxnId="{86751C04-9353-4B3C-A694-E2BBCC38148A}">
      <dgm:prSet/>
      <dgm:spPr/>
      <dgm:t>
        <a:bodyPr/>
        <a:lstStyle/>
        <a:p>
          <a:endParaRPr lang="en-US"/>
        </a:p>
      </dgm:t>
    </dgm:pt>
    <dgm:pt modelId="{9AB28CB4-C49E-4F1F-B8A0-DC7F4A0FE3FF}" type="sibTrans" cxnId="{86751C04-9353-4B3C-A694-E2BBCC38148A}">
      <dgm:prSet/>
      <dgm:spPr/>
      <dgm:t>
        <a:bodyPr/>
        <a:lstStyle/>
        <a:p>
          <a:endParaRPr lang="en-US"/>
        </a:p>
      </dgm:t>
    </dgm:pt>
    <dgm:pt modelId="{39EC11AB-A843-4CDC-870A-933EAFA846D0}">
      <dgm:prSet/>
      <dgm:spPr/>
      <dgm:t>
        <a:bodyPr/>
        <a:lstStyle/>
        <a:p>
          <a:r>
            <a:rPr lang="en-US"/>
            <a:t>Insert</a:t>
          </a:r>
        </a:p>
      </dgm:t>
    </dgm:pt>
    <dgm:pt modelId="{D3CFEDEB-B782-4EA0-9648-34C7CC7E1E3C}" type="parTrans" cxnId="{C82B2A38-A8AB-4856-B58D-C960BB3DFF1D}">
      <dgm:prSet/>
      <dgm:spPr/>
      <dgm:t>
        <a:bodyPr/>
        <a:lstStyle/>
        <a:p>
          <a:endParaRPr lang="en-US"/>
        </a:p>
      </dgm:t>
    </dgm:pt>
    <dgm:pt modelId="{32A008E2-46CF-4B55-B36A-19F4AFCD1B1D}" type="sibTrans" cxnId="{C82B2A38-A8AB-4856-B58D-C960BB3DFF1D}">
      <dgm:prSet/>
      <dgm:spPr/>
      <dgm:t>
        <a:bodyPr/>
        <a:lstStyle/>
        <a:p>
          <a:endParaRPr lang="en-US"/>
        </a:p>
      </dgm:t>
    </dgm:pt>
    <dgm:pt modelId="{DAD942BA-6A80-41C2-B591-B14E81E0A26E}">
      <dgm:prSet/>
      <dgm:spPr/>
      <dgm:t>
        <a:bodyPr/>
        <a:lstStyle/>
        <a:p>
          <a:r>
            <a:rPr lang="en-US"/>
            <a:t>Insert Document</a:t>
          </a:r>
        </a:p>
      </dgm:t>
    </dgm:pt>
    <dgm:pt modelId="{64182269-8019-47D6-85C8-A755A229DE52}" type="parTrans" cxnId="{19090817-529C-4793-A25B-70B9FE9C0A66}">
      <dgm:prSet/>
      <dgm:spPr/>
      <dgm:t>
        <a:bodyPr/>
        <a:lstStyle/>
        <a:p>
          <a:endParaRPr lang="en-US"/>
        </a:p>
      </dgm:t>
    </dgm:pt>
    <dgm:pt modelId="{253219B6-434B-47D6-85B9-EABB5D713184}" type="sibTrans" cxnId="{19090817-529C-4793-A25B-70B9FE9C0A66}">
      <dgm:prSet/>
      <dgm:spPr/>
      <dgm:t>
        <a:bodyPr/>
        <a:lstStyle/>
        <a:p>
          <a:endParaRPr lang="en-US"/>
        </a:p>
      </dgm:t>
    </dgm:pt>
    <dgm:pt modelId="{6EF46206-33DB-4038-88CC-58D94423E346}">
      <dgm:prSet/>
      <dgm:spPr/>
      <dgm:t>
        <a:bodyPr/>
        <a:lstStyle/>
        <a:p>
          <a:r>
            <a:rPr lang="en-US"/>
            <a:t>Update</a:t>
          </a:r>
        </a:p>
      </dgm:t>
    </dgm:pt>
    <dgm:pt modelId="{8C2AE87F-3EB8-419B-9558-358D2C0B05FC}" type="parTrans" cxnId="{B27D4458-6285-43D2-9847-A8E5744E9AD3}">
      <dgm:prSet/>
      <dgm:spPr/>
      <dgm:t>
        <a:bodyPr/>
        <a:lstStyle/>
        <a:p>
          <a:endParaRPr lang="en-US"/>
        </a:p>
      </dgm:t>
    </dgm:pt>
    <dgm:pt modelId="{768C7C99-4BEF-45B5-8A45-2D78C51A144A}" type="sibTrans" cxnId="{B27D4458-6285-43D2-9847-A8E5744E9AD3}">
      <dgm:prSet/>
      <dgm:spPr/>
      <dgm:t>
        <a:bodyPr/>
        <a:lstStyle/>
        <a:p>
          <a:endParaRPr lang="en-US"/>
        </a:p>
      </dgm:t>
    </dgm:pt>
    <dgm:pt modelId="{1382541A-8B88-4DFE-A07C-CC0D6B8CBB47}">
      <dgm:prSet/>
      <dgm:spPr/>
      <dgm:t>
        <a:bodyPr/>
        <a:lstStyle/>
        <a:p>
          <a:r>
            <a:rPr lang="en-US"/>
            <a:t>Update Document</a:t>
          </a:r>
        </a:p>
      </dgm:t>
    </dgm:pt>
    <dgm:pt modelId="{56107317-98A2-445D-8FB3-78F27693C000}" type="parTrans" cxnId="{10297214-5491-4730-8719-D1273D1ABD46}">
      <dgm:prSet/>
      <dgm:spPr/>
      <dgm:t>
        <a:bodyPr/>
        <a:lstStyle/>
        <a:p>
          <a:endParaRPr lang="en-US"/>
        </a:p>
      </dgm:t>
    </dgm:pt>
    <dgm:pt modelId="{20C2D832-9420-4449-9D52-C7EFF4C2154B}" type="sibTrans" cxnId="{10297214-5491-4730-8719-D1273D1ABD46}">
      <dgm:prSet/>
      <dgm:spPr/>
      <dgm:t>
        <a:bodyPr/>
        <a:lstStyle/>
        <a:p>
          <a:endParaRPr lang="en-US"/>
        </a:p>
      </dgm:t>
    </dgm:pt>
    <dgm:pt modelId="{259D3F67-535F-4263-BC06-730F11860046}">
      <dgm:prSet/>
      <dgm:spPr/>
      <dgm:t>
        <a:bodyPr/>
        <a:lstStyle/>
        <a:p>
          <a:r>
            <a:rPr lang="en-US"/>
            <a:t>Delete</a:t>
          </a:r>
        </a:p>
      </dgm:t>
    </dgm:pt>
    <dgm:pt modelId="{4E0BEB90-C2D2-410E-9735-62D40C890864}" type="parTrans" cxnId="{295DA919-BB74-4916-AAE7-3AA9C961EE94}">
      <dgm:prSet/>
      <dgm:spPr/>
      <dgm:t>
        <a:bodyPr/>
        <a:lstStyle/>
        <a:p>
          <a:endParaRPr lang="en-US"/>
        </a:p>
      </dgm:t>
    </dgm:pt>
    <dgm:pt modelId="{699EDA73-BE43-42F3-91FE-57A347E08A75}" type="sibTrans" cxnId="{295DA919-BB74-4916-AAE7-3AA9C961EE94}">
      <dgm:prSet/>
      <dgm:spPr/>
      <dgm:t>
        <a:bodyPr/>
        <a:lstStyle/>
        <a:p>
          <a:endParaRPr lang="en-US"/>
        </a:p>
      </dgm:t>
    </dgm:pt>
    <dgm:pt modelId="{1D77979C-BAF4-4CF3-97AB-9E026A145BD1}">
      <dgm:prSet/>
      <dgm:spPr/>
      <dgm:t>
        <a:bodyPr/>
        <a:lstStyle/>
        <a:p>
          <a:r>
            <a:rPr lang="en-US"/>
            <a:t>Delete Document</a:t>
          </a:r>
        </a:p>
      </dgm:t>
    </dgm:pt>
    <dgm:pt modelId="{45D20C79-5065-47C2-A2F9-748E03D6F961}" type="parTrans" cxnId="{F50319BD-FBEC-46C7-B56A-2406FBE8E254}">
      <dgm:prSet/>
      <dgm:spPr/>
      <dgm:t>
        <a:bodyPr/>
        <a:lstStyle/>
        <a:p>
          <a:endParaRPr lang="en-US"/>
        </a:p>
      </dgm:t>
    </dgm:pt>
    <dgm:pt modelId="{30B21551-9EA1-4029-94E2-45302D892B87}" type="sibTrans" cxnId="{F50319BD-FBEC-46C7-B56A-2406FBE8E254}">
      <dgm:prSet/>
      <dgm:spPr/>
      <dgm:t>
        <a:bodyPr/>
        <a:lstStyle/>
        <a:p>
          <a:endParaRPr lang="en-US"/>
        </a:p>
      </dgm:t>
    </dgm:pt>
    <dgm:pt modelId="{987261AD-DB6F-4B26-82CC-E4536314C2E2}" type="pres">
      <dgm:prSet presAssocID="{009630BB-BC12-4C2E-9C4E-528083A5592D}" presName="Name0" presStyleCnt="0">
        <dgm:presLayoutVars>
          <dgm:dir/>
          <dgm:animLvl val="lvl"/>
          <dgm:resizeHandles val="exact"/>
        </dgm:presLayoutVars>
      </dgm:prSet>
      <dgm:spPr/>
    </dgm:pt>
    <dgm:pt modelId="{AE476B08-DE1C-4D70-88A1-081DDA67BE03}" type="pres">
      <dgm:prSet presAssocID="{A2176F30-0115-4D2D-9339-BE8F9E91F7E6}" presName="composite" presStyleCnt="0"/>
      <dgm:spPr/>
    </dgm:pt>
    <dgm:pt modelId="{DE7624BE-29DD-4832-A015-12EBDF243C00}" type="pres">
      <dgm:prSet presAssocID="{A2176F30-0115-4D2D-9339-BE8F9E91F7E6}" presName="parTx" presStyleLbl="alignNode1" presStyleIdx="0" presStyleCnt="4">
        <dgm:presLayoutVars>
          <dgm:chMax val="0"/>
          <dgm:chPref val="0"/>
        </dgm:presLayoutVars>
      </dgm:prSet>
      <dgm:spPr/>
    </dgm:pt>
    <dgm:pt modelId="{11CF7AF0-33A7-488A-80AE-C15DC8E22564}" type="pres">
      <dgm:prSet presAssocID="{A2176F30-0115-4D2D-9339-BE8F9E91F7E6}" presName="desTx" presStyleLbl="alignAccFollowNode1" presStyleIdx="0" presStyleCnt="4">
        <dgm:presLayoutVars/>
      </dgm:prSet>
      <dgm:spPr/>
    </dgm:pt>
    <dgm:pt modelId="{2319EC04-2426-42BC-9B58-1B767A4437E6}" type="pres">
      <dgm:prSet presAssocID="{ECDBE5AA-CABA-47C5-A2B7-AFF6E52FA477}" presName="space" presStyleCnt="0"/>
      <dgm:spPr/>
    </dgm:pt>
    <dgm:pt modelId="{A4F08C27-97C2-4046-9762-D62052238073}" type="pres">
      <dgm:prSet presAssocID="{39EC11AB-A843-4CDC-870A-933EAFA846D0}" presName="composite" presStyleCnt="0"/>
      <dgm:spPr/>
    </dgm:pt>
    <dgm:pt modelId="{6DE4CA5B-A6C7-42EA-80C6-08C6DDDFC7B5}" type="pres">
      <dgm:prSet presAssocID="{39EC11AB-A843-4CDC-870A-933EAFA846D0}" presName="parTx" presStyleLbl="alignNode1" presStyleIdx="1" presStyleCnt="4">
        <dgm:presLayoutVars>
          <dgm:chMax val="0"/>
          <dgm:chPref val="0"/>
        </dgm:presLayoutVars>
      </dgm:prSet>
      <dgm:spPr/>
    </dgm:pt>
    <dgm:pt modelId="{83EDB010-7CCF-48C6-9B6F-3715B242DB3F}" type="pres">
      <dgm:prSet presAssocID="{39EC11AB-A843-4CDC-870A-933EAFA846D0}" presName="desTx" presStyleLbl="alignAccFollowNode1" presStyleIdx="1" presStyleCnt="4">
        <dgm:presLayoutVars/>
      </dgm:prSet>
      <dgm:spPr/>
    </dgm:pt>
    <dgm:pt modelId="{C0E1463C-1533-4E96-82DF-03A2493B1284}" type="pres">
      <dgm:prSet presAssocID="{32A008E2-46CF-4B55-B36A-19F4AFCD1B1D}" presName="space" presStyleCnt="0"/>
      <dgm:spPr/>
    </dgm:pt>
    <dgm:pt modelId="{B43C8932-FD52-4C3B-B6C0-D55D83236327}" type="pres">
      <dgm:prSet presAssocID="{6EF46206-33DB-4038-88CC-58D94423E346}" presName="composite" presStyleCnt="0"/>
      <dgm:spPr/>
    </dgm:pt>
    <dgm:pt modelId="{38E14E21-FAE7-41E3-B2B3-F89C1414AB42}" type="pres">
      <dgm:prSet presAssocID="{6EF46206-33DB-4038-88CC-58D94423E346}" presName="parTx" presStyleLbl="alignNode1" presStyleIdx="2" presStyleCnt="4">
        <dgm:presLayoutVars>
          <dgm:chMax val="0"/>
          <dgm:chPref val="0"/>
        </dgm:presLayoutVars>
      </dgm:prSet>
      <dgm:spPr/>
    </dgm:pt>
    <dgm:pt modelId="{67FDFC28-5788-4F99-9E9D-18E7C1A43029}" type="pres">
      <dgm:prSet presAssocID="{6EF46206-33DB-4038-88CC-58D94423E346}" presName="desTx" presStyleLbl="alignAccFollowNode1" presStyleIdx="2" presStyleCnt="4">
        <dgm:presLayoutVars/>
      </dgm:prSet>
      <dgm:spPr/>
    </dgm:pt>
    <dgm:pt modelId="{52FAB2FE-2009-43C4-BE77-AFA40571B426}" type="pres">
      <dgm:prSet presAssocID="{768C7C99-4BEF-45B5-8A45-2D78C51A144A}" presName="space" presStyleCnt="0"/>
      <dgm:spPr/>
    </dgm:pt>
    <dgm:pt modelId="{146E341B-E3CA-4AA6-8628-7E63D2343840}" type="pres">
      <dgm:prSet presAssocID="{259D3F67-535F-4263-BC06-730F11860046}" presName="composite" presStyleCnt="0"/>
      <dgm:spPr/>
    </dgm:pt>
    <dgm:pt modelId="{7B8BC271-7BE4-4917-80DD-82FC35EBB8FE}" type="pres">
      <dgm:prSet presAssocID="{259D3F67-535F-4263-BC06-730F11860046}" presName="parTx" presStyleLbl="alignNode1" presStyleIdx="3" presStyleCnt="4">
        <dgm:presLayoutVars>
          <dgm:chMax val="0"/>
          <dgm:chPref val="0"/>
        </dgm:presLayoutVars>
      </dgm:prSet>
      <dgm:spPr/>
    </dgm:pt>
    <dgm:pt modelId="{37B5C5DB-535E-4E68-A72A-591562C508CE}" type="pres">
      <dgm:prSet presAssocID="{259D3F67-535F-4263-BC06-730F11860046}" presName="desTx" presStyleLbl="alignAccFollowNode1" presStyleIdx="3" presStyleCnt="4">
        <dgm:presLayoutVars/>
      </dgm:prSet>
      <dgm:spPr/>
    </dgm:pt>
  </dgm:ptLst>
  <dgm:cxnLst>
    <dgm:cxn modelId="{86751C04-9353-4B3C-A694-E2BBCC38148A}" srcId="{A2176F30-0115-4D2D-9339-BE8F9E91F7E6}" destId="{DED4EE8F-DF1E-4CC1-87CA-43004879636E}" srcOrd="0" destOrd="0" parTransId="{4D05C213-805C-4140-9896-AB436FD25AA6}" sibTransId="{9AB28CB4-C49E-4F1F-B8A0-DC7F4A0FE3FF}"/>
    <dgm:cxn modelId="{10297214-5491-4730-8719-D1273D1ABD46}" srcId="{6EF46206-33DB-4038-88CC-58D94423E346}" destId="{1382541A-8B88-4DFE-A07C-CC0D6B8CBB47}" srcOrd="0" destOrd="0" parTransId="{56107317-98A2-445D-8FB3-78F27693C000}" sibTransId="{20C2D832-9420-4449-9D52-C7EFF4C2154B}"/>
    <dgm:cxn modelId="{19090817-529C-4793-A25B-70B9FE9C0A66}" srcId="{39EC11AB-A843-4CDC-870A-933EAFA846D0}" destId="{DAD942BA-6A80-41C2-B591-B14E81E0A26E}" srcOrd="0" destOrd="0" parTransId="{64182269-8019-47D6-85C8-A755A229DE52}" sibTransId="{253219B6-434B-47D6-85B9-EABB5D713184}"/>
    <dgm:cxn modelId="{295DA919-BB74-4916-AAE7-3AA9C961EE94}" srcId="{009630BB-BC12-4C2E-9C4E-528083A5592D}" destId="{259D3F67-535F-4263-BC06-730F11860046}" srcOrd="3" destOrd="0" parTransId="{4E0BEB90-C2D2-410E-9735-62D40C890864}" sibTransId="{699EDA73-BE43-42F3-91FE-57A347E08A75}"/>
    <dgm:cxn modelId="{F4AF122A-8A33-4451-B89A-7DF222133A68}" type="presOf" srcId="{009630BB-BC12-4C2E-9C4E-528083A5592D}" destId="{987261AD-DB6F-4B26-82CC-E4536314C2E2}" srcOrd="0" destOrd="0" presId="urn:microsoft.com/office/officeart/2016/7/layout/ChevronBlockProcess"/>
    <dgm:cxn modelId="{6F9DDD2C-BC4C-4D1D-BBA9-F0CB2F9B2016}" type="presOf" srcId="{DED4EE8F-DF1E-4CC1-87CA-43004879636E}" destId="{11CF7AF0-33A7-488A-80AE-C15DC8E22564}" srcOrd="0" destOrd="0" presId="urn:microsoft.com/office/officeart/2016/7/layout/ChevronBlockProcess"/>
    <dgm:cxn modelId="{AFE1CB37-21C6-494A-BAA9-300DC50C70AE}" type="presOf" srcId="{1382541A-8B88-4DFE-A07C-CC0D6B8CBB47}" destId="{67FDFC28-5788-4F99-9E9D-18E7C1A43029}" srcOrd="0" destOrd="0" presId="urn:microsoft.com/office/officeart/2016/7/layout/ChevronBlockProcess"/>
    <dgm:cxn modelId="{C82B2A38-A8AB-4856-B58D-C960BB3DFF1D}" srcId="{009630BB-BC12-4C2E-9C4E-528083A5592D}" destId="{39EC11AB-A843-4CDC-870A-933EAFA846D0}" srcOrd="1" destOrd="0" parTransId="{D3CFEDEB-B782-4EA0-9648-34C7CC7E1E3C}" sibTransId="{32A008E2-46CF-4B55-B36A-19F4AFCD1B1D}"/>
    <dgm:cxn modelId="{B2B15938-5BBE-4383-883F-6AB8464564A3}" type="presOf" srcId="{A2176F30-0115-4D2D-9339-BE8F9E91F7E6}" destId="{DE7624BE-29DD-4832-A015-12EBDF243C00}" srcOrd="0" destOrd="0" presId="urn:microsoft.com/office/officeart/2016/7/layout/ChevronBlockProcess"/>
    <dgm:cxn modelId="{F1152653-BD34-47A4-8B2A-E394FCD61A36}" type="presOf" srcId="{6EF46206-33DB-4038-88CC-58D94423E346}" destId="{38E14E21-FAE7-41E3-B2B3-F89C1414AB42}" srcOrd="0" destOrd="0" presId="urn:microsoft.com/office/officeart/2016/7/layout/ChevronBlockProcess"/>
    <dgm:cxn modelId="{B27D4458-6285-43D2-9847-A8E5744E9AD3}" srcId="{009630BB-BC12-4C2E-9C4E-528083A5592D}" destId="{6EF46206-33DB-4038-88CC-58D94423E346}" srcOrd="2" destOrd="0" parTransId="{8C2AE87F-3EB8-419B-9558-358D2C0B05FC}" sibTransId="{768C7C99-4BEF-45B5-8A45-2D78C51A144A}"/>
    <dgm:cxn modelId="{54672D9D-0028-4498-A579-D2C06716B15D}" type="presOf" srcId="{39EC11AB-A843-4CDC-870A-933EAFA846D0}" destId="{6DE4CA5B-A6C7-42EA-80C6-08C6DDDFC7B5}" srcOrd="0" destOrd="0" presId="urn:microsoft.com/office/officeart/2016/7/layout/ChevronBlockProcess"/>
    <dgm:cxn modelId="{0E9A919D-3F85-49E3-982A-248152B5E70F}" type="presOf" srcId="{1D77979C-BAF4-4CF3-97AB-9E026A145BD1}" destId="{37B5C5DB-535E-4E68-A72A-591562C508CE}" srcOrd="0" destOrd="0" presId="urn:microsoft.com/office/officeart/2016/7/layout/ChevronBlockProcess"/>
    <dgm:cxn modelId="{F50319BD-FBEC-46C7-B56A-2406FBE8E254}" srcId="{259D3F67-535F-4263-BC06-730F11860046}" destId="{1D77979C-BAF4-4CF3-97AB-9E026A145BD1}" srcOrd="0" destOrd="0" parTransId="{45D20C79-5065-47C2-A2F9-748E03D6F961}" sibTransId="{30B21551-9EA1-4029-94E2-45302D892B87}"/>
    <dgm:cxn modelId="{BCA4F0C9-9F90-420E-B3EF-C4A9040F3EA8}" type="presOf" srcId="{259D3F67-535F-4263-BC06-730F11860046}" destId="{7B8BC271-7BE4-4917-80DD-82FC35EBB8FE}" srcOrd="0" destOrd="0" presId="urn:microsoft.com/office/officeart/2016/7/layout/ChevronBlockProcess"/>
    <dgm:cxn modelId="{D8444BE5-1D02-41FB-82B7-43B8DFFBDE24}" type="presOf" srcId="{DAD942BA-6A80-41C2-B591-B14E81E0A26E}" destId="{83EDB010-7CCF-48C6-9B6F-3715B242DB3F}" srcOrd="0" destOrd="0" presId="urn:microsoft.com/office/officeart/2016/7/layout/ChevronBlockProcess"/>
    <dgm:cxn modelId="{FEF08AF0-796F-45F9-BE07-6E7498205A1F}" srcId="{009630BB-BC12-4C2E-9C4E-528083A5592D}" destId="{A2176F30-0115-4D2D-9339-BE8F9E91F7E6}" srcOrd="0" destOrd="0" parTransId="{436B2B58-8814-4397-8087-8DD395C9F6E1}" sibTransId="{ECDBE5AA-CABA-47C5-A2B7-AFF6E52FA477}"/>
    <dgm:cxn modelId="{3F9ED255-B21D-43A4-B8C9-B1FBB2D4CA4C}" type="presParOf" srcId="{987261AD-DB6F-4B26-82CC-E4536314C2E2}" destId="{AE476B08-DE1C-4D70-88A1-081DDA67BE03}" srcOrd="0" destOrd="0" presId="urn:microsoft.com/office/officeart/2016/7/layout/ChevronBlockProcess"/>
    <dgm:cxn modelId="{2CE885EF-09C7-4BC1-80F9-10F630192A11}" type="presParOf" srcId="{AE476B08-DE1C-4D70-88A1-081DDA67BE03}" destId="{DE7624BE-29DD-4832-A015-12EBDF243C00}" srcOrd="0" destOrd="0" presId="urn:microsoft.com/office/officeart/2016/7/layout/ChevronBlockProcess"/>
    <dgm:cxn modelId="{7386B875-A757-40D5-A4E2-B23DE4ABFCF7}" type="presParOf" srcId="{AE476B08-DE1C-4D70-88A1-081DDA67BE03}" destId="{11CF7AF0-33A7-488A-80AE-C15DC8E22564}" srcOrd="1" destOrd="0" presId="urn:microsoft.com/office/officeart/2016/7/layout/ChevronBlockProcess"/>
    <dgm:cxn modelId="{2008B83A-5213-480B-90B0-5BC705639834}" type="presParOf" srcId="{987261AD-DB6F-4B26-82CC-E4536314C2E2}" destId="{2319EC04-2426-42BC-9B58-1B767A4437E6}" srcOrd="1" destOrd="0" presId="urn:microsoft.com/office/officeart/2016/7/layout/ChevronBlockProcess"/>
    <dgm:cxn modelId="{64C6CF32-8ECD-4325-9A9B-C8F4D04F1F30}" type="presParOf" srcId="{987261AD-DB6F-4B26-82CC-E4536314C2E2}" destId="{A4F08C27-97C2-4046-9762-D62052238073}" srcOrd="2" destOrd="0" presId="urn:microsoft.com/office/officeart/2016/7/layout/ChevronBlockProcess"/>
    <dgm:cxn modelId="{0653B388-ACC8-4DB9-A0D0-F4F53BD318DD}" type="presParOf" srcId="{A4F08C27-97C2-4046-9762-D62052238073}" destId="{6DE4CA5B-A6C7-42EA-80C6-08C6DDDFC7B5}" srcOrd="0" destOrd="0" presId="urn:microsoft.com/office/officeart/2016/7/layout/ChevronBlockProcess"/>
    <dgm:cxn modelId="{DE5688A4-3ED7-40EE-9D8B-B050C7111D4E}" type="presParOf" srcId="{A4F08C27-97C2-4046-9762-D62052238073}" destId="{83EDB010-7CCF-48C6-9B6F-3715B242DB3F}" srcOrd="1" destOrd="0" presId="urn:microsoft.com/office/officeart/2016/7/layout/ChevronBlockProcess"/>
    <dgm:cxn modelId="{595789CA-9E44-45C6-B61D-7C7D211BF59F}" type="presParOf" srcId="{987261AD-DB6F-4B26-82CC-E4536314C2E2}" destId="{C0E1463C-1533-4E96-82DF-03A2493B1284}" srcOrd="3" destOrd="0" presId="urn:microsoft.com/office/officeart/2016/7/layout/ChevronBlockProcess"/>
    <dgm:cxn modelId="{FE2069A4-580D-4FBD-B222-43BE59FD2946}" type="presParOf" srcId="{987261AD-DB6F-4B26-82CC-E4536314C2E2}" destId="{B43C8932-FD52-4C3B-B6C0-D55D83236327}" srcOrd="4" destOrd="0" presId="urn:microsoft.com/office/officeart/2016/7/layout/ChevronBlockProcess"/>
    <dgm:cxn modelId="{A2AD98B0-325A-44BE-836C-79D4F84BF66A}" type="presParOf" srcId="{B43C8932-FD52-4C3B-B6C0-D55D83236327}" destId="{38E14E21-FAE7-41E3-B2B3-F89C1414AB42}" srcOrd="0" destOrd="0" presId="urn:microsoft.com/office/officeart/2016/7/layout/ChevronBlockProcess"/>
    <dgm:cxn modelId="{D0F1D7FE-6B22-4860-A37C-DF5AAC0F7DBE}" type="presParOf" srcId="{B43C8932-FD52-4C3B-B6C0-D55D83236327}" destId="{67FDFC28-5788-4F99-9E9D-18E7C1A43029}" srcOrd="1" destOrd="0" presId="urn:microsoft.com/office/officeart/2016/7/layout/ChevronBlockProcess"/>
    <dgm:cxn modelId="{AD6D5A72-B177-4A79-A539-89788E173AE0}" type="presParOf" srcId="{987261AD-DB6F-4B26-82CC-E4536314C2E2}" destId="{52FAB2FE-2009-43C4-BE77-AFA40571B426}" srcOrd="5" destOrd="0" presId="urn:microsoft.com/office/officeart/2016/7/layout/ChevronBlockProcess"/>
    <dgm:cxn modelId="{47B1698B-1AA4-41C5-AB16-E9DA3755C0DF}" type="presParOf" srcId="{987261AD-DB6F-4B26-82CC-E4536314C2E2}" destId="{146E341B-E3CA-4AA6-8628-7E63D2343840}" srcOrd="6" destOrd="0" presId="urn:microsoft.com/office/officeart/2016/7/layout/ChevronBlockProcess"/>
    <dgm:cxn modelId="{DE632D09-ED40-42F3-B1B8-E113E5E03378}" type="presParOf" srcId="{146E341B-E3CA-4AA6-8628-7E63D2343840}" destId="{7B8BC271-7BE4-4917-80DD-82FC35EBB8FE}" srcOrd="0" destOrd="0" presId="urn:microsoft.com/office/officeart/2016/7/layout/ChevronBlockProcess"/>
    <dgm:cxn modelId="{586C542F-77A6-4F19-B3FB-A2FBF4F043B0}" type="presParOf" srcId="{146E341B-E3CA-4AA6-8628-7E63D2343840}" destId="{37B5C5DB-535E-4E68-A72A-591562C508CE}"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5DBFB-DA23-4AB6-950D-375AB8E51FE7}">
      <dsp:nvSpPr>
        <dsp:cNvPr id="0" name=""/>
        <dsp:cNvSpPr/>
      </dsp:nvSpPr>
      <dsp:spPr>
        <a:xfrm>
          <a:off x="582645" y="1781"/>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Body-Parser</a:t>
          </a:r>
          <a:endParaRPr lang="en-US" sz="3100" kern="1200"/>
        </a:p>
      </dsp:txBody>
      <dsp:txXfrm>
        <a:off x="582645" y="1781"/>
        <a:ext cx="2174490" cy="1304694"/>
      </dsp:txXfrm>
    </dsp:sp>
    <dsp:sp modelId="{EA133919-CD03-499A-AD74-DC1D9C155841}">
      <dsp:nvSpPr>
        <dsp:cNvPr id="0" name=""/>
        <dsp:cNvSpPr/>
      </dsp:nvSpPr>
      <dsp:spPr>
        <a:xfrm>
          <a:off x="2974584" y="1781"/>
          <a:ext cx="2174490" cy="1304694"/>
        </a:xfrm>
        <a:prstGeom prst="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Csvtojason</a:t>
          </a:r>
          <a:endParaRPr lang="en-US" sz="3100" kern="1200"/>
        </a:p>
      </dsp:txBody>
      <dsp:txXfrm>
        <a:off x="2974584" y="1781"/>
        <a:ext cx="2174490" cy="1304694"/>
      </dsp:txXfrm>
    </dsp:sp>
    <dsp:sp modelId="{0BDE6F53-AEC3-41D6-9014-6A6B85F6A076}">
      <dsp:nvSpPr>
        <dsp:cNvPr id="0" name=""/>
        <dsp:cNvSpPr/>
      </dsp:nvSpPr>
      <dsp:spPr>
        <a:xfrm>
          <a:off x="5366524" y="1781"/>
          <a:ext cx="2174490" cy="1304694"/>
        </a:xfrm>
        <a:prstGeom prst="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D3</a:t>
          </a:r>
          <a:endParaRPr lang="en-US" sz="3100" kern="1200"/>
        </a:p>
      </dsp:txBody>
      <dsp:txXfrm>
        <a:off x="5366524" y="1781"/>
        <a:ext cx="2174490" cy="1304694"/>
      </dsp:txXfrm>
    </dsp:sp>
    <dsp:sp modelId="{936C3DAD-E238-4D47-92B4-925F8F0FC80D}">
      <dsp:nvSpPr>
        <dsp:cNvPr id="0" name=""/>
        <dsp:cNvSpPr/>
      </dsp:nvSpPr>
      <dsp:spPr>
        <a:xfrm>
          <a:off x="7758464" y="1781"/>
          <a:ext cx="2174490" cy="1304694"/>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Ejs</a:t>
          </a:r>
          <a:endParaRPr lang="en-US" sz="3100" kern="1200"/>
        </a:p>
      </dsp:txBody>
      <dsp:txXfrm>
        <a:off x="7758464" y="1781"/>
        <a:ext cx="2174490" cy="1304694"/>
      </dsp:txXfrm>
    </dsp:sp>
    <dsp:sp modelId="{9D2B1054-FE9A-4E27-BFFA-AC617F424310}">
      <dsp:nvSpPr>
        <dsp:cNvPr id="0" name=""/>
        <dsp:cNvSpPr/>
      </dsp:nvSpPr>
      <dsp:spPr>
        <a:xfrm>
          <a:off x="582645" y="1523924"/>
          <a:ext cx="2174490" cy="1304694"/>
        </a:xfrm>
        <a:prstGeom prst="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Express</a:t>
          </a:r>
          <a:endParaRPr lang="en-US" sz="3100" kern="1200"/>
        </a:p>
      </dsp:txBody>
      <dsp:txXfrm>
        <a:off x="582645" y="1523924"/>
        <a:ext cx="2174490" cy="1304694"/>
      </dsp:txXfrm>
    </dsp:sp>
    <dsp:sp modelId="{50813F6D-F6B5-44C9-ABF3-14CEBD8AF339}">
      <dsp:nvSpPr>
        <dsp:cNvPr id="0" name=""/>
        <dsp:cNvSpPr/>
      </dsp:nvSpPr>
      <dsp:spPr>
        <a:xfrm>
          <a:off x="2974584" y="1523924"/>
          <a:ext cx="2174490" cy="1304694"/>
        </a:xfrm>
        <a:prstGeom prst="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Jquery</a:t>
          </a:r>
          <a:endParaRPr lang="en-US" sz="3100" kern="1200"/>
        </a:p>
      </dsp:txBody>
      <dsp:txXfrm>
        <a:off x="2974584" y="1523924"/>
        <a:ext cx="2174490" cy="1304694"/>
      </dsp:txXfrm>
    </dsp:sp>
    <dsp:sp modelId="{55639494-90FF-4951-822F-1D55CE3BCDFE}">
      <dsp:nvSpPr>
        <dsp:cNvPr id="0" name=""/>
        <dsp:cNvSpPr/>
      </dsp:nvSpPr>
      <dsp:spPr>
        <a:xfrm>
          <a:off x="5366524" y="1523924"/>
          <a:ext cx="2174490" cy="1304694"/>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ml-logistics-regression</a:t>
          </a:r>
          <a:endParaRPr lang="en-US" sz="3100" kern="1200"/>
        </a:p>
      </dsp:txBody>
      <dsp:txXfrm>
        <a:off x="5366524" y="1523924"/>
        <a:ext cx="2174490" cy="1304694"/>
      </dsp:txXfrm>
    </dsp:sp>
    <dsp:sp modelId="{1363C888-FBDF-4F37-8F97-C4C2A00B2B33}">
      <dsp:nvSpPr>
        <dsp:cNvPr id="0" name=""/>
        <dsp:cNvSpPr/>
      </dsp:nvSpPr>
      <dsp:spPr>
        <a:xfrm>
          <a:off x="7758464" y="1523924"/>
          <a:ext cx="2174490" cy="1304694"/>
        </a:xfrm>
        <a:prstGeom prst="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mongoose</a:t>
          </a:r>
          <a:endParaRPr lang="en-US" sz="3100" kern="1200"/>
        </a:p>
      </dsp:txBody>
      <dsp:txXfrm>
        <a:off x="7758464" y="1523924"/>
        <a:ext cx="2174490" cy="1304694"/>
      </dsp:txXfrm>
    </dsp:sp>
    <dsp:sp modelId="{9E229A45-F585-43E0-99A1-6CC82B991B00}">
      <dsp:nvSpPr>
        <dsp:cNvPr id="0" name=""/>
        <dsp:cNvSpPr/>
      </dsp:nvSpPr>
      <dsp:spPr>
        <a:xfrm>
          <a:off x="2974584" y="3046068"/>
          <a:ext cx="2174490" cy="1304694"/>
        </a:xfrm>
        <a:prstGeom prst="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node-kmeans</a:t>
          </a:r>
          <a:endParaRPr lang="en-US" sz="3100" kern="1200"/>
        </a:p>
      </dsp:txBody>
      <dsp:txXfrm>
        <a:off x="2974584" y="3046068"/>
        <a:ext cx="2174490" cy="1304694"/>
      </dsp:txXfrm>
    </dsp:sp>
    <dsp:sp modelId="{A39E4476-F04C-4D39-8070-0AA8423AB24F}">
      <dsp:nvSpPr>
        <dsp:cNvPr id="0" name=""/>
        <dsp:cNvSpPr/>
      </dsp:nvSpPr>
      <dsp:spPr>
        <a:xfrm>
          <a:off x="5366524" y="3046068"/>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nodemon</a:t>
          </a:r>
          <a:endParaRPr lang="en-US" sz="3100" kern="1200"/>
        </a:p>
      </dsp:txBody>
      <dsp:txXfrm>
        <a:off x="5366524" y="3046068"/>
        <a:ext cx="2174490" cy="130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624BE-29DD-4832-A015-12EBDF243C00}">
      <dsp:nvSpPr>
        <dsp:cNvPr id="0" name=""/>
        <dsp:cNvSpPr/>
      </dsp:nvSpPr>
      <dsp:spPr>
        <a:xfrm>
          <a:off x="11736" y="723568"/>
          <a:ext cx="2579871" cy="773961"/>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563" tIns="95563" rIns="95563" bIns="95563" numCol="1" spcCol="1270" anchor="ctr" anchorCtr="0">
          <a:noAutofit/>
        </a:bodyPr>
        <a:lstStyle/>
        <a:p>
          <a:pPr marL="0" lvl="0" indent="0" algn="ctr" defTabSz="1244600">
            <a:lnSpc>
              <a:spcPct val="90000"/>
            </a:lnSpc>
            <a:spcBef>
              <a:spcPct val="0"/>
            </a:spcBef>
            <a:spcAft>
              <a:spcPct val="35000"/>
            </a:spcAft>
            <a:buNone/>
          </a:pPr>
          <a:r>
            <a:rPr lang="en-US" sz="2800" kern="1200"/>
            <a:t>Display</a:t>
          </a:r>
        </a:p>
      </dsp:txBody>
      <dsp:txXfrm>
        <a:off x="243924" y="723568"/>
        <a:ext cx="2115495" cy="773961"/>
      </dsp:txXfrm>
    </dsp:sp>
    <dsp:sp modelId="{11CF7AF0-33A7-488A-80AE-C15DC8E22564}">
      <dsp:nvSpPr>
        <dsp:cNvPr id="0" name=""/>
        <dsp:cNvSpPr/>
      </dsp:nvSpPr>
      <dsp:spPr>
        <a:xfrm>
          <a:off x="11736" y="1497530"/>
          <a:ext cx="2347682" cy="139674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519" tIns="185519" rIns="185519" bIns="371038" numCol="1" spcCol="1270" anchor="t" anchorCtr="0">
          <a:noAutofit/>
        </a:bodyPr>
        <a:lstStyle/>
        <a:p>
          <a:pPr marL="0" lvl="0" indent="0" algn="l" defTabSz="889000">
            <a:lnSpc>
              <a:spcPct val="90000"/>
            </a:lnSpc>
            <a:spcBef>
              <a:spcPct val="0"/>
            </a:spcBef>
            <a:spcAft>
              <a:spcPct val="35000"/>
            </a:spcAft>
            <a:buNone/>
          </a:pPr>
          <a:r>
            <a:rPr lang="en-US" sz="2000" kern="1200"/>
            <a:t>Display Document</a:t>
          </a:r>
        </a:p>
      </dsp:txBody>
      <dsp:txXfrm>
        <a:off x="11736" y="1497530"/>
        <a:ext cx="2347682" cy="1396745"/>
      </dsp:txXfrm>
    </dsp:sp>
    <dsp:sp modelId="{6DE4CA5B-A6C7-42EA-80C6-08C6DDDFC7B5}">
      <dsp:nvSpPr>
        <dsp:cNvPr id="0" name=""/>
        <dsp:cNvSpPr/>
      </dsp:nvSpPr>
      <dsp:spPr>
        <a:xfrm>
          <a:off x="2540705" y="723568"/>
          <a:ext cx="2579871" cy="773961"/>
        </a:xfrm>
        <a:prstGeom prst="chevron">
          <a:avLst>
            <a:gd name="adj" fmla="val 30000"/>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563" tIns="95563" rIns="95563" bIns="95563" numCol="1" spcCol="1270" anchor="ctr" anchorCtr="0">
          <a:noAutofit/>
        </a:bodyPr>
        <a:lstStyle/>
        <a:p>
          <a:pPr marL="0" lvl="0" indent="0" algn="ctr" defTabSz="1244600">
            <a:lnSpc>
              <a:spcPct val="90000"/>
            </a:lnSpc>
            <a:spcBef>
              <a:spcPct val="0"/>
            </a:spcBef>
            <a:spcAft>
              <a:spcPct val="35000"/>
            </a:spcAft>
            <a:buNone/>
          </a:pPr>
          <a:r>
            <a:rPr lang="en-US" sz="2800" kern="1200"/>
            <a:t>Insert</a:t>
          </a:r>
        </a:p>
      </dsp:txBody>
      <dsp:txXfrm>
        <a:off x="2772893" y="723568"/>
        <a:ext cx="2115495" cy="773961"/>
      </dsp:txXfrm>
    </dsp:sp>
    <dsp:sp modelId="{83EDB010-7CCF-48C6-9B6F-3715B242DB3F}">
      <dsp:nvSpPr>
        <dsp:cNvPr id="0" name=""/>
        <dsp:cNvSpPr/>
      </dsp:nvSpPr>
      <dsp:spPr>
        <a:xfrm>
          <a:off x="2540705" y="1497530"/>
          <a:ext cx="2347682" cy="1396745"/>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519" tIns="185519" rIns="185519" bIns="371038" numCol="1" spcCol="1270" anchor="t" anchorCtr="0">
          <a:noAutofit/>
        </a:bodyPr>
        <a:lstStyle/>
        <a:p>
          <a:pPr marL="0" lvl="0" indent="0" algn="l" defTabSz="889000">
            <a:lnSpc>
              <a:spcPct val="90000"/>
            </a:lnSpc>
            <a:spcBef>
              <a:spcPct val="0"/>
            </a:spcBef>
            <a:spcAft>
              <a:spcPct val="35000"/>
            </a:spcAft>
            <a:buNone/>
          </a:pPr>
          <a:r>
            <a:rPr lang="en-US" sz="2000" kern="1200"/>
            <a:t>Insert Document</a:t>
          </a:r>
        </a:p>
      </dsp:txBody>
      <dsp:txXfrm>
        <a:off x="2540705" y="1497530"/>
        <a:ext cx="2347682" cy="1396745"/>
      </dsp:txXfrm>
    </dsp:sp>
    <dsp:sp modelId="{38E14E21-FAE7-41E3-B2B3-F89C1414AB42}">
      <dsp:nvSpPr>
        <dsp:cNvPr id="0" name=""/>
        <dsp:cNvSpPr/>
      </dsp:nvSpPr>
      <dsp:spPr>
        <a:xfrm>
          <a:off x="5069675" y="723568"/>
          <a:ext cx="2579871" cy="773961"/>
        </a:xfrm>
        <a:prstGeom prst="chevron">
          <a:avLst>
            <a:gd name="adj" fmla="val 30000"/>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563" tIns="95563" rIns="95563" bIns="95563" numCol="1" spcCol="1270" anchor="ctr" anchorCtr="0">
          <a:noAutofit/>
        </a:bodyPr>
        <a:lstStyle/>
        <a:p>
          <a:pPr marL="0" lvl="0" indent="0" algn="ctr" defTabSz="1244600">
            <a:lnSpc>
              <a:spcPct val="90000"/>
            </a:lnSpc>
            <a:spcBef>
              <a:spcPct val="0"/>
            </a:spcBef>
            <a:spcAft>
              <a:spcPct val="35000"/>
            </a:spcAft>
            <a:buNone/>
          </a:pPr>
          <a:r>
            <a:rPr lang="en-US" sz="2800" kern="1200"/>
            <a:t>Update</a:t>
          </a:r>
        </a:p>
      </dsp:txBody>
      <dsp:txXfrm>
        <a:off x="5301863" y="723568"/>
        <a:ext cx="2115495" cy="773961"/>
      </dsp:txXfrm>
    </dsp:sp>
    <dsp:sp modelId="{67FDFC28-5788-4F99-9E9D-18E7C1A43029}">
      <dsp:nvSpPr>
        <dsp:cNvPr id="0" name=""/>
        <dsp:cNvSpPr/>
      </dsp:nvSpPr>
      <dsp:spPr>
        <a:xfrm>
          <a:off x="5069675" y="1497530"/>
          <a:ext cx="2347682" cy="1396745"/>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519" tIns="185519" rIns="185519" bIns="371038" numCol="1" spcCol="1270" anchor="t" anchorCtr="0">
          <a:noAutofit/>
        </a:bodyPr>
        <a:lstStyle/>
        <a:p>
          <a:pPr marL="0" lvl="0" indent="0" algn="l" defTabSz="889000">
            <a:lnSpc>
              <a:spcPct val="90000"/>
            </a:lnSpc>
            <a:spcBef>
              <a:spcPct val="0"/>
            </a:spcBef>
            <a:spcAft>
              <a:spcPct val="35000"/>
            </a:spcAft>
            <a:buNone/>
          </a:pPr>
          <a:r>
            <a:rPr lang="en-US" sz="2000" kern="1200"/>
            <a:t>Update Document</a:t>
          </a:r>
        </a:p>
      </dsp:txBody>
      <dsp:txXfrm>
        <a:off x="5069675" y="1497530"/>
        <a:ext cx="2347682" cy="1396745"/>
      </dsp:txXfrm>
    </dsp:sp>
    <dsp:sp modelId="{7B8BC271-7BE4-4917-80DD-82FC35EBB8FE}">
      <dsp:nvSpPr>
        <dsp:cNvPr id="0" name=""/>
        <dsp:cNvSpPr/>
      </dsp:nvSpPr>
      <dsp:spPr>
        <a:xfrm>
          <a:off x="7598644" y="723568"/>
          <a:ext cx="2579871" cy="773961"/>
        </a:xfrm>
        <a:prstGeom prst="chevron">
          <a:avLst>
            <a:gd name="adj" fmla="val 30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563" tIns="95563" rIns="95563" bIns="95563" numCol="1" spcCol="1270" anchor="ctr" anchorCtr="0">
          <a:noAutofit/>
        </a:bodyPr>
        <a:lstStyle/>
        <a:p>
          <a:pPr marL="0" lvl="0" indent="0" algn="ctr" defTabSz="1244600">
            <a:lnSpc>
              <a:spcPct val="90000"/>
            </a:lnSpc>
            <a:spcBef>
              <a:spcPct val="0"/>
            </a:spcBef>
            <a:spcAft>
              <a:spcPct val="35000"/>
            </a:spcAft>
            <a:buNone/>
          </a:pPr>
          <a:r>
            <a:rPr lang="en-US" sz="2800" kern="1200"/>
            <a:t>Delete</a:t>
          </a:r>
        </a:p>
      </dsp:txBody>
      <dsp:txXfrm>
        <a:off x="7830832" y="723568"/>
        <a:ext cx="2115495" cy="773961"/>
      </dsp:txXfrm>
    </dsp:sp>
    <dsp:sp modelId="{37B5C5DB-535E-4E68-A72A-591562C508CE}">
      <dsp:nvSpPr>
        <dsp:cNvPr id="0" name=""/>
        <dsp:cNvSpPr/>
      </dsp:nvSpPr>
      <dsp:spPr>
        <a:xfrm>
          <a:off x="7598644" y="1497530"/>
          <a:ext cx="2347682" cy="139674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5519" tIns="185519" rIns="185519" bIns="371038" numCol="1" spcCol="1270" anchor="t" anchorCtr="0">
          <a:noAutofit/>
        </a:bodyPr>
        <a:lstStyle/>
        <a:p>
          <a:pPr marL="0" lvl="0" indent="0" algn="l" defTabSz="889000">
            <a:lnSpc>
              <a:spcPct val="90000"/>
            </a:lnSpc>
            <a:spcBef>
              <a:spcPct val="0"/>
            </a:spcBef>
            <a:spcAft>
              <a:spcPct val="35000"/>
            </a:spcAft>
            <a:buNone/>
          </a:pPr>
          <a:r>
            <a:rPr lang="en-US" sz="2000" kern="1200"/>
            <a:t>Delete Document</a:t>
          </a:r>
        </a:p>
      </dsp:txBody>
      <dsp:txXfrm>
        <a:off x="7598644" y="1497530"/>
        <a:ext cx="2347682" cy="139674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07/11/2021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07/11/2021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07/11/2021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07/11/2021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c 26">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874815" y="2150336"/>
            <a:ext cx="5491090" cy="2387600"/>
          </a:xfrm>
        </p:spPr>
        <p:txBody>
          <a:bodyPr vert="horz" lIns="91440" tIns="45720" rIns="91440" bIns="45720" rtlCol="0" anchor="b">
            <a:normAutofit/>
          </a:bodyPr>
          <a:lstStyle/>
          <a:p>
            <a:pPr algn="l"/>
            <a:r>
              <a:rPr lang="en-US" sz="5100" kern="1200">
                <a:latin typeface="+mj-lt"/>
                <a:ea typeface="+mj-ea"/>
                <a:cs typeface="+mj-cs"/>
              </a:rPr>
              <a:t>Flight Data Analysis</a:t>
            </a:r>
            <a:br>
              <a:rPr lang="en-US" sz="5100" kern="1200">
                <a:latin typeface="+mj-lt"/>
                <a:ea typeface="+mj-ea"/>
                <a:cs typeface="+mj-cs"/>
              </a:rPr>
            </a:br>
            <a:endParaRPr lang="en-US" sz="5100" kern="1200">
              <a:latin typeface="+mj-lt"/>
              <a:ea typeface="+mj-ea"/>
              <a:cs typeface="+mj-cs"/>
            </a:endParaRPr>
          </a:p>
        </p:txBody>
      </p:sp>
      <p:sp>
        <p:nvSpPr>
          <p:cNvPr id="3" name="Subtitle 2"/>
          <p:cNvSpPr>
            <a:spLocks noGrp="1"/>
          </p:cNvSpPr>
          <p:nvPr>
            <p:ph type="subTitle" idx="1"/>
          </p:nvPr>
        </p:nvSpPr>
        <p:spPr>
          <a:xfrm>
            <a:off x="884525" y="4126802"/>
            <a:ext cx="5491090" cy="1411993"/>
          </a:xfrm>
        </p:spPr>
        <p:txBody>
          <a:bodyPr vert="horz" lIns="91440" tIns="45720" rIns="91440" bIns="45720" rtlCol="0" anchor="t">
            <a:noAutofit/>
          </a:bodyPr>
          <a:lstStyle/>
          <a:p>
            <a:pPr algn="l"/>
            <a:endParaRPr lang="en-US" sz="2000" dirty="0" err="1">
              <a:cs typeface="Calibri"/>
            </a:endParaRPr>
          </a:p>
        </p:txBody>
      </p:sp>
      <p:pic>
        <p:nvPicPr>
          <p:cNvPr id="18" name="Graphic 17" descr="Airplane">
            <a:extLst>
              <a:ext uri="{FF2B5EF4-FFF2-40B4-BE49-F238E27FC236}">
                <a16:creationId xmlns:a16="http://schemas.microsoft.com/office/drawing/2014/main" id="{58B6961E-718D-474F-ABBE-3573222191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7733" y="654567"/>
            <a:ext cx="5169282" cy="516928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9" name="Rectangle 28">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A96CCCBD-675C-4D92-AD1F-3C50AE381861}"/>
              </a:ext>
            </a:extLst>
          </p:cNvPr>
          <p:cNvPicPr>
            <a:picLocks noGrp="1" noChangeAspect="1"/>
          </p:cNvPicPr>
          <p:nvPr>
            <p:ph idx="1"/>
          </p:nvPr>
        </p:nvPicPr>
        <p:blipFill rotWithShape="1">
          <a:blip r:embed="rId2"/>
          <a:srcRect l="6679" t="9241" r="15584" b="44884"/>
          <a:stretch/>
        </p:blipFill>
        <p:spPr>
          <a:xfrm>
            <a:off x="544104" y="718568"/>
            <a:ext cx="6347095" cy="2715031"/>
          </a:xfrm>
        </p:spPr>
      </p:pic>
      <p:pic>
        <p:nvPicPr>
          <p:cNvPr id="6" name="Picture 6" descr="A screenshot of a cell phone&#10;&#10;Description generated with very high confidence">
            <a:extLst>
              <a:ext uri="{FF2B5EF4-FFF2-40B4-BE49-F238E27FC236}">
                <a16:creationId xmlns:a16="http://schemas.microsoft.com/office/drawing/2014/main" id="{A2ED8693-7C2E-48FF-9E4A-207E589C3B56}"/>
              </a:ext>
            </a:extLst>
          </p:cNvPr>
          <p:cNvPicPr>
            <a:picLocks noChangeAspect="1"/>
          </p:cNvPicPr>
          <p:nvPr/>
        </p:nvPicPr>
        <p:blipFill rotWithShape="1">
          <a:blip r:embed="rId3"/>
          <a:srcRect l="6667" r="5057" b="16292"/>
          <a:stretch/>
        </p:blipFill>
        <p:spPr>
          <a:xfrm>
            <a:off x="5357005" y="3635513"/>
            <a:ext cx="6251620" cy="2478530"/>
          </a:xfrm>
          <a:prstGeom prst="rect">
            <a:avLst/>
          </a:prstGeom>
        </p:spPr>
      </p:pic>
      <p:sp>
        <p:nvSpPr>
          <p:cNvPr id="2" name="TextBox 1">
            <a:extLst>
              <a:ext uri="{FF2B5EF4-FFF2-40B4-BE49-F238E27FC236}">
                <a16:creationId xmlns:a16="http://schemas.microsoft.com/office/drawing/2014/main" id="{376DCE5E-ACD7-4EC2-8BB5-C4B3DBE8F9D7}"/>
              </a:ext>
            </a:extLst>
          </p:cNvPr>
          <p:cNvSpPr txBox="1"/>
          <p:nvPr/>
        </p:nvSpPr>
        <p:spPr>
          <a:xfrm>
            <a:off x="856891" y="37754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Fig.3 Delete Document</a:t>
            </a:r>
          </a:p>
        </p:txBody>
      </p:sp>
      <p:sp>
        <p:nvSpPr>
          <p:cNvPr id="3" name="TextBox 2">
            <a:extLst>
              <a:ext uri="{FF2B5EF4-FFF2-40B4-BE49-F238E27FC236}">
                <a16:creationId xmlns:a16="http://schemas.microsoft.com/office/drawing/2014/main" id="{7B4A304B-C541-4561-8524-D842A4EF0215}"/>
              </a:ext>
            </a:extLst>
          </p:cNvPr>
          <p:cNvSpPr txBox="1"/>
          <p:nvPr/>
        </p:nvSpPr>
        <p:spPr>
          <a:xfrm>
            <a:off x="7570218" y="61756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Fig.4 Update Document</a:t>
            </a:r>
          </a:p>
        </p:txBody>
      </p:sp>
    </p:spTree>
    <p:extLst>
      <p:ext uri="{BB962C8B-B14F-4D97-AF65-F5344CB8AC3E}">
        <p14:creationId xmlns:p14="http://schemas.microsoft.com/office/powerpoint/2010/main" val="425603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D1821E-14A9-4271-A572-773A3DB2056F}"/>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Algorithms Used</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d with Gears">
            <a:extLst>
              <a:ext uri="{FF2B5EF4-FFF2-40B4-BE49-F238E27FC236}">
                <a16:creationId xmlns:a16="http://schemas.microsoft.com/office/drawing/2014/main" id="{AEFD0F0C-E854-425F-BB27-8F8FCEC9064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315158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132E-7D4B-40D7-942A-AA212EC89411}"/>
              </a:ext>
            </a:extLst>
          </p:cNvPr>
          <p:cNvSpPr>
            <a:spLocks noGrp="1"/>
          </p:cNvSpPr>
          <p:nvPr>
            <p:ph type="title"/>
          </p:nvPr>
        </p:nvSpPr>
        <p:spPr/>
        <p:txBody>
          <a:bodyPr/>
          <a:lstStyle/>
          <a:p>
            <a:br>
              <a:rPr lang="en-GB">
                <a:cs typeface="Calibri Light"/>
              </a:rPr>
            </a:br>
            <a:endParaRPr lang="en-GB"/>
          </a:p>
        </p:txBody>
      </p:sp>
      <p:sp>
        <p:nvSpPr>
          <p:cNvPr id="3" name="Content Placeholder 2">
            <a:extLst>
              <a:ext uri="{FF2B5EF4-FFF2-40B4-BE49-F238E27FC236}">
                <a16:creationId xmlns:a16="http://schemas.microsoft.com/office/drawing/2014/main" id="{C72AC2B5-2BAE-4F23-8EC4-7B3CE476EA7D}"/>
              </a:ext>
            </a:extLst>
          </p:cNvPr>
          <p:cNvSpPr>
            <a:spLocks noGrp="1"/>
          </p:cNvSpPr>
          <p:nvPr>
            <p:ph idx="1"/>
          </p:nvPr>
        </p:nvSpPr>
        <p:spPr>
          <a:xfrm>
            <a:off x="478767" y="502909"/>
            <a:ext cx="10875033" cy="5674054"/>
          </a:xfrm>
        </p:spPr>
        <p:txBody>
          <a:bodyPr vert="horz" lIns="91440" tIns="45720" rIns="91440" bIns="45720" rtlCol="0" anchor="t">
            <a:normAutofit/>
          </a:bodyPr>
          <a:lstStyle/>
          <a:p>
            <a:pPr marL="0" indent="0">
              <a:buNone/>
            </a:pPr>
            <a:r>
              <a:rPr lang="en-GB" sz="4000" u="sng">
                <a:cs typeface="Calibri"/>
              </a:rPr>
              <a:t>Algorithm Used</a:t>
            </a:r>
            <a:endParaRPr lang="en-US" sz="4000" u="sng"/>
          </a:p>
          <a:p>
            <a:endParaRPr lang="en-GB">
              <a:cs typeface="Calibri"/>
            </a:endParaRPr>
          </a:p>
          <a:p>
            <a:pPr marL="0" indent="0">
              <a:buNone/>
            </a:pPr>
            <a:r>
              <a:rPr lang="en-GB">
                <a:cs typeface="Calibri"/>
              </a:rPr>
              <a:t>1. K-Means</a:t>
            </a:r>
          </a:p>
          <a:p>
            <a:pPr marL="0" indent="0">
              <a:buNone/>
            </a:pPr>
            <a:r>
              <a:rPr lang="en-GB">
                <a:cs typeface="Calibri"/>
              </a:rPr>
              <a:t>2. Logistic Regression</a:t>
            </a:r>
          </a:p>
        </p:txBody>
      </p:sp>
      <p:pic>
        <p:nvPicPr>
          <p:cNvPr id="4" name="Picture 4" descr="A screenshot of a social media post&#10;&#10;Description generated with very high confidence">
            <a:extLst>
              <a:ext uri="{FF2B5EF4-FFF2-40B4-BE49-F238E27FC236}">
                <a16:creationId xmlns:a16="http://schemas.microsoft.com/office/drawing/2014/main" id="{64120A64-16EC-4AD5-919C-6CC2F565AF5E}"/>
              </a:ext>
            </a:extLst>
          </p:cNvPr>
          <p:cNvPicPr>
            <a:picLocks noChangeAspect="1"/>
          </p:cNvPicPr>
          <p:nvPr/>
        </p:nvPicPr>
        <p:blipFill rotWithShape="1">
          <a:blip r:embed="rId2"/>
          <a:srcRect l="-1710" t="8197" r="355" b="6557"/>
          <a:stretch/>
        </p:blipFill>
        <p:spPr>
          <a:xfrm>
            <a:off x="6322833" y="2844757"/>
            <a:ext cx="5515446" cy="3024710"/>
          </a:xfrm>
          <a:prstGeom prst="rect">
            <a:avLst/>
          </a:prstGeom>
        </p:spPr>
      </p:pic>
      <p:pic>
        <p:nvPicPr>
          <p:cNvPr id="6" name="Picture 6" descr="A screenshot of a social media post&#10;&#10;Description generated with very high confidence">
            <a:extLst>
              <a:ext uri="{FF2B5EF4-FFF2-40B4-BE49-F238E27FC236}">
                <a16:creationId xmlns:a16="http://schemas.microsoft.com/office/drawing/2014/main" id="{9D8F090C-B43A-455F-B386-CE87F47C4BD7}"/>
              </a:ext>
            </a:extLst>
          </p:cNvPr>
          <p:cNvPicPr>
            <a:picLocks noChangeAspect="1"/>
          </p:cNvPicPr>
          <p:nvPr/>
        </p:nvPicPr>
        <p:blipFill rotWithShape="1">
          <a:blip r:embed="rId3"/>
          <a:srcRect l="1038" t="7362" r="346" b="6806"/>
          <a:stretch/>
        </p:blipFill>
        <p:spPr>
          <a:xfrm>
            <a:off x="296173" y="2844759"/>
            <a:ext cx="5187394" cy="3023291"/>
          </a:xfrm>
          <a:prstGeom prst="rect">
            <a:avLst/>
          </a:prstGeom>
        </p:spPr>
      </p:pic>
      <p:sp>
        <p:nvSpPr>
          <p:cNvPr id="8" name="TextBox 7">
            <a:extLst>
              <a:ext uri="{FF2B5EF4-FFF2-40B4-BE49-F238E27FC236}">
                <a16:creationId xmlns:a16="http://schemas.microsoft.com/office/drawing/2014/main" id="{F7B5A3DA-5976-4AB1-A7D6-67ACE1E814D4}"/>
              </a:ext>
            </a:extLst>
          </p:cNvPr>
          <p:cNvSpPr txBox="1"/>
          <p:nvPr/>
        </p:nvSpPr>
        <p:spPr>
          <a:xfrm>
            <a:off x="2309004" y="60758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Fig.5 K-Means</a:t>
            </a:r>
          </a:p>
        </p:txBody>
      </p:sp>
      <p:sp>
        <p:nvSpPr>
          <p:cNvPr id="9" name="TextBox 8">
            <a:extLst>
              <a:ext uri="{FF2B5EF4-FFF2-40B4-BE49-F238E27FC236}">
                <a16:creationId xmlns:a16="http://schemas.microsoft.com/office/drawing/2014/main" id="{71CA6B5C-7ED2-4548-B7D7-BACED615BBC9}"/>
              </a:ext>
            </a:extLst>
          </p:cNvPr>
          <p:cNvSpPr txBox="1"/>
          <p:nvPr/>
        </p:nvSpPr>
        <p:spPr>
          <a:xfrm>
            <a:off x="7757124" y="600308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Fig.6 Logistic Regression</a:t>
            </a:r>
          </a:p>
        </p:txBody>
      </p:sp>
    </p:spTree>
    <p:extLst>
      <p:ext uri="{BB962C8B-B14F-4D97-AF65-F5344CB8AC3E}">
        <p14:creationId xmlns:p14="http://schemas.microsoft.com/office/powerpoint/2010/main" val="40921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2E23-C3E8-4892-9D87-9D7BA022FE62}"/>
              </a:ext>
            </a:extLst>
          </p:cNvPr>
          <p:cNvSpPr>
            <a:spLocks noGrp="1"/>
          </p:cNvSpPr>
          <p:nvPr>
            <p:ph type="title"/>
          </p:nvPr>
        </p:nvSpPr>
        <p:spPr>
          <a:xfrm>
            <a:off x="1136428" y="627564"/>
            <a:ext cx="7474172" cy="1325563"/>
          </a:xfrm>
        </p:spPr>
        <p:txBody>
          <a:bodyPr>
            <a:normAutofit/>
          </a:bodyPr>
          <a:lstStyle/>
          <a:p>
            <a:r>
              <a:rPr lang="en-GB">
                <a:cs typeface="Calibri Light"/>
              </a:rPr>
              <a:t>Front End</a:t>
            </a:r>
            <a:endParaRPr lang="en-GB"/>
          </a:p>
        </p:txBody>
      </p:sp>
      <p:sp>
        <p:nvSpPr>
          <p:cNvPr id="3" name="Content Placeholder 2">
            <a:extLst>
              <a:ext uri="{FF2B5EF4-FFF2-40B4-BE49-F238E27FC236}">
                <a16:creationId xmlns:a16="http://schemas.microsoft.com/office/drawing/2014/main" id="{9AB17CAE-DB16-43DC-8D1C-1A6B8C126193}"/>
              </a:ext>
            </a:extLst>
          </p:cNvPr>
          <p:cNvSpPr>
            <a:spLocks noGrp="1"/>
          </p:cNvSpPr>
          <p:nvPr>
            <p:ph idx="1"/>
          </p:nvPr>
        </p:nvSpPr>
        <p:spPr>
          <a:xfrm>
            <a:off x="1136429" y="2278173"/>
            <a:ext cx="6467867" cy="3450613"/>
          </a:xfrm>
        </p:spPr>
        <p:txBody>
          <a:bodyPr vert="horz" lIns="91440" tIns="45720" rIns="91440" bIns="45720" rtlCol="0" anchor="ctr">
            <a:normAutofit/>
          </a:bodyPr>
          <a:lstStyle/>
          <a:p>
            <a:endParaRPr lang="en-GB" sz="2000">
              <a:cs typeface="Calibri" panose="020F0502020204030204"/>
            </a:endParaRPr>
          </a:p>
          <a:p>
            <a:r>
              <a:rPr lang="en-GB" sz="2400">
                <a:latin typeface="Century"/>
                <a:ea typeface="+mn-lt"/>
                <a:cs typeface="+mn-lt"/>
              </a:rPr>
              <a:t>Body parser for passing and processed values</a:t>
            </a:r>
            <a:endParaRPr lang="en-GB" sz="2400">
              <a:latin typeface="Century"/>
              <a:cs typeface="Calibri" panose="020F0502020204030204"/>
            </a:endParaRPr>
          </a:p>
          <a:p>
            <a:r>
              <a:rPr lang="en-GB" sz="2400">
                <a:latin typeface="Century"/>
                <a:cs typeface="Calibri" panose="020F0502020204030204"/>
              </a:rPr>
              <a:t>Ejs for templating html </a:t>
            </a:r>
            <a:endParaRPr lang="en-GB" sz="2400">
              <a:latin typeface="Century"/>
              <a:ea typeface="+mn-lt"/>
              <a:cs typeface="+mn-lt"/>
            </a:endParaRPr>
          </a:p>
          <a:p>
            <a:r>
              <a:rPr lang="en-GB" sz="2400">
                <a:latin typeface="Century"/>
                <a:cs typeface="Calibri" panose="020F0502020204030204"/>
              </a:rPr>
              <a:t>Javascript Jquery for processing</a:t>
            </a:r>
            <a:endParaRPr lang="en-GB" sz="2400">
              <a:latin typeface="Century"/>
              <a:ea typeface="+mn-lt"/>
              <a:cs typeface="+mn-lt"/>
            </a:endParaRPr>
          </a:p>
          <a:p>
            <a:r>
              <a:rPr lang="en-GB" sz="2400">
                <a:latin typeface="Century"/>
                <a:cs typeface="Calibri" panose="020F0502020204030204"/>
              </a:rPr>
              <a:t>Nodejs </a:t>
            </a:r>
            <a:r>
              <a:rPr lang="en-GB" sz="2400" err="1">
                <a:latin typeface="Century"/>
                <a:cs typeface="Calibri" panose="020F0502020204030204"/>
              </a:rPr>
              <a:t>npm</a:t>
            </a:r>
            <a:endParaRPr lang="en-GB" err="1">
              <a:latin typeface="Calibri" panose="020F0502020204030204"/>
              <a:cs typeface="Calibri" panose="020F0502020204030204"/>
            </a:endParaRPr>
          </a:p>
          <a:p>
            <a:endParaRPr lang="en-GB" sz="2000">
              <a:cs typeface="Calibri" panose="020F0502020204030204"/>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ingerprint">
            <a:extLst>
              <a:ext uri="{FF2B5EF4-FFF2-40B4-BE49-F238E27FC236}">
                <a16:creationId xmlns:a16="http://schemas.microsoft.com/office/drawing/2014/main" id="{A456FE1F-C3E9-4EF3-B703-80616BA5408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77683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E283-C5B9-4C94-AEAF-63899EE68D22}"/>
              </a:ext>
            </a:extLst>
          </p:cNvPr>
          <p:cNvSpPr>
            <a:spLocks noGrp="1"/>
          </p:cNvSpPr>
          <p:nvPr>
            <p:ph type="title"/>
          </p:nvPr>
        </p:nvSpPr>
        <p:spPr>
          <a:xfrm>
            <a:off x="1136428" y="627564"/>
            <a:ext cx="7474172" cy="1325563"/>
          </a:xfrm>
        </p:spPr>
        <p:txBody>
          <a:bodyPr>
            <a:normAutofit/>
          </a:bodyPr>
          <a:lstStyle/>
          <a:p>
            <a:r>
              <a:rPr lang="en-GB">
                <a:cs typeface="Calibri Light"/>
              </a:rPr>
              <a:t>Back End</a:t>
            </a:r>
            <a:endParaRPr lang="en-GB"/>
          </a:p>
        </p:txBody>
      </p:sp>
      <p:sp>
        <p:nvSpPr>
          <p:cNvPr id="3" name="Content Placeholder 2">
            <a:extLst>
              <a:ext uri="{FF2B5EF4-FFF2-40B4-BE49-F238E27FC236}">
                <a16:creationId xmlns:a16="http://schemas.microsoft.com/office/drawing/2014/main" id="{DCD77193-5857-41FC-9412-62A68815737B}"/>
              </a:ext>
            </a:extLst>
          </p:cNvPr>
          <p:cNvSpPr>
            <a:spLocks noGrp="1"/>
          </p:cNvSpPr>
          <p:nvPr>
            <p:ph idx="1"/>
          </p:nvPr>
        </p:nvSpPr>
        <p:spPr>
          <a:xfrm>
            <a:off x="1136429" y="2278173"/>
            <a:ext cx="6467867" cy="3450613"/>
          </a:xfrm>
        </p:spPr>
        <p:txBody>
          <a:bodyPr vert="horz" lIns="91440" tIns="45720" rIns="91440" bIns="45720" rtlCol="0" anchor="ctr">
            <a:normAutofit/>
          </a:bodyPr>
          <a:lstStyle/>
          <a:p>
            <a:endParaRPr lang="en-GB" sz="2400">
              <a:cs typeface="Calibri"/>
            </a:endParaRPr>
          </a:p>
          <a:p>
            <a:endParaRPr lang="en-GB" sz="2400">
              <a:cs typeface="Calibri"/>
            </a:endParaRPr>
          </a:p>
        </p:txBody>
      </p:sp>
      <p:sp>
        <p:nvSpPr>
          <p:cNvPr id="5"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6" descr="Computer">
            <a:extLst>
              <a:ext uri="{FF2B5EF4-FFF2-40B4-BE49-F238E27FC236}">
                <a16:creationId xmlns:a16="http://schemas.microsoft.com/office/drawing/2014/main" id="{FA720C56-8DAA-4FF8-93CD-AB0BE1904C5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4" name="TextBox 3">
            <a:extLst>
              <a:ext uri="{FF2B5EF4-FFF2-40B4-BE49-F238E27FC236}">
                <a16:creationId xmlns:a16="http://schemas.microsoft.com/office/drawing/2014/main" id="{9C1774E6-0716-4393-9369-81B5CE5F9E6E}"/>
              </a:ext>
            </a:extLst>
          </p:cNvPr>
          <p:cNvSpPr txBox="1"/>
          <p:nvPr/>
        </p:nvSpPr>
        <p:spPr>
          <a:xfrm>
            <a:off x="411193" y="1892060"/>
            <a:ext cx="807719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GB" sz="2400" dirty="0">
                <a:latin typeface="Century"/>
                <a:cs typeface="Arial"/>
              </a:rPr>
              <a:t>Express as server​</a:t>
            </a:r>
          </a:p>
          <a:p>
            <a:pPr>
              <a:buChar char="•"/>
            </a:pPr>
            <a:r>
              <a:rPr lang="en-GB" sz="2400" dirty="0">
                <a:latin typeface="Century"/>
                <a:cs typeface="Arial"/>
              </a:rPr>
              <a:t>Mongoose for </a:t>
            </a:r>
            <a:r>
              <a:rPr lang="en-GB" sz="2400" dirty="0" err="1">
                <a:latin typeface="Century"/>
                <a:cs typeface="Arial"/>
              </a:rPr>
              <a:t>mongodb</a:t>
            </a:r>
            <a:r>
              <a:rPr lang="en-GB" sz="2400" dirty="0">
                <a:latin typeface="Century"/>
                <a:cs typeface="Arial"/>
              </a:rPr>
              <a:t> connectivity​</a:t>
            </a:r>
          </a:p>
          <a:p>
            <a:pPr>
              <a:buChar char="•"/>
            </a:pPr>
            <a:r>
              <a:rPr lang="en-GB" sz="2400" dirty="0" err="1">
                <a:latin typeface="Century"/>
                <a:cs typeface="Arial"/>
              </a:rPr>
              <a:t>Csvtojson</a:t>
            </a:r>
            <a:r>
              <a:rPr lang="en-GB" sz="2400" dirty="0">
                <a:latin typeface="Century"/>
                <a:cs typeface="Arial"/>
              </a:rPr>
              <a:t> to convert csv to json for insertion​</a:t>
            </a:r>
          </a:p>
          <a:p>
            <a:pPr>
              <a:buChar char="•"/>
            </a:pPr>
            <a:r>
              <a:rPr lang="en-GB" sz="2400" dirty="0">
                <a:latin typeface="Century"/>
                <a:cs typeface="Arial"/>
              </a:rPr>
              <a:t>Node-</a:t>
            </a:r>
            <a:r>
              <a:rPr lang="en-GB" sz="2400" dirty="0" err="1">
                <a:latin typeface="Century"/>
                <a:cs typeface="Arial"/>
              </a:rPr>
              <a:t>kmeans</a:t>
            </a:r>
            <a:r>
              <a:rPr lang="en-GB" sz="2400" dirty="0">
                <a:latin typeface="Century"/>
                <a:cs typeface="Arial"/>
              </a:rPr>
              <a:t> - </a:t>
            </a:r>
            <a:r>
              <a:rPr lang="en-GB" sz="2400" dirty="0" err="1">
                <a:latin typeface="Century"/>
                <a:cs typeface="Arial"/>
              </a:rPr>
              <a:t>kmeans</a:t>
            </a:r>
            <a:r>
              <a:rPr lang="en-GB" sz="2400" dirty="0">
                <a:latin typeface="Century"/>
                <a:cs typeface="Arial"/>
              </a:rPr>
              <a:t> algorithm​</a:t>
            </a:r>
          </a:p>
          <a:p>
            <a:pPr>
              <a:buChar char="•"/>
            </a:pPr>
            <a:r>
              <a:rPr lang="en-GB" sz="2400" dirty="0" err="1">
                <a:latin typeface="Century"/>
                <a:cs typeface="Arial"/>
              </a:rPr>
              <a:t>Nodemon</a:t>
            </a:r>
            <a:r>
              <a:rPr lang="en-GB" sz="2400" dirty="0">
                <a:latin typeface="Century"/>
                <a:cs typeface="Arial"/>
              </a:rPr>
              <a:t> - for running server continuously​</a:t>
            </a:r>
          </a:p>
          <a:p>
            <a:pPr>
              <a:buChar char="•"/>
            </a:pPr>
            <a:r>
              <a:rPr lang="en-GB" sz="2400" dirty="0">
                <a:latin typeface="Century"/>
                <a:cs typeface="Arial"/>
              </a:rPr>
              <a:t>​</a:t>
            </a:r>
            <a:r>
              <a:rPr lang="en-GB" sz="2400" dirty="0" err="1">
                <a:latin typeface="Century"/>
                <a:cs typeface="Arial"/>
              </a:rPr>
              <a:t>Ml</a:t>
            </a:r>
            <a:r>
              <a:rPr lang="en-GB" sz="2400" dirty="0">
                <a:latin typeface="Century"/>
                <a:cs typeface="Arial"/>
              </a:rPr>
              <a:t>-logistics-regression for logistic regression for flight cancellation prediction</a:t>
            </a:r>
          </a:p>
        </p:txBody>
      </p:sp>
    </p:spTree>
    <p:extLst>
      <p:ext uri="{BB962C8B-B14F-4D97-AF65-F5344CB8AC3E}">
        <p14:creationId xmlns:p14="http://schemas.microsoft.com/office/powerpoint/2010/main" val="107791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07192A-9724-45A4-8CA0-2A3BF10BFE71}"/>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Data Visualization</a:t>
            </a:r>
          </a:p>
        </p:txBody>
      </p:sp>
      <p:sp>
        <p:nvSpPr>
          <p:cNvPr id="43" name="Oval 42">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ar chart">
            <a:extLst>
              <a:ext uri="{FF2B5EF4-FFF2-40B4-BE49-F238E27FC236}">
                <a16:creationId xmlns:a16="http://schemas.microsoft.com/office/drawing/2014/main" id="{24C42C08-599F-4413-9563-242F8B05DB5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1460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CDB22A-06D9-43ED-8E1B-7B291E5F598B}"/>
              </a:ext>
            </a:extLst>
          </p:cNvPr>
          <p:cNvSpPr txBox="1"/>
          <p:nvPr/>
        </p:nvSpPr>
        <p:spPr>
          <a:xfrm>
            <a:off x="4938263" y="575777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cs typeface="Calibri"/>
              </a:rPr>
              <a:t>Fig.7 Scatter Plot</a:t>
            </a:r>
            <a:r>
              <a:rPr lang="en-GB">
                <a:cs typeface="Calibri"/>
              </a:rPr>
              <a:t> </a:t>
            </a:r>
          </a:p>
        </p:txBody>
      </p:sp>
      <p:pic>
        <p:nvPicPr>
          <p:cNvPr id="5" name="Picture 5" descr="A screenshot of a cell phone&#10;&#10;Description generated with very high confidence">
            <a:extLst>
              <a:ext uri="{FF2B5EF4-FFF2-40B4-BE49-F238E27FC236}">
                <a16:creationId xmlns:a16="http://schemas.microsoft.com/office/drawing/2014/main" id="{34DC1CF5-B5BE-4617-9144-FF678AD98222}"/>
              </a:ext>
            </a:extLst>
          </p:cNvPr>
          <p:cNvPicPr>
            <a:picLocks noGrp="1" noChangeAspect="1"/>
          </p:cNvPicPr>
          <p:nvPr>
            <p:ph idx="1"/>
          </p:nvPr>
        </p:nvPicPr>
        <p:blipFill>
          <a:blip r:embed="rId2"/>
          <a:stretch>
            <a:fillRect/>
          </a:stretch>
        </p:blipFill>
        <p:spPr>
          <a:xfrm>
            <a:off x="1000665" y="990262"/>
            <a:ext cx="9586821" cy="4302381"/>
          </a:xfrm>
        </p:spPr>
      </p:pic>
    </p:spTree>
    <p:extLst>
      <p:ext uri="{BB962C8B-B14F-4D97-AF65-F5344CB8AC3E}">
        <p14:creationId xmlns:p14="http://schemas.microsoft.com/office/powerpoint/2010/main" val="3640742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AFDFD2-69A6-4C22-8302-DC980B54536A}"/>
              </a:ext>
            </a:extLst>
          </p:cNvPr>
          <p:cNvSpPr txBox="1"/>
          <p:nvPr/>
        </p:nvSpPr>
        <p:spPr>
          <a:xfrm>
            <a:off x="4781909" y="565892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cs typeface="Calibri"/>
              </a:rPr>
              <a:t>Fig .8 Bar Chart</a:t>
            </a:r>
          </a:p>
        </p:txBody>
      </p:sp>
      <p:pic>
        <p:nvPicPr>
          <p:cNvPr id="6" name="Picture 6">
            <a:extLst>
              <a:ext uri="{FF2B5EF4-FFF2-40B4-BE49-F238E27FC236}">
                <a16:creationId xmlns:a16="http://schemas.microsoft.com/office/drawing/2014/main" id="{28BB61F0-8052-4498-863C-C0F93C0836D2}"/>
              </a:ext>
            </a:extLst>
          </p:cNvPr>
          <p:cNvPicPr>
            <a:picLocks noGrp="1" noChangeAspect="1"/>
          </p:cNvPicPr>
          <p:nvPr>
            <p:ph idx="1"/>
          </p:nvPr>
        </p:nvPicPr>
        <p:blipFill>
          <a:blip r:embed="rId2"/>
          <a:stretch>
            <a:fillRect/>
          </a:stretch>
        </p:blipFill>
        <p:spPr>
          <a:xfrm>
            <a:off x="1070692" y="661059"/>
            <a:ext cx="10136880" cy="4351338"/>
          </a:xfrm>
        </p:spPr>
      </p:pic>
    </p:spTree>
    <p:extLst>
      <p:ext uri="{BB962C8B-B14F-4D97-AF65-F5344CB8AC3E}">
        <p14:creationId xmlns:p14="http://schemas.microsoft.com/office/powerpoint/2010/main" val="3895175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EFE7D-EF49-4CDE-9E6A-C04DE958EA25}"/>
              </a:ext>
            </a:extLst>
          </p:cNvPr>
          <p:cNvSpPr txBox="1"/>
          <p:nvPr/>
        </p:nvSpPr>
        <p:spPr>
          <a:xfrm>
            <a:off x="5270740" y="58027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Fig.9 Polar Area Diagram</a:t>
            </a:r>
          </a:p>
        </p:txBody>
      </p:sp>
      <p:pic>
        <p:nvPicPr>
          <p:cNvPr id="6" name="Picture 6" descr="A close up of a tree&#10;&#10;Description generated with high confidence">
            <a:extLst>
              <a:ext uri="{FF2B5EF4-FFF2-40B4-BE49-F238E27FC236}">
                <a16:creationId xmlns:a16="http://schemas.microsoft.com/office/drawing/2014/main" id="{A123116B-B7AF-45C6-8057-E87A96B5A401}"/>
              </a:ext>
            </a:extLst>
          </p:cNvPr>
          <p:cNvPicPr>
            <a:picLocks noGrp="1" noChangeAspect="1"/>
          </p:cNvPicPr>
          <p:nvPr>
            <p:ph idx="1"/>
          </p:nvPr>
        </p:nvPicPr>
        <p:blipFill>
          <a:blip r:embed="rId2"/>
          <a:stretch>
            <a:fillRect/>
          </a:stretch>
        </p:blipFill>
        <p:spPr>
          <a:xfrm>
            <a:off x="1369683" y="1063625"/>
            <a:ext cx="9495765" cy="4351338"/>
          </a:xfrm>
        </p:spPr>
      </p:pic>
    </p:spTree>
    <p:extLst>
      <p:ext uri="{BB962C8B-B14F-4D97-AF65-F5344CB8AC3E}">
        <p14:creationId xmlns:p14="http://schemas.microsoft.com/office/powerpoint/2010/main" val="8088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8F7F28-6880-42F0-B023-4EF1FC977FC3}"/>
              </a:ext>
            </a:extLst>
          </p:cNvPr>
          <p:cNvSpPr txBox="1"/>
          <p:nvPr/>
        </p:nvSpPr>
        <p:spPr>
          <a:xfrm>
            <a:off x="4652513" y="5702061"/>
            <a:ext cx="353395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cs typeface="Calibri"/>
              </a:rPr>
              <a:t>Fig.10 Four Scale Bar Chart</a:t>
            </a:r>
          </a:p>
        </p:txBody>
      </p:sp>
      <p:pic>
        <p:nvPicPr>
          <p:cNvPr id="6" name="Picture 6" descr="A close up of a pencil&#10;&#10;Description generated with high confidence">
            <a:extLst>
              <a:ext uri="{FF2B5EF4-FFF2-40B4-BE49-F238E27FC236}">
                <a16:creationId xmlns:a16="http://schemas.microsoft.com/office/drawing/2014/main" id="{5440FAE9-3162-4436-934E-F087A681A5C5}"/>
              </a:ext>
            </a:extLst>
          </p:cNvPr>
          <p:cNvPicPr>
            <a:picLocks noGrp="1" noChangeAspect="1"/>
          </p:cNvPicPr>
          <p:nvPr>
            <p:ph idx="1"/>
          </p:nvPr>
        </p:nvPicPr>
        <p:blipFill>
          <a:blip r:embed="rId2"/>
          <a:stretch>
            <a:fillRect/>
          </a:stretch>
        </p:blipFill>
        <p:spPr>
          <a:xfrm>
            <a:off x="1114321" y="632304"/>
            <a:ext cx="10150264" cy="4351338"/>
          </a:xfrm>
        </p:spPr>
      </p:pic>
    </p:spTree>
    <p:extLst>
      <p:ext uri="{BB962C8B-B14F-4D97-AF65-F5344CB8AC3E}">
        <p14:creationId xmlns:p14="http://schemas.microsoft.com/office/powerpoint/2010/main" val="32774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38091-9563-4161-A02E-BABEC988F53E}"/>
              </a:ext>
            </a:extLst>
          </p:cNvPr>
          <p:cNvSpPr>
            <a:spLocks noGrp="1"/>
          </p:cNvSpPr>
          <p:nvPr>
            <p:ph type="title"/>
          </p:nvPr>
        </p:nvSpPr>
        <p:spPr>
          <a:xfrm>
            <a:off x="1024129" y="585216"/>
            <a:ext cx="5062511" cy="1499616"/>
          </a:xfrm>
        </p:spPr>
        <p:txBody>
          <a:bodyPr>
            <a:normAutofit/>
          </a:bodyPr>
          <a:lstStyle/>
          <a:p>
            <a:r>
              <a:rPr lang="en-GB" b="1">
                <a:solidFill>
                  <a:srgbClr val="FFFFFF"/>
                </a:solidFill>
                <a:ea typeface="+mj-lt"/>
                <a:cs typeface="+mj-lt"/>
              </a:rPr>
              <a:t>Why This Study?</a:t>
            </a:r>
            <a:endParaRPr lang="en-US">
              <a:solidFill>
                <a:srgbClr val="FFFFFF"/>
              </a:solidFill>
            </a:endParaRPr>
          </a:p>
        </p:txBody>
      </p:sp>
      <p:cxnSp>
        <p:nvCxnSpPr>
          <p:cNvPr id="19" name="Straight Connector 18">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E29EAD-9ECC-4CBD-A582-CDCA403BB843}"/>
              </a:ext>
            </a:extLst>
          </p:cNvPr>
          <p:cNvSpPr>
            <a:spLocks noGrp="1"/>
          </p:cNvSpPr>
          <p:nvPr>
            <p:ph idx="1"/>
          </p:nvPr>
        </p:nvSpPr>
        <p:spPr>
          <a:xfrm>
            <a:off x="1024129" y="2286000"/>
            <a:ext cx="5081232" cy="3931920"/>
          </a:xfrm>
        </p:spPr>
        <p:txBody>
          <a:bodyPr vert="horz" lIns="91440" tIns="45720" rIns="91440" bIns="45720" rtlCol="0" anchor="t">
            <a:normAutofit/>
          </a:bodyPr>
          <a:lstStyle/>
          <a:p>
            <a:r>
              <a:rPr lang="en-GB" sz="2000">
                <a:solidFill>
                  <a:srgbClr val="FFFFFF"/>
                </a:solidFill>
                <a:latin typeface="Century"/>
              </a:rPr>
              <a:t>Flight delay is one of the most common but an unpleasant experience that people dread to have. Every year, a lot of flights get delayed which involves some cost both for the airline and the passenger in different ways.   </a:t>
            </a:r>
            <a:endParaRPr lang="en-GB" sz="2000">
              <a:solidFill>
                <a:srgbClr val="FFFFFF"/>
              </a:solidFill>
              <a:latin typeface="Century"/>
              <a:cs typeface="Calibri" panose="020F0502020204030204"/>
            </a:endParaRPr>
          </a:p>
          <a:p>
            <a:r>
              <a:rPr lang="en-GB" sz="2000">
                <a:solidFill>
                  <a:srgbClr val="FFFFFF"/>
                </a:solidFill>
                <a:latin typeface="Century"/>
              </a:rPr>
              <a:t> Due to inevitable factors such as weather conditions statistics of the flight delays becomes crucial factor in understanding the flight’s performance.</a:t>
            </a:r>
            <a:endParaRPr lang="en-GB" sz="2000">
              <a:solidFill>
                <a:srgbClr val="FFFFFF"/>
              </a:solidFill>
              <a:latin typeface="Century"/>
              <a:ea typeface="+mn-lt"/>
              <a:cs typeface="+mn-lt"/>
            </a:endParaRPr>
          </a:p>
          <a:p>
            <a:r>
              <a:rPr lang="en-GB" sz="2000">
                <a:solidFill>
                  <a:srgbClr val="FFFFFF"/>
                </a:solidFill>
                <a:latin typeface="Century"/>
              </a:rPr>
              <a:t>This study presents the analysis driven from flight delay data from various trips. </a:t>
            </a:r>
          </a:p>
        </p:txBody>
      </p:sp>
      <p:pic>
        <p:nvPicPr>
          <p:cNvPr id="7" name="Graphic 6" descr="Airplane">
            <a:extLst>
              <a:ext uri="{FF2B5EF4-FFF2-40B4-BE49-F238E27FC236}">
                <a16:creationId xmlns:a16="http://schemas.microsoft.com/office/drawing/2014/main" id="{F5ED0173-0AF9-4F40-B76D-A539C98CD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4017" y="1425048"/>
            <a:ext cx="4007904" cy="4007904"/>
          </a:xfrm>
          <a:prstGeom prst="rect">
            <a:avLst/>
          </a:prstGeom>
        </p:spPr>
      </p:pic>
    </p:spTree>
    <p:extLst>
      <p:ext uri="{BB962C8B-B14F-4D97-AF65-F5344CB8AC3E}">
        <p14:creationId xmlns:p14="http://schemas.microsoft.com/office/powerpoint/2010/main" val="1307148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514F-787C-4EB7-8DE0-F2445D5C7D59}"/>
              </a:ext>
            </a:extLst>
          </p:cNvPr>
          <p:cNvSpPr>
            <a:spLocks noGrp="1"/>
          </p:cNvSpPr>
          <p:nvPr>
            <p:ph type="title"/>
          </p:nvPr>
        </p:nvSpPr>
        <p:spPr>
          <a:xfrm>
            <a:off x="6416040" y="640081"/>
            <a:ext cx="5169828" cy="5574451"/>
          </a:xfrm>
        </p:spPr>
        <p:txBody>
          <a:bodyPr vert="horz" lIns="91440" tIns="45720" rIns="91440" bIns="45720" rtlCol="0" anchor="ctr">
            <a:normAutofit/>
          </a:bodyPr>
          <a:lstStyle/>
          <a:p>
            <a:r>
              <a:rPr lang="en-US" kern="1200">
                <a:solidFill>
                  <a:schemeClr val="tx1"/>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015BB5F2-663D-4794-AF19-6269046B9A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7" y="701040"/>
            <a:ext cx="5452534" cy="5452534"/>
          </a:xfrm>
          <a:prstGeom prst="rect">
            <a:avLst/>
          </a:prstGeom>
        </p:spPr>
      </p:pic>
    </p:spTree>
    <p:extLst>
      <p:ext uri="{BB962C8B-B14F-4D97-AF65-F5344CB8AC3E}">
        <p14:creationId xmlns:p14="http://schemas.microsoft.com/office/powerpoint/2010/main" val="397616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052D-9AD7-4C16-848C-B4451591007B}"/>
              </a:ext>
            </a:extLst>
          </p:cNvPr>
          <p:cNvSpPr>
            <a:spLocks noGrp="1"/>
          </p:cNvSpPr>
          <p:nvPr>
            <p:ph type="title"/>
          </p:nvPr>
        </p:nvSpPr>
        <p:spPr>
          <a:xfrm>
            <a:off x="1136428" y="627564"/>
            <a:ext cx="7474172" cy="1325563"/>
          </a:xfrm>
        </p:spPr>
        <p:txBody>
          <a:bodyPr>
            <a:normAutofit/>
          </a:bodyPr>
          <a:lstStyle/>
          <a:p>
            <a:r>
              <a:rPr lang="en-GB" b="1"/>
              <a:t>Design Approach</a:t>
            </a:r>
            <a:endParaRPr lang="en-US"/>
          </a:p>
          <a:p>
            <a:endParaRPr lang="en-GB">
              <a:cs typeface="Calibri Light"/>
            </a:endParaRPr>
          </a:p>
        </p:txBody>
      </p:sp>
      <p:sp>
        <p:nvSpPr>
          <p:cNvPr id="3" name="Content Placeholder 2">
            <a:extLst>
              <a:ext uri="{FF2B5EF4-FFF2-40B4-BE49-F238E27FC236}">
                <a16:creationId xmlns:a16="http://schemas.microsoft.com/office/drawing/2014/main" id="{90EFC34E-FE6A-4BDA-8B44-2AFD7EA4F2BF}"/>
              </a:ext>
            </a:extLst>
          </p:cNvPr>
          <p:cNvSpPr>
            <a:spLocks noGrp="1"/>
          </p:cNvSpPr>
          <p:nvPr>
            <p:ph idx="1"/>
          </p:nvPr>
        </p:nvSpPr>
        <p:spPr>
          <a:xfrm>
            <a:off x="374429" y="1458664"/>
            <a:ext cx="8624469" cy="4974611"/>
          </a:xfrm>
        </p:spPr>
        <p:txBody>
          <a:bodyPr vert="horz" lIns="91440" tIns="45720" rIns="91440" bIns="45720" rtlCol="0" anchor="ctr">
            <a:normAutofit/>
          </a:bodyPr>
          <a:lstStyle/>
          <a:p>
            <a:r>
              <a:rPr lang="en-GB" sz="2000">
                <a:latin typeface="Century"/>
                <a:ea typeface="+mn-lt"/>
                <a:cs typeface="+mn-lt"/>
              </a:rPr>
              <a:t>Once the vision of our study was clear, we performed a literature review by reading different research papers and articles to understand how the airplane dataset has been already used to create meaningful visualizations. </a:t>
            </a:r>
          </a:p>
          <a:p>
            <a:r>
              <a:rPr lang="en-GB" sz="2000">
                <a:latin typeface="Century"/>
                <a:ea typeface="+mn-lt"/>
                <a:cs typeface="+mn-lt"/>
              </a:rPr>
              <a:t>After carefully studying the available dataset, we made some sketches which could be turned into visualizations by using visualization tools. </a:t>
            </a:r>
          </a:p>
          <a:p>
            <a:r>
              <a:rPr lang="en-GB" sz="2000">
                <a:latin typeface="Century"/>
                <a:ea typeface="+mn-lt"/>
                <a:cs typeface="+mn-lt"/>
              </a:rPr>
              <a:t>Different types of sketches were created so as to observe the trends about the delays based on delay types and airplane carriers. Having the sketches ready, we implemented our designs on the visualization tool D3.js </a:t>
            </a:r>
            <a:endParaRPr lang="en-GB" sz="1700">
              <a:latin typeface="Calibri" panose="020F0502020204030204"/>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icroscope">
            <a:extLst>
              <a:ext uri="{FF2B5EF4-FFF2-40B4-BE49-F238E27FC236}">
                <a16:creationId xmlns:a16="http://schemas.microsoft.com/office/drawing/2014/main" id="{F17443FC-E359-4AB3-8885-162DFC6F9E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1224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9905-0505-46A1-9FC3-243156565A0F}"/>
              </a:ext>
            </a:extLst>
          </p:cNvPr>
          <p:cNvSpPr>
            <a:spLocks noGrp="1"/>
          </p:cNvSpPr>
          <p:nvPr>
            <p:ph type="title"/>
          </p:nvPr>
        </p:nvSpPr>
        <p:spPr>
          <a:xfrm>
            <a:off x="1136428" y="627564"/>
            <a:ext cx="7474172" cy="1325563"/>
          </a:xfrm>
        </p:spPr>
        <p:txBody>
          <a:bodyPr>
            <a:normAutofit/>
          </a:bodyPr>
          <a:lstStyle/>
          <a:p>
            <a:r>
              <a:rPr lang="en-GB" b="1">
                <a:ea typeface="+mj-lt"/>
                <a:cs typeface="+mj-lt"/>
              </a:rPr>
              <a:t>Target Audience</a:t>
            </a:r>
            <a:endParaRPr lang="en-US">
              <a:ea typeface="+mj-lt"/>
              <a:cs typeface="+mj-lt"/>
            </a:endParaRPr>
          </a:p>
        </p:txBody>
      </p:sp>
      <p:sp>
        <p:nvSpPr>
          <p:cNvPr id="3" name="Content Placeholder 2">
            <a:extLst>
              <a:ext uri="{FF2B5EF4-FFF2-40B4-BE49-F238E27FC236}">
                <a16:creationId xmlns:a16="http://schemas.microsoft.com/office/drawing/2014/main" id="{F89E05D8-5552-4E8F-A7F9-3E3ECA9B8EA9}"/>
              </a:ext>
            </a:extLst>
          </p:cNvPr>
          <p:cNvSpPr>
            <a:spLocks noGrp="1"/>
          </p:cNvSpPr>
          <p:nvPr>
            <p:ph idx="1"/>
          </p:nvPr>
        </p:nvSpPr>
        <p:spPr>
          <a:xfrm>
            <a:off x="1136429" y="2278173"/>
            <a:ext cx="7344885" cy="3450613"/>
          </a:xfrm>
        </p:spPr>
        <p:txBody>
          <a:bodyPr vert="horz" lIns="91440" tIns="45720" rIns="91440" bIns="45720" rtlCol="0" anchor="ctr">
            <a:normAutofit/>
          </a:bodyPr>
          <a:lstStyle/>
          <a:p>
            <a:endParaRPr lang="en-GB" sz="2400" b="1">
              <a:cs typeface="Calibri" panose="020F0502020204030204"/>
            </a:endParaRPr>
          </a:p>
          <a:p>
            <a:r>
              <a:rPr lang="en-GB" sz="2400">
                <a:latin typeface="Century"/>
                <a:ea typeface="+mn-lt"/>
                <a:cs typeface="+mn-lt"/>
              </a:rPr>
              <a:t>The target audience for this study are the people such as passengers, airport officials, crew members, etc who are directly related to the airline industry and the people such as data analysts who are interested in the analysis of flight dataset.</a:t>
            </a:r>
            <a:endParaRPr lang="en-GB" sz="2400">
              <a:latin typeface="Century"/>
            </a:endParaRPr>
          </a:p>
          <a:p>
            <a:endParaRPr lang="en-GB" sz="2400">
              <a:cs typeface="Calibri"/>
            </a:endParaRPr>
          </a:p>
        </p:txBody>
      </p:sp>
      <p:sp>
        <p:nvSpPr>
          <p:cNvPr id="5"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6" descr="Pilot">
            <a:extLst>
              <a:ext uri="{FF2B5EF4-FFF2-40B4-BE49-F238E27FC236}">
                <a16:creationId xmlns:a16="http://schemas.microsoft.com/office/drawing/2014/main" id="{18CA9E01-B490-40F0-96CB-7307D4F24BB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3104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641C-6FD4-439E-B972-A1F6639E1328}"/>
              </a:ext>
            </a:extLst>
          </p:cNvPr>
          <p:cNvSpPr>
            <a:spLocks noGrp="1"/>
          </p:cNvSpPr>
          <p:nvPr>
            <p:ph type="title"/>
          </p:nvPr>
        </p:nvSpPr>
        <p:spPr>
          <a:xfrm>
            <a:off x="1136428" y="627564"/>
            <a:ext cx="7474172" cy="1325563"/>
          </a:xfrm>
        </p:spPr>
        <p:txBody>
          <a:bodyPr>
            <a:normAutofit/>
          </a:bodyPr>
          <a:lstStyle/>
          <a:p>
            <a:r>
              <a:rPr lang="en-GB" b="1"/>
              <a:t>Implementation of Designs</a:t>
            </a:r>
            <a:endParaRPr lang="en-US"/>
          </a:p>
          <a:p>
            <a:endParaRPr lang="en-GB">
              <a:cs typeface="Calibri Light"/>
            </a:endParaRPr>
          </a:p>
        </p:txBody>
      </p:sp>
      <p:sp>
        <p:nvSpPr>
          <p:cNvPr id="3" name="Content Placeholder 2">
            <a:extLst>
              <a:ext uri="{FF2B5EF4-FFF2-40B4-BE49-F238E27FC236}">
                <a16:creationId xmlns:a16="http://schemas.microsoft.com/office/drawing/2014/main" id="{FF57B531-9C85-42EB-8817-A9711A70A03F}"/>
              </a:ext>
            </a:extLst>
          </p:cNvPr>
          <p:cNvSpPr>
            <a:spLocks noGrp="1"/>
          </p:cNvSpPr>
          <p:nvPr>
            <p:ph idx="1"/>
          </p:nvPr>
        </p:nvSpPr>
        <p:spPr>
          <a:xfrm>
            <a:off x="1136429" y="2278173"/>
            <a:ext cx="7848093" cy="3450613"/>
          </a:xfrm>
        </p:spPr>
        <p:txBody>
          <a:bodyPr vert="horz" lIns="91440" tIns="45720" rIns="91440" bIns="45720" rtlCol="0" anchor="ctr">
            <a:normAutofit/>
          </a:bodyPr>
          <a:lstStyle/>
          <a:p>
            <a:r>
              <a:rPr lang="en-GB" sz="2400">
                <a:latin typeface="Century"/>
                <a:ea typeface="+mn-lt"/>
                <a:cs typeface="+mn-lt"/>
              </a:rPr>
              <a:t>Goal 1: Checking Destinations and associated delays</a:t>
            </a:r>
          </a:p>
          <a:p>
            <a:r>
              <a:rPr lang="en-GB" sz="2400">
                <a:latin typeface="Century"/>
                <a:ea typeface="+mn-lt"/>
                <a:cs typeface="+mn-lt"/>
              </a:rPr>
              <a:t>Goal 2: Insights based on Carrier</a:t>
            </a:r>
          </a:p>
          <a:p>
            <a:r>
              <a:rPr lang="en-GB" sz="2400">
                <a:latin typeface="Century"/>
                <a:ea typeface="+mn-lt"/>
                <a:cs typeface="+mn-lt"/>
              </a:rPr>
              <a:t>Goal 3 : </a:t>
            </a:r>
            <a:r>
              <a:rPr lang="en-GB" sz="2400" err="1">
                <a:latin typeface="Century"/>
                <a:ea typeface="+mn-lt"/>
                <a:cs typeface="+mn-lt"/>
              </a:rPr>
              <a:t>Analyzing</a:t>
            </a:r>
            <a:r>
              <a:rPr lang="en-GB" sz="2400">
                <a:latin typeface="Century"/>
                <a:ea typeface="+mn-lt"/>
                <a:cs typeface="+mn-lt"/>
              </a:rPr>
              <a:t> Delay types based on time</a:t>
            </a:r>
          </a:p>
          <a:p>
            <a:r>
              <a:rPr lang="en-GB" sz="2400">
                <a:latin typeface="Century"/>
                <a:ea typeface="+mn-lt"/>
                <a:cs typeface="+mn-lt"/>
              </a:rPr>
              <a:t>Goal 4: Finding Patterns and Relationships</a:t>
            </a:r>
            <a:endParaRPr lang="en-GB" sz="2400" b="1">
              <a:latin typeface="Calibri" panose="020F0502020204030204"/>
              <a:cs typeface="Calibri"/>
            </a:endParaRPr>
          </a:p>
        </p:txBody>
      </p:sp>
      <p:sp>
        <p:nvSpPr>
          <p:cNvPr id="14"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ullseye">
            <a:extLst>
              <a:ext uri="{FF2B5EF4-FFF2-40B4-BE49-F238E27FC236}">
                <a16:creationId xmlns:a16="http://schemas.microsoft.com/office/drawing/2014/main" id="{F7E02174-AE9A-4CBD-92A5-6BD1AEE2BBD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89863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A412C-C5AC-4D88-8D4B-24B6899B88E1}"/>
              </a:ext>
            </a:extLst>
          </p:cNvPr>
          <p:cNvSpPr>
            <a:spLocks noGrp="1"/>
          </p:cNvSpPr>
          <p:nvPr>
            <p:ph type="title"/>
          </p:nvPr>
        </p:nvSpPr>
        <p:spPr>
          <a:xfrm>
            <a:off x="838200" y="365125"/>
            <a:ext cx="10515600" cy="1325563"/>
          </a:xfrm>
        </p:spPr>
        <p:txBody>
          <a:bodyPr>
            <a:normAutofit/>
          </a:bodyPr>
          <a:lstStyle/>
          <a:p>
            <a:pPr algn="ctr"/>
            <a:r>
              <a:rPr lang="en-GB">
                <a:cs typeface="Calibri Light"/>
              </a:rPr>
              <a:t>Libraries Used</a:t>
            </a:r>
            <a:endParaRPr lang="en-GB"/>
          </a:p>
        </p:txBody>
      </p:sp>
      <p:graphicFrame>
        <p:nvGraphicFramePr>
          <p:cNvPr id="8" name="Content Placeholder 2">
            <a:extLst>
              <a:ext uri="{FF2B5EF4-FFF2-40B4-BE49-F238E27FC236}">
                <a16:creationId xmlns:a16="http://schemas.microsoft.com/office/drawing/2014/main" id="{05BB0AB3-A3EE-4A79-88F3-CAFCE655C8A2}"/>
              </a:ext>
            </a:extLst>
          </p:cNvPr>
          <p:cNvGraphicFramePr>
            <a:graphicFrameLocks noGrp="1"/>
          </p:cNvGraphicFramePr>
          <p:nvPr>
            <p:ph idx="1"/>
            <p:extLst>
              <p:ext uri="{D42A27DB-BD31-4B8C-83A1-F6EECF244321}">
                <p14:modId xmlns:p14="http://schemas.microsoft.com/office/powerpoint/2010/main" val="311855873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865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1962-9EE2-4168-AE76-4624DD88F999}"/>
              </a:ext>
            </a:extLst>
          </p:cNvPr>
          <p:cNvSpPr>
            <a:spLocks noGrp="1"/>
          </p:cNvSpPr>
          <p:nvPr>
            <p:ph type="title"/>
          </p:nvPr>
        </p:nvSpPr>
        <p:spPr>
          <a:xfrm>
            <a:off x="1136428" y="627564"/>
            <a:ext cx="7474172" cy="1325563"/>
          </a:xfrm>
        </p:spPr>
        <p:txBody>
          <a:bodyPr>
            <a:normAutofit/>
          </a:bodyPr>
          <a:lstStyle/>
          <a:p>
            <a:r>
              <a:rPr lang="en-GB" dirty="0">
                <a:cs typeface="Calibri Light"/>
              </a:rPr>
              <a:t>Data Pre-Processing</a:t>
            </a:r>
            <a:endParaRPr lang="en-GB" dirty="0"/>
          </a:p>
        </p:txBody>
      </p:sp>
      <p:sp>
        <p:nvSpPr>
          <p:cNvPr id="3" name="Content Placeholder 2">
            <a:extLst>
              <a:ext uri="{FF2B5EF4-FFF2-40B4-BE49-F238E27FC236}">
                <a16:creationId xmlns:a16="http://schemas.microsoft.com/office/drawing/2014/main" id="{3DA8D98F-3587-4C12-99AF-DC5751677219}"/>
              </a:ext>
            </a:extLst>
          </p:cNvPr>
          <p:cNvSpPr>
            <a:spLocks noGrp="1"/>
          </p:cNvSpPr>
          <p:nvPr>
            <p:ph idx="1"/>
          </p:nvPr>
        </p:nvSpPr>
        <p:spPr>
          <a:xfrm>
            <a:off x="1136428" y="2019216"/>
            <a:ext cx="6467867" cy="4245457"/>
          </a:xfrm>
        </p:spPr>
        <p:txBody>
          <a:bodyPr anchor="ctr">
            <a:normAutofit/>
          </a:bodyPr>
          <a:lstStyle/>
          <a:p>
            <a:r>
              <a:rPr lang="en-GB" sz="2400" dirty="0"/>
              <a:t>Data Cleaning</a:t>
            </a:r>
          </a:p>
          <a:p>
            <a:pPr marL="0" indent="0">
              <a:buNone/>
            </a:pPr>
            <a:r>
              <a:rPr lang="en-GB" sz="2400" dirty="0"/>
              <a:t>	Removed missing values.</a:t>
            </a:r>
          </a:p>
          <a:p>
            <a:pPr marL="0" indent="0">
              <a:buNone/>
            </a:pPr>
            <a:r>
              <a:rPr lang="en-GB" sz="2400" dirty="0"/>
              <a:t>	Replaced some missing values by mean</a:t>
            </a:r>
          </a:p>
          <a:p>
            <a:r>
              <a:rPr lang="en-GB" sz="2400" dirty="0"/>
              <a:t>Data Reduction </a:t>
            </a:r>
          </a:p>
          <a:p>
            <a:pPr marL="0" indent="0">
              <a:buNone/>
            </a:pPr>
            <a:r>
              <a:rPr lang="en-GB" sz="2400" dirty="0"/>
              <a:t>	deleted some columns with large number 	of missing values (Dimensionality 	reduction).</a:t>
            </a:r>
          </a:p>
          <a:p>
            <a:pPr marL="0" indent="0">
              <a:buNone/>
            </a:pPr>
            <a:r>
              <a:rPr lang="en-GB" sz="2400" dirty="0"/>
              <a:t>	Selected the significant variables</a:t>
            </a:r>
          </a:p>
          <a:p>
            <a:pPr marL="0" indent="0">
              <a:buNone/>
            </a:pPr>
            <a:r>
              <a:rPr lang="en-GB" sz="2400" dirty="0"/>
              <a:t>	</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6092D5D3-ABAB-4CE1-8067-423ADD4B1D0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02373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B6F5-52D2-4DCE-8D6C-173B1252A5E8}"/>
              </a:ext>
            </a:extLst>
          </p:cNvPr>
          <p:cNvSpPr>
            <a:spLocks noGrp="1"/>
          </p:cNvSpPr>
          <p:nvPr>
            <p:ph type="title"/>
          </p:nvPr>
        </p:nvSpPr>
        <p:spPr>
          <a:xfrm>
            <a:off x="870204" y="606564"/>
            <a:ext cx="10451592" cy="1325563"/>
          </a:xfrm>
        </p:spPr>
        <p:txBody>
          <a:bodyPr anchor="ctr">
            <a:normAutofit/>
          </a:bodyPr>
          <a:lstStyle/>
          <a:p>
            <a:r>
              <a:rPr lang="en-GB">
                <a:ea typeface="+mj-lt"/>
                <a:cs typeface="+mj-lt"/>
              </a:rPr>
              <a:t>CRUD Operations</a:t>
            </a:r>
            <a:endParaRPr lang="en-US"/>
          </a:p>
        </p:txBody>
      </p:sp>
      <p:sp>
        <p:nvSpPr>
          <p:cNvPr id="21" name="Rectangle 2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7030E638-2EB3-4015-B494-5FBE1E54F821}"/>
              </a:ext>
            </a:extLst>
          </p:cNvPr>
          <p:cNvGraphicFramePr/>
          <p:nvPr>
            <p:extLst>
              <p:ext uri="{D42A27DB-BD31-4B8C-83A1-F6EECF244321}">
                <p14:modId xmlns:p14="http://schemas.microsoft.com/office/powerpoint/2010/main" val="715103366"/>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39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20A1-962B-423D-8B2A-3431AB8A2129}"/>
              </a:ext>
            </a:extLst>
          </p:cNvPr>
          <p:cNvSpPr>
            <a:spLocks noGrp="1"/>
          </p:cNvSpPr>
          <p:nvPr>
            <p:ph type="title"/>
          </p:nvPr>
        </p:nvSpPr>
        <p:spPr/>
        <p:txBody>
          <a:bodyPr/>
          <a:lstStyle/>
          <a:p>
            <a:endParaRPr lang="en-GB">
              <a:cs typeface="Calibri Light"/>
            </a:endParaRPr>
          </a:p>
        </p:txBody>
      </p:sp>
      <p:pic>
        <p:nvPicPr>
          <p:cNvPr id="4" name="Picture 4" descr="A screenshot of a cell phone&#10;&#10;Description generated with very high confidence">
            <a:extLst>
              <a:ext uri="{FF2B5EF4-FFF2-40B4-BE49-F238E27FC236}">
                <a16:creationId xmlns:a16="http://schemas.microsoft.com/office/drawing/2014/main" id="{949A013C-48C8-4094-A9C7-66024282AD86}"/>
              </a:ext>
            </a:extLst>
          </p:cNvPr>
          <p:cNvPicPr>
            <a:picLocks noGrp="1" noChangeAspect="1"/>
          </p:cNvPicPr>
          <p:nvPr>
            <p:ph idx="1"/>
          </p:nvPr>
        </p:nvPicPr>
        <p:blipFill rotWithShape="1">
          <a:blip r:embed="rId2"/>
          <a:srcRect l="-625" t="11667" r="625" b="5000"/>
          <a:stretch/>
        </p:blipFill>
        <p:spPr>
          <a:xfrm>
            <a:off x="184670" y="1451815"/>
            <a:ext cx="5669150" cy="3101342"/>
          </a:xfrm>
        </p:spPr>
      </p:pic>
      <p:pic>
        <p:nvPicPr>
          <p:cNvPr id="6" name="Picture 6" descr="A screenshot of a cell phone&#10;&#10;Description generated with very high confidence">
            <a:extLst>
              <a:ext uri="{FF2B5EF4-FFF2-40B4-BE49-F238E27FC236}">
                <a16:creationId xmlns:a16="http://schemas.microsoft.com/office/drawing/2014/main" id="{DB5A4677-2A9C-48F4-A372-7E290D039CB0}"/>
              </a:ext>
            </a:extLst>
          </p:cNvPr>
          <p:cNvPicPr>
            <a:picLocks noChangeAspect="1"/>
          </p:cNvPicPr>
          <p:nvPr/>
        </p:nvPicPr>
        <p:blipFill rotWithShape="1">
          <a:blip r:embed="rId3"/>
          <a:srcRect l="2045" t="10028" r="339" b="6190"/>
          <a:stretch/>
        </p:blipFill>
        <p:spPr>
          <a:xfrm>
            <a:off x="6013590" y="2917482"/>
            <a:ext cx="5907156" cy="3038405"/>
          </a:xfrm>
          <a:prstGeom prst="rect">
            <a:avLst/>
          </a:prstGeom>
        </p:spPr>
      </p:pic>
      <p:sp>
        <p:nvSpPr>
          <p:cNvPr id="12" name="TextBox 11">
            <a:extLst>
              <a:ext uri="{FF2B5EF4-FFF2-40B4-BE49-F238E27FC236}">
                <a16:creationId xmlns:a16="http://schemas.microsoft.com/office/drawing/2014/main" id="{40CA6CFA-B166-45EA-896A-E02D2EAC54FF}"/>
              </a:ext>
            </a:extLst>
          </p:cNvPr>
          <p:cNvSpPr txBox="1"/>
          <p:nvPr/>
        </p:nvSpPr>
        <p:spPr>
          <a:xfrm>
            <a:off x="1935192" y="4652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Fig 1.Show Data</a:t>
            </a:r>
            <a:endParaRPr lang="en-GB">
              <a:cs typeface="Calibri"/>
            </a:endParaRPr>
          </a:p>
        </p:txBody>
      </p:sp>
      <p:sp>
        <p:nvSpPr>
          <p:cNvPr id="13" name="TextBox 12">
            <a:extLst>
              <a:ext uri="{FF2B5EF4-FFF2-40B4-BE49-F238E27FC236}">
                <a16:creationId xmlns:a16="http://schemas.microsoft.com/office/drawing/2014/main" id="{DFFD7663-1F05-4197-A067-F52C0E2AD1FA}"/>
              </a:ext>
            </a:extLst>
          </p:cNvPr>
          <p:cNvSpPr txBox="1"/>
          <p:nvPr/>
        </p:nvSpPr>
        <p:spPr>
          <a:xfrm>
            <a:off x="7814634" y="61324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Fig.2 Insert Document</a:t>
            </a:r>
          </a:p>
        </p:txBody>
      </p:sp>
    </p:spTree>
    <p:extLst>
      <p:ext uri="{BB962C8B-B14F-4D97-AF65-F5344CB8AC3E}">
        <p14:creationId xmlns:p14="http://schemas.microsoft.com/office/powerpoint/2010/main" val="5499060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461</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Century</vt:lpstr>
      <vt:lpstr>office theme</vt:lpstr>
      <vt:lpstr>Flight Data Analysis </vt:lpstr>
      <vt:lpstr>Why This Study?</vt:lpstr>
      <vt:lpstr>Design Approach </vt:lpstr>
      <vt:lpstr>Target Audience</vt:lpstr>
      <vt:lpstr>Implementation of Designs </vt:lpstr>
      <vt:lpstr>Libraries Used</vt:lpstr>
      <vt:lpstr>Data Pre-Processing</vt:lpstr>
      <vt:lpstr>CRUD Operations</vt:lpstr>
      <vt:lpstr>PowerPoint Presentation</vt:lpstr>
      <vt:lpstr>PowerPoint Presentation</vt:lpstr>
      <vt:lpstr>Algorithms Used</vt:lpstr>
      <vt:lpstr> </vt:lpstr>
      <vt:lpstr>Front End</vt:lpstr>
      <vt:lpstr>Back End</vt:lpstr>
      <vt:lpstr>Data Visualization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Rutuja Bhandigani</cp:lastModifiedBy>
  <cp:revision>32</cp:revision>
  <dcterms:created xsi:type="dcterms:W3CDTF">2020-05-05T09:12:27Z</dcterms:created>
  <dcterms:modified xsi:type="dcterms:W3CDTF">2021-11-07T11:02:23Z</dcterms:modified>
</cp:coreProperties>
</file>