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B31-55F6-496B-B94A-3CD599E4F8E9}" type="datetimeFigureOut">
              <a:rPr lang="en-IN" smtClean="0"/>
              <a:t>27/10/2020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0FA1-87ED-429D-8031-AEE923B07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B31-55F6-496B-B94A-3CD599E4F8E9}" type="datetimeFigureOut">
              <a:rPr lang="en-IN" smtClean="0"/>
              <a:t>27/10/2020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0FA1-87ED-429D-8031-AEE923B07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B31-55F6-496B-B94A-3CD599E4F8E9}" type="datetimeFigureOut">
              <a:rPr lang="en-IN" smtClean="0"/>
              <a:t>27/10/2020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0FA1-87ED-429D-8031-AEE923B07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B31-55F6-496B-B94A-3CD599E4F8E9}" type="datetimeFigureOut">
              <a:rPr lang="en-IN" smtClean="0"/>
              <a:t>27/10/2020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0FA1-87ED-429D-8031-AEE923B07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30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B31-55F6-496B-B94A-3CD599E4F8E9}" type="datetimeFigureOut">
              <a:rPr lang="en-IN" smtClean="0"/>
              <a:t>27/10/2020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0FA1-87ED-429D-8031-AEE923B07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76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B31-55F6-496B-B94A-3CD599E4F8E9}" type="datetimeFigureOut">
              <a:rPr lang="en-IN" smtClean="0"/>
              <a:t>27/10/2020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0FA1-87ED-429D-8031-AEE923B07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05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B31-55F6-496B-B94A-3CD599E4F8E9}" type="datetimeFigureOut">
              <a:rPr lang="en-IN" smtClean="0"/>
              <a:t>27/10/2020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0FA1-87ED-429D-8031-AEE923B07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5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B31-55F6-496B-B94A-3CD599E4F8E9}" type="datetimeFigureOut">
              <a:rPr lang="en-IN" smtClean="0"/>
              <a:t>27/10/2020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0FA1-87ED-429D-8031-AEE923B07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9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B31-55F6-496B-B94A-3CD599E4F8E9}" type="datetimeFigureOut">
              <a:rPr lang="en-IN" smtClean="0"/>
              <a:t>27/10/2020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0FA1-87ED-429D-8031-AEE923B07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2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B31-55F6-496B-B94A-3CD599E4F8E9}" type="datetimeFigureOut">
              <a:rPr lang="en-IN" smtClean="0"/>
              <a:t>27/10/2020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0FA1-87ED-429D-8031-AEE923B07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4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B31-55F6-496B-B94A-3CD599E4F8E9}" type="datetimeFigureOut">
              <a:rPr lang="en-IN" smtClean="0"/>
              <a:t>27/10/2020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0FA1-87ED-429D-8031-AEE923B07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AFB31-55F6-496B-B94A-3CD599E4F8E9}" type="datetimeFigureOut">
              <a:rPr lang="en-IN" smtClean="0"/>
              <a:t>27/10/2020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0FA1-87ED-429D-8031-AEE923B07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58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jdcsmnmjsc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Kshcn</a:t>
            </a:r>
            <a:r>
              <a:rPr lang="en-IN" smtClean="0"/>
              <a:t> change no 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19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jdcsmnmjsc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jdcsmnmjsc</dc:title>
  <dc:creator>Rutuja Bhagane</dc:creator>
  <cp:lastModifiedBy>Rutuja Bhagane</cp:lastModifiedBy>
  <cp:revision>3</cp:revision>
  <dcterms:created xsi:type="dcterms:W3CDTF">2020-10-27T11:27:25Z</dcterms:created>
  <dcterms:modified xsi:type="dcterms:W3CDTF">2020-10-27T11:48:30Z</dcterms:modified>
</cp:coreProperties>
</file>